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Roboto"/>
      <p:regular r:id="rId18"/>
      <p:bold r:id="rId19"/>
      <p:italic r:id="rId20"/>
      <p:boldItalic r:id="rId21"/>
    </p:embeddedFont>
    <p:embeddedFont>
      <p:font typeface="La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6">
          <p15:clr>
            <a:srgbClr val="A4A3A4"/>
          </p15:clr>
        </p15:guide>
        <p15:guide id="2" pos="7256">
          <p15:clr>
            <a:srgbClr val="A4A3A4"/>
          </p15:clr>
        </p15:guide>
        <p15:guide id="3" orient="horz" pos="648">
          <p15:clr>
            <a:srgbClr val="A4A3A4"/>
          </p15:clr>
        </p15:guide>
        <p15:guide id="4" orient="horz" pos="712">
          <p15:clr>
            <a:srgbClr val="A4A3A4"/>
          </p15:clr>
        </p15:guide>
        <p15:guide id="5" orient="horz" pos="3928">
          <p15:clr>
            <a:srgbClr val="A4A3A4"/>
          </p15:clr>
        </p15:guide>
        <p15:guide id="6" orient="horz" pos="3864">
          <p15:clr>
            <a:srgbClr val="A4A3A4"/>
          </p15:clr>
        </p15:guide>
      </p15:sldGuideLst>
    </p:ext>
    <p:ext uri="GoogleSlidesCustomDataVersion2">
      <go:slidesCustomData xmlns:go="http://customooxmlschemas.google.com/" r:id="rId30" roundtripDataSignature="AMtx7mj7QdyJSXJkxaCP6h47rXzcUest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6"/>
        <p:guide pos="7256"/>
        <p:guide pos="648" orient="horz"/>
        <p:guide pos="712" orient="horz"/>
        <p:guide pos="3928" orient="horz"/>
        <p:guide pos="38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Lato-regular.fntdata"/><Relationship Id="rId21" Type="http://schemas.openxmlformats.org/officeDocument/2006/relationships/font" Target="fonts/Robo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La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lang="en-US"/>
              <a:t>30秒</a:t>
            </a:r>
            <a:br>
              <a:rPr lang="en-US"/>
            </a:br>
            <a:br>
              <a:rPr lang="en-US"/>
            </a:br>
            <a:r>
              <a:rPr lang="en-US"/>
              <a:t>Yang</a:t>
            </a:r>
            <a:endParaRPr/>
          </a:p>
          <a:p>
            <a:pPr indent="0" lvl="0" marL="0" marR="0" rtl="0" algn="l">
              <a:lnSpc>
                <a:spcPct val="100000"/>
              </a:lnSpc>
              <a:spcBef>
                <a:spcPts val="0"/>
              </a:spcBef>
              <a:spcAft>
                <a:spcPts val="0"/>
              </a:spcAft>
              <a:buClr>
                <a:schemeClr val="lt1"/>
              </a:buClr>
              <a:buSzPts val="1200"/>
              <a:buFont typeface="Arial"/>
              <a:buNone/>
            </a:pPr>
            <a:r>
              <a:rPr lang="en-US"/>
              <a:t>我是xxx他是xxx他是xxx</a:t>
            </a:r>
            <a:endParaRPr/>
          </a:p>
          <a:p>
            <a:pPr indent="0" lvl="0" marL="0" marR="0" rtl="0" algn="l">
              <a:lnSpc>
                <a:spcPct val="100000"/>
              </a:lnSpc>
              <a:spcBef>
                <a:spcPts val="0"/>
              </a:spcBef>
              <a:spcAft>
                <a:spcPts val="0"/>
              </a:spcAft>
              <a:buClr>
                <a:schemeClr val="lt1"/>
              </a:buClr>
              <a:buSzPts val="1200"/>
              <a:buFont typeface="Arial"/>
              <a:buNone/>
            </a:pPr>
            <a:br>
              <a:rPr lang="en-US"/>
            </a:br>
            <a:r>
              <a:rPr lang="en-US"/>
              <a:t>Our topic is about building a website using java spring framework. By the end of our presentation, you should know how our website looks like, and how we implement</a:t>
            </a:r>
            <a:r>
              <a:rPr lang="en-US"/>
              <a: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我们的项目是使用java spring构建的一个网页，通过我们的presentation，你可以了解到我们的网站有哪些功能，以及我们是如何实现这样一个网站到线上的</a:t>
            </a:r>
            <a:endParaRPr/>
          </a:p>
        </p:txBody>
      </p:sp>
      <p:sp>
        <p:nvSpPr>
          <p:cNvPr id="78" name="Google Shape;7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9" name="Google Shape;163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 </a:t>
            </a:r>
            <a:r>
              <a:rPr lang="en-US"/>
              <a:t>to </a:t>
            </a:r>
            <a:r>
              <a:rPr lang="en-US"/>
              <a:t>2</a:t>
            </a:r>
            <a:r>
              <a:rPr lang="en-US"/>
              <a:t>分钟</a:t>
            </a:r>
            <a:br>
              <a:rPr lang="en-US"/>
            </a:br>
            <a:r>
              <a:rPr lang="en-US"/>
              <a:t>Liuyi</a:t>
            </a:r>
            <a:br>
              <a:rPr lang="en-US"/>
            </a:br>
            <a:r>
              <a:rPr lang="en-US"/>
              <a:t>作为一个常年在减脂瘦身的人，想要吃得好还是得自己做饭。我身边的朋友也有很多这个需求。我个人甚至花了30多块钱买过别的APP会员，但功能太花哨、更关注于锻炼、自带的太难吃，所以一直没有合适的app。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我是真需要这个APP，所以在team的基本任务完成后，所以决定干脆自己做一个核心功能齐全的升级版极简APP。</a:t>
            </a:r>
            <a:br>
              <a:rPr lang="en-US"/>
            </a:br>
            <a:endParaRPr/>
          </a:p>
          <a:p>
            <a:pPr indent="0" lvl="0" marL="0" rtl="0" algn="l">
              <a:spcBef>
                <a:spcPts val="0"/>
              </a:spcBef>
              <a:spcAft>
                <a:spcPts val="0"/>
              </a:spcAft>
              <a:buNone/>
            </a:pPr>
            <a:r>
              <a:rPr lang="en-US"/>
              <a:t>新版本的文件结构是xxxxx有xxxx功能</a:t>
            </a:r>
            <a:endParaRPr/>
          </a:p>
        </p:txBody>
      </p:sp>
      <p:sp>
        <p:nvSpPr>
          <p:cNvPr id="1640" name="Google Shape;164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8" name="Google Shape;164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freeCodeCamp.org. (2023, January 19). Full Stack Development with Java Spring Boot, React, and MongoDB – Full Course [Video].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YouTube. https://www.youtube.com/watch?v=5PdEmeopJVQ</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649" name="Google Shape;164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Yang</a:t>
            </a:r>
            <a:br>
              <a:rPr lang="en-US"/>
            </a:br>
            <a:r>
              <a:rPr lang="en-US"/>
              <a:t>作为一个常年在减脂瘦身的人，想要吃得好还是得自己做饭。我身边的朋友也有很多这个需求。我个人甚至花了30多块钱买过别的APP会员，但功能太花哨、更关注于锻炼、自带的太难吃，所以一直没有合适的app，所以决定干脆自己做一个核心功能齐全的极简APP。</a:t>
            </a:r>
            <a:br>
              <a:rPr lang="en-US"/>
            </a:br>
            <a:br>
              <a:rPr lang="en-US"/>
            </a:br>
            <a:r>
              <a:rPr lang="en-US"/>
              <a:t>下一页：当我们自己做饭买菜的时候，我们有各种问题。。。。。</a:t>
            </a:r>
            <a:endParaRPr/>
          </a:p>
        </p:txBody>
      </p:sp>
      <p:sp>
        <p:nvSpPr>
          <p:cNvPr id="1817" name="Google Shape;18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30秒</a:t>
            </a:r>
            <a:endParaRPr/>
          </a:p>
          <a:p>
            <a:pPr indent="0" lvl="0" marL="0" rtl="0" algn="l">
              <a:spcBef>
                <a:spcPts val="0"/>
              </a:spcBef>
              <a:spcAft>
                <a:spcPts val="0"/>
              </a:spcAft>
              <a:buNone/>
            </a:pPr>
            <a:r>
              <a:rPr lang="en-US"/>
              <a:t>Zhao</a:t>
            </a:r>
            <a:endParaRPr/>
          </a:p>
          <a:p>
            <a:pPr indent="0" lvl="0" marL="0" rtl="0" algn="l">
              <a:spcBef>
                <a:spcPts val="0"/>
              </a:spcBef>
              <a:spcAft>
                <a:spcPts val="0"/>
              </a:spcAft>
              <a:buNone/>
            </a:pPr>
            <a:r>
              <a:rPr lang="en-US"/>
              <a:t>Here’s our website link, you can see that our site is about cooking. Most of us are international students, and many of us have cooked for ourselves. Since we need to cook, we must buy ingredients. This is where a problem arises.</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Su(1min</a:t>
            </a:r>
            <a:endParaRPr/>
          </a:p>
          <a:p>
            <a:pPr indent="0" lvl="0" marL="0" rtl="0" algn="l">
              <a:spcBef>
                <a:spcPts val="0"/>
              </a:spcBef>
              <a:spcAft>
                <a:spcPts val="0"/>
              </a:spcAft>
              <a:buNone/>
            </a:pPr>
            <a:r>
              <a:rPr lang="en-US"/>
              <a:t>// have you ever cook on yourself?</a:t>
            </a:r>
            <a:endParaRPr/>
          </a:p>
          <a:p>
            <a:pPr indent="0" lvl="0" marL="0" rtl="0" algn="l">
              <a:spcBef>
                <a:spcPts val="0"/>
              </a:spcBef>
              <a:spcAft>
                <a:spcPts val="0"/>
              </a:spcAft>
              <a:buNone/>
            </a:pPr>
            <a:r>
              <a:rPr lang="en-US"/>
              <a:t>have you ever run into the problem concerning about ingredients?</a:t>
            </a:r>
            <a:endParaRPr/>
          </a:p>
          <a:p>
            <a:pPr indent="0" lvl="0" marL="0" rtl="0" algn="l">
              <a:spcBef>
                <a:spcPts val="0"/>
              </a:spcBef>
              <a:spcAft>
                <a:spcPts val="0"/>
              </a:spcAft>
              <a:buNone/>
            </a:pPr>
            <a:r>
              <a:rPr lang="en-US"/>
              <a:t>For example, we want to make a mapo tofu tonight, and we head to some supermarket.</a:t>
            </a:r>
            <a:endParaRPr/>
          </a:p>
          <a:p>
            <a:pPr indent="0" lvl="0" marL="0" rtl="0" algn="l">
              <a:spcBef>
                <a:spcPts val="0"/>
              </a:spcBef>
              <a:spcAft>
                <a:spcPts val="0"/>
              </a:spcAft>
              <a:buNone/>
            </a:pPr>
            <a:r>
              <a:rPr lang="en-US"/>
              <a:t>Maybe you know that we need tofu, some </a:t>
            </a:r>
            <a:r>
              <a:rPr lang="en-US"/>
              <a:t>minced pork, but, how many pounds of them?</a:t>
            </a:r>
            <a:endParaRPr/>
          </a:p>
          <a:p>
            <a:pPr indent="0" lvl="0" marL="0" rtl="0" algn="l">
              <a:spcBef>
                <a:spcPts val="0"/>
              </a:spcBef>
              <a:spcAft>
                <a:spcPts val="0"/>
              </a:spcAft>
              <a:buNone/>
            </a:pPr>
            <a:r>
              <a:rPr lang="en-US"/>
              <a:t>what else, like, what kind of sauce do we need?</a:t>
            </a:r>
            <a:endParaRPr/>
          </a:p>
          <a:p>
            <a:pPr indent="0" lvl="0" marL="0" rtl="0" algn="l">
              <a:spcBef>
                <a:spcPts val="0"/>
              </a:spcBef>
              <a:spcAft>
                <a:spcPts val="0"/>
              </a:spcAft>
              <a:buNone/>
            </a:pPr>
            <a:r>
              <a:rPr lang="en-US"/>
              <a:t>And what if, we bought too much and had to throw them away after they went bad</a:t>
            </a:r>
            <a:endParaRPr/>
          </a:p>
        </p:txBody>
      </p:sp>
      <p:sp>
        <p:nvSpPr>
          <p:cNvPr id="233" name="Google Shape;2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a:t>
            </a:r>
            <a:r>
              <a:rPr lang="en-US"/>
              <a:t>分钟</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Liuyi</a:t>
            </a:r>
            <a:endParaRPr/>
          </a:p>
          <a:p>
            <a:pPr indent="0" lvl="0" marL="0" rtl="0" algn="l">
              <a:spcBef>
                <a:spcPts val="0"/>
              </a:spcBef>
              <a:spcAft>
                <a:spcPts val="0"/>
              </a:spcAft>
              <a:buNone/>
            </a:pPr>
            <a:r>
              <a:rPr lang="en-US"/>
              <a:t>Here’s the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website has 3 pages mainly. Demonstrating each page…@</a:t>
            </a:r>
            <a:r>
              <a:rPr lang="en-US"/>
              <a:t>zhao 你想不想带大家浏览三个页面？ 想的话可以你来！ ( 都行，我想你来，因为我讲的有点多了</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页面可以加菜、得到购物清单</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网站和后端以及数据库是联通的，换个设备数据也都在</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website is dynamic, which means if you modify some values, and refresh, it will keep.</a:t>
            </a:r>
            <a:endParaRPr/>
          </a:p>
          <a:p>
            <a:pPr indent="0" lvl="0" marL="0" rtl="0" algn="l">
              <a:spcBef>
                <a:spcPts val="0"/>
              </a:spcBef>
              <a:spcAft>
                <a:spcPts val="0"/>
              </a:spcAft>
              <a:buNone/>
            </a:pPr>
            <a:r>
              <a:t/>
            </a:r>
            <a:endParaRPr/>
          </a:p>
        </p:txBody>
      </p:sp>
      <p:sp>
        <p:nvSpPr>
          <p:cNvPr id="893" name="Google Shape;89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30秒</a:t>
            </a:r>
            <a:endParaRPr/>
          </a:p>
          <a:p>
            <a:pPr indent="0" lvl="0" marL="0" rtl="0" algn="l">
              <a:spcBef>
                <a:spcPts val="0"/>
              </a:spcBef>
              <a:spcAft>
                <a:spcPts val="0"/>
              </a:spcAft>
              <a:buNone/>
            </a:pPr>
            <a:r>
              <a:rPr lang="en-US"/>
              <a:t>Zhao</a:t>
            </a:r>
            <a:endParaRPr/>
          </a:p>
          <a:p>
            <a:pPr indent="0" lvl="0" marL="0" rtl="0" algn="l">
              <a:spcBef>
                <a:spcPts val="0"/>
              </a:spcBef>
              <a:spcAft>
                <a:spcPts val="0"/>
              </a:spcAft>
              <a:buNone/>
            </a:pPr>
            <a:r>
              <a:rPr lang="en-US"/>
              <a:t>As shown in the diagram above, this is the UML structure of our program. We've implemented two specific classes, each connected to its corresponding interface. Additionally, we've utilized a predicate to retrieve specific data from the database. To streamline our work, we've encapsulated the entire backend into a single API</a:t>
            </a:r>
            <a:endParaRPr/>
          </a:p>
        </p:txBody>
      </p:sp>
      <p:sp>
        <p:nvSpPr>
          <p:cNvPr id="1054" name="Google Shape;105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cecd18d3a1_4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2cecd18d3a1_4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30秒</a:t>
            </a:r>
            <a:endParaRPr/>
          </a:p>
          <a:p>
            <a:pPr indent="0" lvl="0" marL="0" rtl="0" algn="l">
              <a:spcBef>
                <a:spcPts val="0"/>
              </a:spcBef>
              <a:spcAft>
                <a:spcPts val="0"/>
              </a:spcAft>
              <a:buNone/>
            </a:pPr>
            <a:r>
              <a:rPr lang="en-US"/>
              <a:t>Zhao</a:t>
            </a:r>
            <a:endParaRPr/>
          </a:p>
        </p:txBody>
      </p:sp>
      <p:sp>
        <p:nvSpPr>
          <p:cNvPr id="1073" name="Google Shape;1073;g2cecd18d3a1_4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Zhao || </a:t>
            </a:r>
            <a:r>
              <a:rPr lang="en-US"/>
              <a:t>Su（1-1.5min）</a:t>
            </a:r>
            <a:endParaRPr/>
          </a:p>
          <a:p>
            <a:pPr indent="0" lvl="0" marL="0" rtl="0" algn="l">
              <a:lnSpc>
                <a:spcPct val="115000"/>
              </a:lnSpc>
              <a:spcBef>
                <a:spcPts val="0"/>
              </a:spcBef>
              <a:spcAft>
                <a:spcPts val="0"/>
              </a:spcAft>
              <a:buClr>
                <a:schemeClr val="dk1"/>
              </a:buClr>
              <a:buSzPts val="1100"/>
              <a:buFont typeface="Arial"/>
              <a:buNone/>
            </a:pPr>
            <a:r>
              <a:rPr lang="en-US"/>
              <a:t>our project is mainly in an MVC Model 2</a:t>
            </a:r>
            <a:endParaRPr/>
          </a:p>
          <a:p>
            <a:pPr indent="0" lvl="0" marL="0" rtl="0" algn="l">
              <a:lnSpc>
                <a:spcPct val="115000"/>
              </a:lnSpc>
              <a:spcBef>
                <a:spcPts val="0"/>
              </a:spcBef>
              <a:spcAft>
                <a:spcPts val="0"/>
              </a:spcAft>
              <a:buClr>
                <a:schemeClr val="dk1"/>
              </a:buClr>
              <a:buSzPts val="1100"/>
              <a:buFont typeface="Arial"/>
              <a:buNone/>
            </a:pPr>
            <a:r>
              <a:rPr lang="en-US"/>
              <a:t>which is a little different from what we have learned MVC model in that</a:t>
            </a:r>
            <a:endParaRPr/>
          </a:p>
          <a:p>
            <a:pPr indent="0" lvl="0" marL="0" rtl="0" algn="l">
              <a:lnSpc>
                <a:spcPct val="115000"/>
              </a:lnSpc>
              <a:spcBef>
                <a:spcPts val="0"/>
              </a:spcBef>
              <a:spcAft>
                <a:spcPts val="0"/>
              </a:spcAft>
              <a:buSzPts val="1100"/>
              <a:buNone/>
            </a:pPr>
            <a:r>
              <a:rPr lang="en-US"/>
              <a:t>the front-end controller talks to multiple back-end servlets and multiple front-end views;</a:t>
            </a:r>
            <a:endParaRPr/>
          </a:p>
          <a:p>
            <a:pPr indent="0" lvl="0" marL="0" rtl="0" algn="l">
              <a:lnSpc>
                <a:spcPct val="115000"/>
              </a:lnSpc>
              <a:spcBef>
                <a:spcPts val="0"/>
              </a:spcBef>
              <a:spcAft>
                <a:spcPts val="0"/>
              </a:spcAft>
              <a:buSzPts val="1100"/>
              <a:buNone/>
            </a:pPr>
            <a:r>
              <a:rPr lang="en-US"/>
              <a:t>these servlets read data and methods from the back-end model and our dat</a:t>
            </a:r>
            <a:r>
              <a:rPr lang="en-US"/>
              <a:t>abase</a:t>
            </a:r>
            <a:endParaRPr/>
          </a:p>
          <a:p>
            <a:pPr indent="0" lvl="0" marL="0" rtl="0" algn="l">
              <a:lnSpc>
                <a:spcPct val="115000"/>
              </a:lnSpc>
              <a:spcBef>
                <a:spcPts val="0"/>
              </a:spcBef>
              <a:spcAft>
                <a:spcPts val="0"/>
              </a:spcAft>
              <a:buClr>
                <a:schemeClr val="dk1"/>
              </a:buClr>
              <a:buSzPts val="1100"/>
              <a:buFont typeface="Arial"/>
              <a:buNone/>
            </a:pPr>
            <a:r>
              <a:rPr lang="en-US"/>
              <a:t>passing information through the front controller to update the </a:t>
            </a:r>
            <a:r>
              <a:rPr lang="en-US"/>
              <a:t>view</a:t>
            </a:r>
            <a:endParaRPr/>
          </a:p>
          <a:p>
            <a:pPr indent="0" lvl="0" marL="0" rtl="0" algn="l">
              <a:spcBef>
                <a:spcPts val="0"/>
              </a:spcBef>
              <a:spcAft>
                <a:spcPts val="0"/>
              </a:spcAft>
              <a:buNone/>
            </a:pPr>
            <a:r>
              <a:t/>
            </a:r>
            <a:endParaRPr/>
          </a:p>
        </p:txBody>
      </p:sp>
      <p:sp>
        <p:nvSpPr>
          <p:cNvPr id="1093" name="Google Shape;109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 30s</a:t>
            </a:r>
            <a:endParaRPr/>
          </a:p>
          <a:p>
            <a:pPr indent="0" lvl="0" marL="0" rtl="0" algn="l">
              <a:spcBef>
                <a:spcPts val="0"/>
              </a:spcBef>
              <a:spcAft>
                <a:spcPts val="0"/>
              </a:spcAft>
              <a:buNone/>
            </a:pPr>
            <a:r>
              <a:t/>
            </a:r>
            <a:endParaRPr/>
          </a:p>
        </p:txBody>
      </p:sp>
      <p:sp>
        <p:nvSpPr>
          <p:cNvPr id="1110" name="Google Shape;11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a:t>
            </a:r>
            <a:endParaRPr/>
          </a:p>
        </p:txBody>
      </p:sp>
      <p:sp>
        <p:nvSpPr>
          <p:cNvPr id="1126" name="Google Shape;112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g2cecd18d3a1_7_6"/>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g2cecd18d3a1_7_6"/>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 name="Google Shape;16;g2cecd18d3a1_7_6"/>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7" name="Google Shape;17;g2cecd18d3a1_7_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g2cecd18d3a1_7_51"/>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60" name="Google Shape;60;g2cecd18d3a1_7_51"/>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61" name="Google Shape;61;g2cecd18d3a1_7_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2cecd18d3a1_7_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1">
    <p:bg>
      <p:bgPr>
        <a:gradFill>
          <a:gsLst>
            <a:gs pos="0">
              <a:schemeClr val="accent2"/>
            </a:gs>
            <a:gs pos="58999">
              <a:schemeClr val="accent1"/>
            </a:gs>
            <a:gs pos="100000">
              <a:schemeClr val="accent1"/>
            </a:gs>
          </a:gsLst>
          <a:lin ang="13500032" scaled="0"/>
        </a:gradFill>
      </p:bgPr>
    </p:bg>
    <p:spTree>
      <p:nvGrpSpPr>
        <p:cNvPr id="64" name="Shape 64"/>
        <p:cNvGrpSpPr/>
        <p:nvPr/>
      </p:nvGrpSpPr>
      <p:grpSpPr>
        <a:xfrm>
          <a:off x="0" y="0"/>
          <a:ext cx="0" cy="0"/>
          <a:chOff x="0" y="0"/>
          <a:chExt cx="0" cy="0"/>
        </a:xfrm>
      </p:grpSpPr>
      <p:grpSp>
        <p:nvGrpSpPr>
          <p:cNvPr id="65" name="Google Shape;65;g2cecd18d3a1_7_57"/>
          <p:cNvGrpSpPr/>
          <p:nvPr/>
        </p:nvGrpSpPr>
        <p:grpSpPr>
          <a:xfrm>
            <a:off x="0" y="0"/>
            <a:ext cx="12192000" cy="6858000"/>
            <a:chOff x="0" y="0"/>
            <a:chExt cx="12192000" cy="6858000"/>
          </a:xfrm>
        </p:grpSpPr>
        <p:sp>
          <p:nvSpPr>
            <p:cNvPr descr="faae18e8-a9e5-4e30-8448-cf67fe0b78da" id="66" name="Google Shape;66;g2cecd18d3a1_7_57"/>
            <p:cNvSpPr/>
            <p:nvPr/>
          </p:nvSpPr>
          <p:spPr>
            <a:xfrm>
              <a:off x="0" y="0"/>
              <a:ext cx="12192000" cy="4122540"/>
            </a:xfrm>
            <a:custGeom>
              <a:rect b="b" l="l" r="r" t="t"/>
              <a:pathLst>
                <a:path extrusionOk="0" h="4091851" w="12192000">
                  <a:moveTo>
                    <a:pt x="2729303" y="0"/>
                  </a:moveTo>
                  <a:lnTo>
                    <a:pt x="12192000" y="0"/>
                  </a:lnTo>
                  <a:lnTo>
                    <a:pt x="12192000" y="4091851"/>
                  </a:lnTo>
                  <a:lnTo>
                    <a:pt x="0" y="4075832"/>
                  </a:lnTo>
                  <a:lnTo>
                    <a:pt x="0" y="3501567"/>
                  </a:lnTo>
                  <a:close/>
                </a:path>
              </a:pathLst>
            </a:custGeom>
            <a:blipFill rotWithShape="1">
              <a:blip r:embed="rId2">
                <a:alphaModFix/>
              </a:blip>
              <a:stretch>
                <a:fillRect b="-48589" l="0" r="0" t="-48598"/>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 name="Google Shape;67;g2cecd18d3a1_7_57"/>
            <p:cNvSpPr/>
            <p:nvPr/>
          </p:nvSpPr>
          <p:spPr>
            <a:xfrm>
              <a:off x="6571021" y="3074989"/>
              <a:ext cx="5620979" cy="1046875"/>
            </a:xfrm>
            <a:custGeom>
              <a:rect b="b" l="l" r="r" t="t"/>
              <a:pathLst>
                <a:path extrusionOk="0" h="1046875" w="5620979">
                  <a:moveTo>
                    <a:pt x="5620979" y="0"/>
                  </a:moveTo>
                  <a:lnTo>
                    <a:pt x="5620979" y="1046875"/>
                  </a:lnTo>
                  <a:lnTo>
                    <a:pt x="0" y="1046875"/>
                  </a:lnTo>
                  <a:lnTo>
                    <a:pt x="914400" y="28586"/>
                  </a:lnTo>
                  <a:close/>
                </a:path>
              </a:pathLst>
            </a:custGeom>
            <a:gradFill>
              <a:gsLst>
                <a:gs pos="0">
                  <a:srgbClr val="F5B52D">
                    <a:alpha val="14901"/>
                  </a:srgbClr>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 name="Google Shape;68;g2cecd18d3a1_7_57"/>
            <p:cNvSpPr/>
            <p:nvPr/>
          </p:nvSpPr>
          <p:spPr>
            <a:xfrm flipH="1">
              <a:off x="1" y="4970"/>
              <a:ext cx="1959429" cy="2637241"/>
            </a:xfrm>
            <a:custGeom>
              <a:rect b="b" l="l" r="r" t="t"/>
              <a:pathLst>
                <a:path extrusionOk="0" h="2245" w="1668">
                  <a:moveTo>
                    <a:pt x="1668" y="2245"/>
                  </a:moveTo>
                  <a:lnTo>
                    <a:pt x="1668" y="25"/>
                  </a:lnTo>
                  <a:lnTo>
                    <a:pt x="1650" y="0"/>
                  </a:lnTo>
                  <a:lnTo>
                    <a:pt x="0" y="0"/>
                  </a:lnTo>
                  <a:lnTo>
                    <a:pt x="1668" y="2245"/>
                  </a:lnTo>
                  <a:close/>
                </a:path>
              </a:pathLst>
            </a:custGeom>
            <a:solidFill>
              <a:schemeClr val="lt1">
                <a:alpha val="149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g2cecd18d3a1_7_57"/>
            <p:cNvSpPr/>
            <p:nvPr/>
          </p:nvSpPr>
          <p:spPr>
            <a:xfrm flipH="1">
              <a:off x="2316" y="4970"/>
              <a:ext cx="1066643" cy="1436680"/>
            </a:xfrm>
            <a:custGeom>
              <a:rect b="b" l="l" r="r" t="t"/>
              <a:pathLst>
                <a:path extrusionOk="0" h="1223" w="908">
                  <a:moveTo>
                    <a:pt x="908" y="1223"/>
                  </a:moveTo>
                  <a:lnTo>
                    <a:pt x="908" y="0"/>
                  </a:lnTo>
                  <a:lnTo>
                    <a:pt x="0" y="0"/>
                  </a:lnTo>
                  <a:lnTo>
                    <a:pt x="908" y="1223"/>
                  </a:lnTo>
                  <a:close/>
                </a:path>
              </a:pathLst>
            </a:custGeom>
            <a:gradFill>
              <a:gsLst>
                <a:gs pos="0">
                  <a:srgbClr val="9BA935">
                    <a:alpha val="0"/>
                  </a:srgbClr>
                </a:gs>
                <a:gs pos="100000">
                  <a:schemeClr val="accent2"/>
                </a:gs>
              </a:gsLst>
              <a:lin ang="1350003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g2cecd18d3a1_7_57"/>
            <p:cNvSpPr/>
            <p:nvPr/>
          </p:nvSpPr>
          <p:spPr>
            <a:xfrm flipH="1">
              <a:off x="0" y="5278813"/>
              <a:ext cx="3220151" cy="1579187"/>
            </a:xfrm>
            <a:custGeom>
              <a:rect b="b" l="l" r="r" t="t"/>
              <a:pathLst>
                <a:path extrusionOk="0" h="1579187" w="3220151">
                  <a:moveTo>
                    <a:pt x="2617788" y="0"/>
                  </a:moveTo>
                  <a:lnTo>
                    <a:pt x="0" y="0"/>
                  </a:lnTo>
                  <a:lnTo>
                    <a:pt x="1172776" y="1579187"/>
                  </a:lnTo>
                  <a:lnTo>
                    <a:pt x="3220151" y="1579187"/>
                  </a:lnTo>
                  <a:lnTo>
                    <a:pt x="3220151" y="810852"/>
                  </a:lnTo>
                  <a:close/>
                </a:path>
              </a:pathLst>
            </a:custGeom>
            <a:solidFill>
              <a:schemeClr val="accent1">
                <a:alpha val="98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71" name="Google Shape;71;g2cecd18d3a1_7_57"/>
          <p:cNvSpPr txBox="1"/>
          <p:nvPr>
            <p:ph type="ctrTitle"/>
          </p:nvPr>
        </p:nvSpPr>
        <p:spPr>
          <a:xfrm>
            <a:off x="660400" y="4457725"/>
            <a:ext cx="10858500" cy="976800"/>
          </a:xfrm>
          <a:prstGeom prst="rect">
            <a:avLst/>
          </a:prstGeom>
          <a:noFill/>
          <a:ln>
            <a:noFill/>
          </a:ln>
        </p:spPr>
        <p:txBody>
          <a:bodyPr anchorCtr="0" anchor="b" bIns="45700" lIns="91425" spcFirstLastPara="1" rIns="91425" wrap="square" tIns="45700">
            <a:normAutofit/>
          </a:bodyPr>
          <a:lstStyle>
            <a:lvl1pPr lvl="0" rtl="0" algn="r">
              <a:lnSpc>
                <a:spcPct val="100000"/>
              </a:lnSpc>
              <a:spcBef>
                <a:spcPts val="0"/>
              </a:spcBef>
              <a:spcAft>
                <a:spcPts val="0"/>
              </a:spcAft>
              <a:buClr>
                <a:schemeClr val="lt1"/>
              </a:buClr>
              <a:buSzPts val="4800"/>
              <a:buFont typeface="Arial"/>
              <a:buNone/>
              <a:defRPr sz="4800">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2" name="Google Shape;72;g2cecd18d3a1_7_57"/>
          <p:cNvSpPr/>
          <p:nvPr>
            <p:ph idx="1" type="subTitle"/>
          </p:nvPr>
        </p:nvSpPr>
        <p:spPr>
          <a:xfrm>
            <a:off x="5147246" y="5551132"/>
            <a:ext cx="6312000" cy="402900"/>
          </a:xfrm>
          <a:prstGeom prst="roundRect">
            <a:avLst>
              <a:gd fmla="val 0" name="adj"/>
            </a:avLst>
          </a:prstGeom>
          <a:noFill/>
          <a:ln>
            <a:noFill/>
          </a:ln>
        </p:spPr>
        <p:txBody>
          <a:bodyPr anchorCtr="0" anchor="t" bIns="45700" lIns="91425" spcFirstLastPara="1" rIns="91425" wrap="square" tIns="45700">
            <a:normAutofit/>
          </a:bodyPr>
          <a:lstStyle>
            <a:lvl1pPr lvl="0" rtl="0" algn="r">
              <a:lnSpc>
                <a:spcPct val="100000"/>
              </a:lnSpc>
              <a:spcBef>
                <a:spcPts val="1000"/>
              </a:spcBef>
              <a:spcAft>
                <a:spcPts val="0"/>
              </a:spcAft>
              <a:buClr>
                <a:srgbClr val="FFFFFF"/>
              </a:buClr>
              <a:buSzPts val="2000"/>
              <a:buNone/>
              <a:defRPr b="0" sz="2000">
                <a:solidFill>
                  <a:srgbClr val="FFFFFF"/>
                </a:solidFill>
                <a:latin typeface="Arial"/>
                <a:ea typeface="Arial"/>
                <a:cs typeface="Arial"/>
                <a:sym typeface="Arial"/>
              </a:defRPr>
            </a:lvl1pPr>
            <a:lvl2pPr lvl="1" rtl="0" algn="l">
              <a:lnSpc>
                <a:spcPct val="120000"/>
              </a:lnSpc>
              <a:spcBef>
                <a:spcPts val="1600"/>
              </a:spcBef>
              <a:spcAft>
                <a:spcPts val="0"/>
              </a:spcAft>
              <a:buClr>
                <a:schemeClr val="lt1"/>
              </a:buClr>
              <a:buSzPts val="1800"/>
              <a:buChar char="○"/>
              <a:defRPr/>
            </a:lvl2pPr>
            <a:lvl3pPr lvl="2" rtl="0" algn="l">
              <a:lnSpc>
                <a:spcPct val="120000"/>
              </a:lnSpc>
              <a:spcBef>
                <a:spcPts val="1600"/>
              </a:spcBef>
              <a:spcAft>
                <a:spcPts val="0"/>
              </a:spcAft>
              <a:buClr>
                <a:schemeClr val="lt1"/>
              </a:buClr>
              <a:buSzPts val="1800"/>
              <a:buChar char="■"/>
              <a:defRPr/>
            </a:lvl3pPr>
            <a:lvl4pPr lvl="3" rtl="0" algn="l">
              <a:lnSpc>
                <a:spcPct val="120000"/>
              </a:lnSpc>
              <a:spcBef>
                <a:spcPts val="1600"/>
              </a:spcBef>
              <a:spcAft>
                <a:spcPts val="0"/>
              </a:spcAft>
              <a:buClr>
                <a:schemeClr val="lt1"/>
              </a:buClr>
              <a:buSzPts val="1800"/>
              <a:buChar char="●"/>
              <a:defRPr/>
            </a:lvl4pPr>
            <a:lvl5pPr lvl="4" rtl="0" algn="l">
              <a:lnSpc>
                <a:spcPct val="120000"/>
              </a:lnSpc>
              <a:spcBef>
                <a:spcPts val="1600"/>
              </a:spcBef>
              <a:spcAft>
                <a:spcPts val="0"/>
              </a:spcAft>
              <a:buClr>
                <a:schemeClr val="lt1"/>
              </a:buClr>
              <a:buSzPts val="1800"/>
              <a:buChar char="○"/>
              <a:defRPr/>
            </a:lvl5pPr>
            <a:lvl6pPr lvl="5" rtl="0" algn="l">
              <a:lnSpc>
                <a:spcPct val="90000"/>
              </a:lnSpc>
              <a:spcBef>
                <a:spcPts val="1600"/>
              </a:spcBef>
              <a:spcAft>
                <a:spcPts val="0"/>
              </a:spcAft>
              <a:buClr>
                <a:schemeClr val="lt1"/>
              </a:buClr>
              <a:buSzPts val="1800"/>
              <a:buChar char="■"/>
              <a:defRPr/>
            </a:lvl6pPr>
            <a:lvl7pPr lvl="6" rtl="0" algn="l">
              <a:lnSpc>
                <a:spcPct val="90000"/>
              </a:lnSpc>
              <a:spcBef>
                <a:spcPts val="1600"/>
              </a:spcBef>
              <a:spcAft>
                <a:spcPts val="0"/>
              </a:spcAft>
              <a:buClr>
                <a:schemeClr val="lt1"/>
              </a:buClr>
              <a:buSzPts val="1800"/>
              <a:buChar char="●"/>
              <a:defRPr/>
            </a:lvl7pPr>
            <a:lvl8pPr lvl="7" rtl="0" algn="l">
              <a:lnSpc>
                <a:spcPct val="90000"/>
              </a:lnSpc>
              <a:spcBef>
                <a:spcPts val="1600"/>
              </a:spcBef>
              <a:spcAft>
                <a:spcPts val="0"/>
              </a:spcAft>
              <a:buClr>
                <a:schemeClr val="lt1"/>
              </a:buClr>
              <a:buSzPts val="1800"/>
              <a:buChar char="○"/>
              <a:defRPr/>
            </a:lvl8pPr>
            <a:lvl9pPr lvl="8" rtl="0" algn="l">
              <a:lnSpc>
                <a:spcPct val="90000"/>
              </a:lnSpc>
              <a:spcBef>
                <a:spcPts val="1600"/>
              </a:spcBef>
              <a:spcAft>
                <a:spcPts val="1600"/>
              </a:spcAft>
              <a:buClr>
                <a:schemeClr val="lt1"/>
              </a:buClr>
              <a:buSzPts val="1800"/>
              <a:buChar char="■"/>
              <a:defRPr/>
            </a:lvl9pPr>
          </a:lstStyle>
          <a:p/>
        </p:txBody>
      </p:sp>
      <p:sp>
        <p:nvSpPr>
          <p:cNvPr id="73" name="Google Shape;73;g2cecd18d3a1_7_57"/>
          <p:cNvSpPr txBox="1"/>
          <p:nvPr>
            <p:ph idx="2" type="body"/>
          </p:nvPr>
        </p:nvSpPr>
        <p:spPr>
          <a:xfrm>
            <a:off x="673100" y="5857101"/>
            <a:ext cx="3295800" cy="276900"/>
          </a:xfrm>
          <a:prstGeom prst="rect">
            <a:avLst/>
          </a:prstGeom>
          <a:noFill/>
          <a:ln>
            <a:noFill/>
          </a:ln>
        </p:spPr>
        <p:txBody>
          <a:bodyPr anchorCtr="0" anchor="t" bIns="45700" lIns="90000" spcFirstLastPara="1" rIns="91425" wrap="square" tIns="45700">
            <a:normAutofit/>
          </a:bodyPr>
          <a:lstStyle>
            <a:lvl1pPr indent="-228600" lvl="0" marL="457200" rtl="0" algn="l">
              <a:lnSpc>
                <a:spcPct val="100000"/>
              </a:lnSpc>
              <a:spcBef>
                <a:spcPts val="1000"/>
              </a:spcBef>
              <a:spcAft>
                <a:spcPts val="0"/>
              </a:spcAft>
              <a:buClr>
                <a:schemeClr val="lt1"/>
              </a:buClr>
              <a:buSzPts val="1200"/>
              <a:buNone/>
              <a:defRPr sz="1200">
                <a:solidFill>
                  <a:schemeClr val="lt1"/>
                </a:solidFill>
              </a:defRPr>
            </a:lvl1pPr>
            <a:lvl2pPr indent="-342900" lvl="1" marL="914400" rtl="0" algn="l">
              <a:lnSpc>
                <a:spcPct val="120000"/>
              </a:lnSpc>
              <a:spcBef>
                <a:spcPts val="1600"/>
              </a:spcBef>
              <a:spcAft>
                <a:spcPts val="0"/>
              </a:spcAft>
              <a:buClr>
                <a:schemeClr val="lt1"/>
              </a:buClr>
              <a:buSzPts val="1800"/>
              <a:buChar char="○"/>
              <a:defRPr/>
            </a:lvl2pPr>
            <a:lvl3pPr indent="-342900" lvl="2" marL="1371600" rtl="0" algn="l">
              <a:lnSpc>
                <a:spcPct val="120000"/>
              </a:lnSpc>
              <a:spcBef>
                <a:spcPts val="1600"/>
              </a:spcBef>
              <a:spcAft>
                <a:spcPts val="0"/>
              </a:spcAft>
              <a:buClr>
                <a:schemeClr val="lt1"/>
              </a:buClr>
              <a:buSzPts val="1800"/>
              <a:buChar char="■"/>
              <a:defRPr/>
            </a:lvl3pPr>
            <a:lvl4pPr indent="-342900" lvl="3" marL="1828800" rtl="0" algn="l">
              <a:lnSpc>
                <a:spcPct val="120000"/>
              </a:lnSpc>
              <a:spcBef>
                <a:spcPts val="1600"/>
              </a:spcBef>
              <a:spcAft>
                <a:spcPts val="0"/>
              </a:spcAft>
              <a:buClr>
                <a:schemeClr val="lt1"/>
              </a:buClr>
              <a:buSzPts val="1800"/>
              <a:buChar char="●"/>
              <a:defRPr/>
            </a:lvl4pPr>
            <a:lvl5pPr indent="-342900" lvl="4" marL="2286000" rtl="0" algn="l">
              <a:lnSpc>
                <a:spcPct val="120000"/>
              </a:lnSpc>
              <a:spcBef>
                <a:spcPts val="1600"/>
              </a:spcBef>
              <a:spcAft>
                <a:spcPts val="0"/>
              </a:spcAft>
              <a:buClr>
                <a:schemeClr val="lt1"/>
              </a:buClr>
              <a:buSzPts val="1800"/>
              <a:buChar char="○"/>
              <a:defRPr/>
            </a:lvl5pPr>
            <a:lvl6pPr indent="-342900" lvl="5" marL="2743200" rtl="0" algn="l">
              <a:lnSpc>
                <a:spcPct val="90000"/>
              </a:lnSpc>
              <a:spcBef>
                <a:spcPts val="1600"/>
              </a:spcBef>
              <a:spcAft>
                <a:spcPts val="0"/>
              </a:spcAft>
              <a:buClr>
                <a:schemeClr val="lt1"/>
              </a:buClr>
              <a:buSzPts val="1800"/>
              <a:buChar char="■"/>
              <a:defRPr/>
            </a:lvl6pPr>
            <a:lvl7pPr indent="-342900" lvl="6" marL="3200400" rtl="0" algn="l">
              <a:lnSpc>
                <a:spcPct val="90000"/>
              </a:lnSpc>
              <a:spcBef>
                <a:spcPts val="1600"/>
              </a:spcBef>
              <a:spcAft>
                <a:spcPts val="0"/>
              </a:spcAft>
              <a:buClr>
                <a:schemeClr val="lt1"/>
              </a:buClr>
              <a:buSzPts val="1800"/>
              <a:buChar char="●"/>
              <a:defRPr/>
            </a:lvl7pPr>
            <a:lvl8pPr indent="-342900" lvl="7" marL="3657600" rtl="0" algn="l">
              <a:lnSpc>
                <a:spcPct val="90000"/>
              </a:lnSpc>
              <a:spcBef>
                <a:spcPts val="1600"/>
              </a:spcBef>
              <a:spcAft>
                <a:spcPts val="0"/>
              </a:spcAft>
              <a:buClr>
                <a:schemeClr val="lt1"/>
              </a:buClr>
              <a:buSzPts val="1800"/>
              <a:buChar char="○"/>
              <a:defRPr/>
            </a:lvl8pPr>
            <a:lvl9pPr indent="-342900" lvl="8" marL="4114800" rtl="0" algn="l">
              <a:lnSpc>
                <a:spcPct val="90000"/>
              </a:lnSpc>
              <a:spcBef>
                <a:spcPts val="1600"/>
              </a:spcBef>
              <a:spcAft>
                <a:spcPts val="1600"/>
              </a:spcAft>
              <a:buClr>
                <a:schemeClr val="lt1"/>
              </a:buClr>
              <a:buSzPts val="1800"/>
              <a:buChar char="■"/>
              <a:defRPr/>
            </a:lvl9pPr>
          </a:lstStyle>
          <a:p/>
        </p:txBody>
      </p:sp>
      <p:sp>
        <p:nvSpPr>
          <p:cNvPr id="74" name="Google Shape;74;g2cecd18d3a1_7_57"/>
          <p:cNvSpPr txBox="1"/>
          <p:nvPr>
            <p:ph idx="3" type="body"/>
          </p:nvPr>
        </p:nvSpPr>
        <p:spPr>
          <a:xfrm>
            <a:off x="673100" y="5551132"/>
            <a:ext cx="3295800" cy="2769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lt1"/>
              </a:buClr>
              <a:buSzPts val="1200"/>
              <a:buNone/>
              <a:defRPr sz="1200">
                <a:solidFill>
                  <a:schemeClr val="lt1"/>
                </a:solidFill>
              </a:defRPr>
            </a:lvl1pPr>
            <a:lvl2pPr indent="-342900" lvl="1" marL="914400" rtl="0" algn="l">
              <a:lnSpc>
                <a:spcPct val="120000"/>
              </a:lnSpc>
              <a:spcBef>
                <a:spcPts val="1600"/>
              </a:spcBef>
              <a:spcAft>
                <a:spcPts val="0"/>
              </a:spcAft>
              <a:buClr>
                <a:schemeClr val="lt1"/>
              </a:buClr>
              <a:buSzPts val="1800"/>
              <a:buChar char="○"/>
              <a:defRPr/>
            </a:lvl2pPr>
            <a:lvl3pPr indent="-342900" lvl="2" marL="1371600" rtl="0" algn="l">
              <a:lnSpc>
                <a:spcPct val="120000"/>
              </a:lnSpc>
              <a:spcBef>
                <a:spcPts val="1600"/>
              </a:spcBef>
              <a:spcAft>
                <a:spcPts val="0"/>
              </a:spcAft>
              <a:buClr>
                <a:schemeClr val="lt1"/>
              </a:buClr>
              <a:buSzPts val="1800"/>
              <a:buChar char="■"/>
              <a:defRPr/>
            </a:lvl3pPr>
            <a:lvl4pPr indent="-342900" lvl="3" marL="1828800" rtl="0" algn="l">
              <a:lnSpc>
                <a:spcPct val="120000"/>
              </a:lnSpc>
              <a:spcBef>
                <a:spcPts val="1600"/>
              </a:spcBef>
              <a:spcAft>
                <a:spcPts val="0"/>
              </a:spcAft>
              <a:buClr>
                <a:schemeClr val="lt1"/>
              </a:buClr>
              <a:buSzPts val="1800"/>
              <a:buChar char="●"/>
              <a:defRPr/>
            </a:lvl4pPr>
            <a:lvl5pPr indent="-342900" lvl="4" marL="2286000" rtl="0" algn="l">
              <a:lnSpc>
                <a:spcPct val="120000"/>
              </a:lnSpc>
              <a:spcBef>
                <a:spcPts val="1600"/>
              </a:spcBef>
              <a:spcAft>
                <a:spcPts val="0"/>
              </a:spcAft>
              <a:buClr>
                <a:schemeClr val="lt1"/>
              </a:buClr>
              <a:buSzPts val="1800"/>
              <a:buChar char="○"/>
              <a:defRPr/>
            </a:lvl5pPr>
            <a:lvl6pPr indent="-342900" lvl="5" marL="2743200" rtl="0" algn="l">
              <a:lnSpc>
                <a:spcPct val="90000"/>
              </a:lnSpc>
              <a:spcBef>
                <a:spcPts val="1600"/>
              </a:spcBef>
              <a:spcAft>
                <a:spcPts val="0"/>
              </a:spcAft>
              <a:buClr>
                <a:schemeClr val="lt1"/>
              </a:buClr>
              <a:buSzPts val="1800"/>
              <a:buChar char="■"/>
              <a:defRPr/>
            </a:lvl6pPr>
            <a:lvl7pPr indent="-342900" lvl="6" marL="3200400" rtl="0" algn="l">
              <a:lnSpc>
                <a:spcPct val="90000"/>
              </a:lnSpc>
              <a:spcBef>
                <a:spcPts val="1600"/>
              </a:spcBef>
              <a:spcAft>
                <a:spcPts val="0"/>
              </a:spcAft>
              <a:buClr>
                <a:schemeClr val="lt1"/>
              </a:buClr>
              <a:buSzPts val="1800"/>
              <a:buChar char="●"/>
              <a:defRPr/>
            </a:lvl7pPr>
            <a:lvl8pPr indent="-342900" lvl="7" marL="3657600" rtl="0" algn="l">
              <a:lnSpc>
                <a:spcPct val="90000"/>
              </a:lnSpc>
              <a:spcBef>
                <a:spcPts val="1600"/>
              </a:spcBef>
              <a:spcAft>
                <a:spcPts val="0"/>
              </a:spcAft>
              <a:buClr>
                <a:schemeClr val="lt1"/>
              </a:buClr>
              <a:buSzPts val="1800"/>
              <a:buChar char="○"/>
              <a:defRPr/>
            </a:lvl8pPr>
            <a:lvl9pPr indent="-342900" lvl="8" marL="4114800" rtl="0" algn="l">
              <a:lnSpc>
                <a:spcPct val="90000"/>
              </a:lnSpc>
              <a:spcBef>
                <a:spcPts val="1600"/>
              </a:spcBef>
              <a:spcAft>
                <a:spcPts val="1600"/>
              </a:spcAft>
              <a:buClr>
                <a:schemeClr val="lt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8" name="Shape 18"/>
        <p:cNvGrpSpPr/>
        <p:nvPr/>
      </p:nvGrpSpPr>
      <p:grpSpPr>
        <a:xfrm>
          <a:off x="0" y="0"/>
          <a:ext cx="0" cy="0"/>
          <a:chOff x="0" y="0"/>
          <a:chExt cx="0" cy="0"/>
        </a:xfrm>
      </p:grpSpPr>
      <p:sp>
        <p:nvSpPr>
          <p:cNvPr id="19" name="Google Shape;19;g2cecd18d3a1_7_11"/>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g2cecd18d3a1_7_11"/>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g2cecd18d3a1_7_11"/>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 name="Google Shape;22;g2cecd18d3a1_7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cecd18d3a1_7_16"/>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2cecd18d3a1_7_16"/>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g2cecd18d3a1_7_16"/>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g2cecd18d3a1_7_16"/>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8" name="Google Shape;28;g2cecd18d3a1_7_16"/>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9" name="Google Shape;29;g2cecd18d3a1_7_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2cecd18d3a1_7_23"/>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2cecd18d3a1_7_23"/>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3" name="Google Shape;33;g2cecd18d3a1_7_23"/>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4" name="Google Shape;34;g2cecd18d3a1_7_23"/>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5" name="Google Shape;35;g2cecd18d3a1_7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cecd18d3a1_7_29"/>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2cecd18d3a1_7_29"/>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2cecd18d3a1_7_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g2cecd18d3a1_7_33"/>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2cecd18d3a1_7_33"/>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3" name="Google Shape;43;g2cecd18d3a1_7_33"/>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4" name="Google Shape;44;g2cecd18d3a1_7_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g2cecd18d3a1_7_38"/>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g2cecd18d3a1_7_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2cecd18d3a1_7_41"/>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g2cecd18d3a1_7_41"/>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51" name="Google Shape;51;g2cecd18d3a1_7_41"/>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52" name="Google Shape;52;g2cecd18d3a1_7_41"/>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3" name="Google Shape;53;g2cecd18d3a1_7_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2cecd18d3a1_7_47"/>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2cecd18d3a1_7_47"/>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7" name="Google Shape;57;g2cecd18d3a1_7_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9" name="Shape 9"/>
        <p:cNvGrpSpPr/>
        <p:nvPr/>
      </p:nvGrpSpPr>
      <p:grpSpPr>
        <a:xfrm>
          <a:off x="0" y="0"/>
          <a:ext cx="0" cy="0"/>
          <a:chOff x="0" y="0"/>
          <a:chExt cx="0" cy="0"/>
        </a:xfrm>
      </p:grpSpPr>
      <p:sp>
        <p:nvSpPr>
          <p:cNvPr id="10" name="Google Shape;10;g2cecd18d3a1_7_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11" name="Google Shape;11;g2cecd18d3a1_7_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12" name="Google Shape;12;g2cecd18d3a1_7_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www.youtube.com/watch?v=Qh1BZQy4iAM" TargetMode="External"/><Relationship Id="rId4" Type="http://schemas.openxmlformats.org/officeDocument/2006/relationships/image" Target="../media/image12.jp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hyperlink" Target="http://www.onkitchen.online/" TargetMode="External"/><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ph type="title"/>
          </p:nvPr>
        </p:nvSpPr>
        <p:spPr>
          <a:xfrm>
            <a:off x="415633" y="667900"/>
            <a:ext cx="4170000" cy="2438700"/>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lt1"/>
              </a:buClr>
              <a:buSzPts val="4800"/>
              <a:buFont typeface="Arial"/>
              <a:buNone/>
            </a:pPr>
            <a:r>
              <a:rPr lang="en-US"/>
              <a:t>A Website Application Using </a:t>
            </a:r>
            <a:endParaRPr/>
          </a:p>
          <a:p>
            <a:pPr indent="0" lvl="0" marL="0" rtl="0" algn="r">
              <a:lnSpc>
                <a:spcPct val="100000"/>
              </a:lnSpc>
              <a:spcBef>
                <a:spcPts val="0"/>
              </a:spcBef>
              <a:spcAft>
                <a:spcPts val="0"/>
              </a:spcAft>
              <a:buClr>
                <a:schemeClr val="lt1"/>
              </a:buClr>
              <a:buSzPts val="4800"/>
              <a:buFont typeface="Arial"/>
              <a:buNone/>
            </a:pPr>
            <a:r>
              <a:rPr lang="en-US"/>
              <a:t>Java Spring </a:t>
            </a:r>
            <a:endParaRPr/>
          </a:p>
        </p:txBody>
      </p:sp>
      <p:sp>
        <p:nvSpPr>
          <p:cNvPr id="81" name="Google Shape;81;p1"/>
          <p:cNvSpPr txBox="1"/>
          <p:nvPr>
            <p:ph idx="1" type="body"/>
          </p:nvPr>
        </p:nvSpPr>
        <p:spPr>
          <a:xfrm>
            <a:off x="298475" y="4947008"/>
            <a:ext cx="4170000" cy="3063900"/>
          </a:xfrm>
          <a:prstGeom prst="rect">
            <a:avLst/>
          </a:prstGeom>
          <a:noFill/>
          <a:ln>
            <a:noFill/>
          </a:ln>
        </p:spPr>
        <p:txBody>
          <a:bodyPr anchorCtr="0" anchor="t" bIns="45700" lIns="90000" spcFirstLastPara="1" rIns="91425" wrap="square" tIns="45700">
            <a:noAutofit/>
          </a:bodyPr>
          <a:lstStyle/>
          <a:p>
            <a:pPr indent="0" lvl="0" marL="0" rtl="0" algn="l">
              <a:lnSpc>
                <a:spcPct val="100000"/>
              </a:lnSpc>
              <a:spcBef>
                <a:spcPts val="0"/>
              </a:spcBef>
              <a:spcAft>
                <a:spcPts val="0"/>
              </a:spcAft>
              <a:buClr>
                <a:schemeClr val="lt1"/>
              </a:buClr>
              <a:buSzPts val="2000"/>
              <a:buNone/>
            </a:pPr>
            <a:r>
              <a:rPr lang="en-US" sz="2000"/>
              <a:t>Presented by </a:t>
            </a:r>
            <a:endParaRPr sz="2000"/>
          </a:p>
          <a:p>
            <a:pPr indent="0" lvl="0" marL="0" rtl="0" algn="l">
              <a:lnSpc>
                <a:spcPct val="100000"/>
              </a:lnSpc>
              <a:spcBef>
                <a:spcPts val="1600"/>
              </a:spcBef>
              <a:spcAft>
                <a:spcPts val="0"/>
              </a:spcAft>
              <a:buNone/>
            </a:pPr>
            <a:r>
              <a:rPr lang="en-US" sz="2000"/>
              <a:t>Liuyi Yang, </a:t>
            </a:r>
            <a:endParaRPr sz="2000"/>
          </a:p>
          <a:p>
            <a:pPr indent="0" lvl="0" marL="0" rtl="0" algn="l">
              <a:lnSpc>
                <a:spcPct val="100000"/>
              </a:lnSpc>
              <a:spcBef>
                <a:spcPts val="0"/>
              </a:spcBef>
              <a:spcAft>
                <a:spcPts val="0"/>
              </a:spcAft>
              <a:buNone/>
            </a:pPr>
            <a:r>
              <a:rPr lang="en-US" sz="2000"/>
              <a:t>Xiaofeng Zhao, </a:t>
            </a:r>
            <a:endParaRPr sz="2000"/>
          </a:p>
          <a:p>
            <a:pPr indent="0" lvl="0" marL="0" rtl="0" algn="l">
              <a:lnSpc>
                <a:spcPct val="100000"/>
              </a:lnSpc>
              <a:spcBef>
                <a:spcPts val="0"/>
              </a:spcBef>
              <a:spcAft>
                <a:spcPts val="0"/>
              </a:spcAft>
              <a:buNone/>
            </a:pPr>
            <a:r>
              <a:rPr lang="en-US" sz="2000"/>
              <a:t>Junhui Su</a:t>
            </a:r>
            <a:endParaRPr/>
          </a:p>
        </p:txBody>
      </p:sp>
      <p:sp>
        <p:nvSpPr>
          <p:cNvPr id="82" name="Google Shape;82;p1"/>
          <p:cNvSpPr txBox="1"/>
          <p:nvPr>
            <p:ph idx="4294967295" type="body"/>
          </p:nvPr>
        </p:nvSpPr>
        <p:spPr>
          <a:xfrm>
            <a:off x="298485" y="3290494"/>
            <a:ext cx="5349000" cy="27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1600"/>
              </a:spcAft>
              <a:buClr>
                <a:schemeClr val="lt1"/>
              </a:buClr>
              <a:buSzPts val="2000"/>
              <a:buNone/>
            </a:pPr>
            <a:r>
              <a:rPr lang="en-US" sz="2400">
                <a:solidFill>
                  <a:srgbClr val="FA9600"/>
                </a:solidFill>
              </a:rPr>
              <a:t>NEU, CS 5004, Prof. Mark Miller</a:t>
            </a:r>
            <a:endParaRPr sz="2400">
              <a:solidFill>
                <a:srgbClr val="FA9600"/>
              </a:solidFill>
            </a:endParaRPr>
          </a:p>
        </p:txBody>
      </p:sp>
      <p:pic>
        <p:nvPicPr>
          <p:cNvPr id="83" name="Google Shape;83;p1"/>
          <p:cNvPicPr preferRelativeResize="0"/>
          <p:nvPr/>
        </p:nvPicPr>
        <p:blipFill rotWithShape="1">
          <a:blip r:embed="rId3">
            <a:alphaModFix/>
          </a:blip>
          <a:srcRect b="0" l="6507" r="0" t="0"/>
          <a:stretch/>
        </p:blipFill>
        <p:spPr>
          <a:xfrm>
            <a:off x="5021950" y="0"/>
            <a:ext cx="9617651" cy="68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1" name="Shape 1641"/>
        <p:cNvGrpSpPr/>
        <p:nvPr/>
      </p:nvGrpSpPr>
      <p:grpSpPr>
        <a:xfrm>
          <a:off x="0" y="0"/>
          <a:ext cx="0" cy="0"/>
          <a:chOff x="0" y="0"/>
          <a:chExt cx="0" cy="0"/>
        </a:xfrm>
      </p:grpSpPr>
      <p:sp>
        <p:nvSpPr>
          <p:cNvPr id="1642" name="Google Shape;1642;p12"/>
          <p:cNvSpPr txBox="1"/>
          <p:nvPr>
            <p:ph idx="4294967295" type="body"/>
          </p:nvPr>
        </p:nvSpPr>
        <p:spPr>
          <a:xfrm>
            <a:off x="525675" y="6134100"/>
            <a:ext cx="5746200" cy="614100"/>
          </a:xfrm>
          <a:prstGeom prst="rect">
            <a:avLst/>
          </a:prstGeom>
        </p:spPr>
        <p:txBody>
          <a:bodyPr anchorCtr="0" anchor="t" bIns="121900" lIns="121900" spcFirstLastPara="1" rIns="121900" wrap="square" tIns="121900">
            <a:normAutofit lnSpcReduction="20000"/>
          </a:bodyPr>
          <a:lstStyle/>
          <a:p>
            <a:pPr indent="0" lvl="0" marL="0" rtl="0" algn="l">
              <a:lnSpc>
                <a:spcPct val="100000"/>
              </a:lnSpc>
              <a:spcBef>
                <a:spcPts val="0"/>
              </a:spcBef>
              <a:spcAft>
                <a:spcPts val="0"/>
              </a:spcAft>
              <a:buNone/>
            </a:pPr>
            <a:r>
              <a:rPr lang="en-US" sz="1400"/>
              <a:t>Version 2.0 Demo</a:t>
            </a:r>
            <a:endParaRPr sz="1400"/>
          </a:p>
          <a:p>
            <a:pPr indent="0" lvl="0" marL="0" rtl="0" algn="l">
              <a:lnSpc>
                <a:spcPct val="100000"/>
              </a:lnSpc>
              <a:spcBef>
                <a:spcPts val="0"/>
              </a:spcBef>
              <a:spcAft>
                <a:spcPts val="0"/>
              </a:spcAft>
              <a:buNone/>
            </a:pPr>
            <a:r>
              <a:rPr lang="en-US" sz="1400"/>
              <a:t>Liuyi</a:t>
            </a:r>
            <a:endParaRPr sz="1400"/>
          </a:p>
        </p:txBody>
      </p:sp>
      <p:pic>
        <p:nvPicPr>
          <p:cNvPr id="1643" name="Google Shape;1643;p12" title="WeekFoodDemo">
            <a:hlinkClick r:id="rId3"/>
          </p:cNvPr>
          <p:cNvPicPr preferRelativeResize="0"/>
          <p:nvPr/>
        </p:nvPicPr>
        <p:blipFill>
          <a:blip r:embed="rId4">
            <a:alphaModFix/>
          </a:blip>
          <a:stretch>
            <a:fillRect/>
          </a:stretch>
        </p:blipFill>
        <p:spPr>
          <a:xfrm>
            <a:off x="105550" y="769999"/>
            <a:ext cx="8910750" cy="5012269"/>
          </a:xfrm>
          <a:prstGeom prst="rect">
            <a:avLst/>
          </a:prstGeom>
          <a:noFill/>
          <a:ln>
            <a:noFill/>
          </a:ln>
        </p:spPr>
      </p:pic>
      <p:sp>
        <p:nvSpPr>
          <p:cNvPr id="1644" name="Google Shape;1644;p12"/>
          <p:cNvSpPr txBox="1"/>
          <p:nvPr/>
        </p:nvSpPr>
        <p:spPr>
          <a:xfrm>
            <a:off x="9447500" y="893975"/>
            <a:ext cx="2619000" cy="50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2"/>
                </a:solidFill>
                <a:latin typeface="Lato"/>
                <a:ea typeface="Lato"/>
                <a:cs typeface="Lato"/>
                <a:sym typeface="Lato"/>
              </a:rPr>
              <a:t>What’s Our Next？</a:t>
            </a:r>
            <a:endParaRPr sz="1700">
              <a:solidFill>
                <a:schemeClr val="lt2"/>
              </a:solidFill>
              <a:latin typeface="Lato"/>
              <a:ea typeface="Lato"/>
              <a:cs typeface="Lato"/>
              <a:sym typeface="Lato"/>
            </a:endParaRPr>
          </a:p>
          <a:p>
            <a:pPr indent="0" lvl="0" marL="0" rtl="0" algn="l">
              <a:spcBef>
                <a:spcPts val="0"/>
              </a:spcBef>
              <a:spcAft>
                <a:spcPts val="0"/>
              </a:spcAft>
              <a:buNone/>
            </a:pPr>
            <a:r>
              <a:rPr lang="en-US" sz="1700">
                <a:solidFill>
                  <a:schemeClr val="lt2"/>
                </a:solidFill>
                <a:latin typeface="Lato"/>
                <a:ea typeface="Lato"/>
                <a:cs typeface="Lato"/>
                <a:sym typeface="Lato"/>
              </a:rPr>
              <a:t> </a:t>
            </a:r>
            <a:endParaRPr sz="1700">
              <a:solidFill>
                <a:schemeClr val="lt2"/>
              </a:solidFill>
              <a:latin typeface="Lato"/>
              <a:ea typeface="Lato"/>
              <a:cs typeface="Lato"/>
              <a:sym typeface="Lato"/>
            </a:endParaRPr>
          </a:p>
          <a:p>
            <a:pPr indent="0" lvl="0" marL="0" rtl="0" algn="l">
              <a:spcBef>
                <a:spcPts val="0"/>
              </a:spcBef>
              <a:spcAft>
                <a:spcPts val="0"/>
              </a:spcAft>
              <a:buNone/>
            </a:pPr>
            <a:r>
              <a:rPr b="1" lang="en-US" sz="2000">
                <a:solidFill>
                  <a:schemeClr val="lt2"/>
                </a:solidFill>
              </a:rPr>
              <a:t>Current Limitations</a:t>
            </a:r>
            <a:endParaRPr sz="2000">
              <a:solidFill>
                <a:schemeClr val="lt2"/>
              </a:solidFill>
            </a:endParaRPr>
          </a:p>
          <a:p>
            <a:pPr indent="0" lvl="0" marL="0" rtl="0" algn="l">
              <a:lnSpc>
                <a:spcPct val="120000"/>
              </a:lnSpc>
              <a:spcBef>
                <a:spcPts val="0"/>
              </a:spcBef>
              <a:spcAft>
                <a:spcPts val="0"/>
              </a:spcAft>
              <a:buNone/>
            </a:pPr>
            <a:r>
              <a:rPr lang="en-US" sz="1300">
                <a:solidFill>
                  <a:schemeClr val="lt2"/>
                </a:solidFill>
              </a:rPr>
              <a:t>Too Basic</a:t>
            </a:r>
            <a:endParaRPr sz="1300">
              <a:solidFill>
                <a:schemeClr val="lt2"/>
              </a:solidFill>
            </a:endParaRPr>
          </a:p>
          <a:p>
            <a:pPr indent="0" lvl="0" marL="0" rtl="0" algn="l">
              <a:spcBef>
                <a:spcPts val="0"/>
              </a:spcBef>
              <a:spcAft>
                <a:spcPts val="0"/>
              </a:spcAft>
              <a:buNone/>
            </a:pPr>
            <a:r>
              <a:t/>
            </a:r>
            <a:endParaRPr b="1" sz="2000">
              <a:solidFill>
                <a:schemeClr val="lt2"/>
              </a:solidFill>
            </a:endParaRPr>
          </a:p>
          <a:p>
            <a:pPr indent="0" lvl="0" marL="0" rtl="0" algn="l">
              <a:spcBef>
                <a:spcPts val="0"/>
              </a:spcBef>
              <a:spcAft>
                <a:spcPts val="0"/>
              </a:spcAft>
              <a:buClr>
                <a:srgbClr val="000000"/>
              </a:buClr>
              <a:buFont typeface="Arial"/>
              <a:buNone/>
            </a:pPr>
            <a:r>
              <a:rPr b="1" lang="en-US" sz="2000">
                <a:solidFill>
                  <a:schemeClr val="lt2"/>
                </a:solidFill>
              </a:rPr>
              <a:t>Future Extensions</a:t>
            </a:r>
            <a:endParaRPr b="1" sz="2000">
              <a:solidFill>
                <a:schemeClr val="lt2"/>
              </a:solidFill>
            </a:endParaRPr>
          </a:p>
          <a:p>
            <a:pPr indent="0" lvl="0" marL="0" rtl="0" algn="l">
              <a:lnSpc>
                <a:spcPct val="120000"/>
              </a:lnSpc>
              <a:spcBef>
                <a:spcPts val="0"/>
              </a:spcBef>
              <a:spcAft>
                <a:spcPts val="0"/>
              </a:spcAft>
              <a:buClr>
                <a:srgbClr val="000000"/>
              </a:buClr>
              <a:buFont typeface="Arial"/>
              <a:buNone/>
            </a:pPr>
            <a:r>
              <a:rPr lang="en-US" sz="1300">
                <a:solidFill>
                  <a:schemeClr val="lt2"/>
                </a:solidFill>
              </a:rPr>
              <a:t>Beauty UI; Authentication; Store API</a:t>
            </a:r>
            <a:endParaRPr sz="1300">
              <a:solidFill>
                <a:schemeClr val="lt2"/>
              </a:solidFill>
            </a:endParaRPr>
          </a:p>
          <a:p>
            <a:pPr indent="0" lvl="0" marL="0" rtl="0" algn="l">
              <a:spcBef>
                <a:spcPts val="0"/>
              </a:spcBef>
              <a:spcAft>
                <a:spcPts val="0"/>
              </a:spcAft>
              <a:buNone/>
            </a:pPr>
            <a:r>
              <a:t/>
            </a:r>
            <a:endParaRPr sz="1700">
              <a:solidFill>
                <a:schemeClr val="lt2"/>
              </a:solidFill>
              <a:latin typeface="Lato"/>
              <a:ea typeface="Lato"/>
              <a:cs typeface="Lato"/>
              <a:sym typeface="Lato"/>
            </a:endParaRPr>
          </a:p>
          <a:p>
            <a:pPr indent="0" lvl="0" marL="0" rtl="0" algn="l">
              <a:spcBef>
                <a:spcPts val="0"/>
              </a:spcBef>
              <a:spcAft>
                <a:spcPts val="0"/>
              </a:spcAft>
              <a:buNone/>
            </a:pPr>
            <a:r>
              <a:t/>
            </a:r>
            <a:endParaRPr sz="1700">
              <a:solidFill>
                <a:schemeClr val="lt2"/>
              </a:solidFill>
              <a:latin typeface="Lato"/>
              <a:ea typeface="Lato"/>
              <a:cs typeface="Lato"/>
              <a:sym typeface="Lato"/>
            </a:endParaRPr>
          </a:p>
        </p:txBody>
      </p:sp>
      <p:pic>
        <p:nvPicPr>
          <p:cNvPr id="1645" name="Google Shape;1645;p12"/>
          <p:cNvPicPr preferRelativeResize="0"/>
          <p:nvPr/>
        </p:nvPicPr>
        <p:blipFill rotWithShape="1">
          <a:blip r:embed="rId5">
            <a:alphaModFix/>
          </a:blip>
          <a:srcRect b="89" l="0" r="0" t="99"/>
          <a:stretch/>
        </p:blipFill>
        <p:spPr>
          <a:xfrm>
            <a:off x="8755475" y="253525"/>
            <a:ext cx="3590450" cy="63626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44"/>
                                        </p:tgtEl>
                                      </p:cBhvr>
                                    </p:animEffect>
                                    <p:set>
                                      <p:cBhvr>
                                        <p:cTn dur="1" fill="hold">
                                          <p:stCondLst>
                                            <p:cond delay="1000"/>
                                          </p:stCondLst>
                                        </p:cTn>
                                        <p:tgtEl>
                                          <p:spTgt spid="164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par>
                                <p:cTn fill="hold" nodeType="withEffect" presetClass="entr" presetID="1" presetSubtype="0">
                                  <p:stCondLst>
                                    <p:cond delay="0"/>
                                  </p:stCondLst>
                                  <p:childTnLst>
                                    <p:set>
                                      <p:cBhvr>
                                        <p:cTn dur="1" fill="hold">
                                          <p:stCondLst>
                                            <p:cond delay="0"/>
                                          </p:stCondLst>
                                        </p:cTn>
                                        <p:tgtEl>
                                          <p:spTgt spid="1645"/>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1651" name="Google Shape;1651;p13" title="iSlide™ 版权声明  COPYRIGHT NOTICE"/>
          <p:cNvGrpSpPr/>
          <p:nvPr/>
        </p:nvGrpSpPr>
        <p:grpSpPr>
          <a:xfrm>
            <a:off x="3426575" y="137160"/>
            <a:ext cx="5637791" cy="3316067"/>
            <a:chOff x="3263900" y="1320800"/>
            <a:chExt cx="5672138" cy="4210051"/>
          </a:xfrm>
        </p:grpSpPr>
        <p:sp>
          <p:nvSpPr>
            <p:cNvPr id="1652" name="Google Shape;1652;p13"/>
            <p:cNvSpPr/>
            <p:nvPr/>
          </p:nvSpPr>
          <p:spPr>
            <a:xfrm>
              <a:off x="7773988" y="3671888"/>
              <a:ext cx="1162050" cy="1858963"/>
            </a:xfrm>
            <a:custGeom>
              <a:rect b="b" l="l" r="r" t="t"/>
              <a:pathLst>
                <a:path extrusionOk="0" h="256" w="160">
                  <a:moveTo>
                    <a:pt x="34" y="163"/>
                  </a:moveTo>
                  <a:cubicBezTo>
                    <a:pt x="65" y="144"/>
                    <a:pt x="75" y="104"/>
                    <a:pt x="56" y="73"/>
                  </a:cubicBezTo>
                  <a:cubicBezTo>
                    <a:pt x="52" y="66"/>
                    <a:pt x="47" y="60"/>
                    <a:pt x="41" y="55"/>
                  </a:cubicBezTo>
                  <a:cubicBezTo>
                    <a:pt x="49" y="44"/>
                    <a:pt x="58" y="34"/>
                    <a:pt x="68" y="23"/>
                  </a:cubicBezTo>
                  <a:cubicBezTo>
                    <a:pt x="72" y="19"/>
                    <a:pt x="77" y="14"/>
                    <a:pt x="82" y="10"/>
                  </a:cubicBezTo>
                  <a:cubicBezTo>
                    <a:pt x="84" y="12"/>
                    <a:pt x="86" y="13"/>
                    <a:pt x="88" y="15"/>
                  </a:cubicBezTo>
                  <a:cubicBezTo>
                    <a:pt x="104" y="5"/>
                    <a:pt x="104" y="5"/>
                    <a:pt x="104" y="5"/>
                  </a:cubicBezTo>
                  <a:cubicBezTo>
                    <a:pt x="112" y="0"/>
                    <a:pt x="123" y="3"/>
                    <a:pt x="128" y="11"/>
                  </a:cubicBezTo>
                  <a:cubicBezTo>
                    <a:pt x="144" y="37"/>
                    <a:pt x="144" y="37"/>
                    <a:pt x="144" y="37"/>
                  </a:cubicBezTo>
                  <a:cubicBezTo>
                    <a:pt x="149" y="45"/>
                    <a:pt x="146" y="56"/>
                    <a:pt x="138" y="61"/>
                  </a:cubicBezTo>
                  <a:cubicBezTo>
                    <a:pt x="122" y="71"/>
                    <a:pt x="122" y="71"/>
                    <a:pt x="122" y="71"/>
                  </a:cubicBezTo>
                  <a:cubicBezTo>
                    <a:pt x="126" y="83"/>
                    <a:pt x="127" y="96"/>
                    <a:pt x="127" y="108"/>
                  </a:cubicBezTo>
                  <a:cubicBezTo>
                    <a:pt x="145" y="114"/>
                    <a:pt x="145" y="114"/>
                    <a:pt x="145" y="114"/>
                  </a:cubicBezTo>
                  <a:cubicBezTo>
                    <a:pt x="155" y="116"/>
                    <a:pt x="160" y="126"/>
                    <a:pt x="158" y="135"/>
                  </a:cubicBezTo>
                  <a:cubicBezTo>
                    <a:pt x="149" y="165"/>
                    <a:pt x="149" y="165"/>
                    <a:pt x="149" y="165"/>
                  </a:cubicBezTo>
                  <a:cubicBezTo>
                    <a:pt x="147" y="174"/>
                    <a:pt x="137" y="179"/>
                    <a:pt x="128" y="177"/>
                  </a:cubicBezTo>
                  <a:cubicBezTo>
                    <a:pt x="110" y="172"/>
                    <a:pt x="110" y="172"/>
                    <a:pt x="110" y="172"/>
                  </a:cubicBezTo>
                  <a:cubicBezTo>
                    <a:pt x="105" y="180"/>
                    <a:pt x="99" y="188"/>
                    <a:pt x="92" y="195"/>
                  </a:cubicBezTo>
                  <a:cubicBezTo>
                    <a:pt x="102" y="211"/>
                    <a:pt x="102" y="211"/>
                    <a:pt x="102" y="211"/>
                  </a:cubicBezTo>
                  <a:cubicBezTo>
                    <a:pt x="107" y="219"/>
                    <a:pt x="105" y="230"/>
                    <a:pt x="96" y="235"/>
                  </a:cubicBezTo>
                  <a:cubicBezTo>
                    <a:pt x="70" y="251"/>
                    <a:pt x="70" y="251"/>
                    <a:pt x="70" y="251"/>
                  </a:cubicBezTo>
                  <a:cubicBezTo>
                    <a:pt x="62" y="256"/>
                    <a:pt x="51" y="253"/>
                    <a:pt x="46" y="245"/>
                  </a:cubicBezTo>
                  <a:cubicBezTo>
                    <a:pt x="36" y="229"/>
                    <a:pt x="36" y="229"/>
                    <a:pt x="36" y="229"/>
                  </a:cubicBezTo>
                  <a:cubicBezTo>
                    <a:pt x="27" y="232"/>
                    <a:pt x="17" y="233"/>
                    <a:pt x="7" y="234"/>
                  </a:cubicBezTo>
                  <a:cubicBezTo>
                    <a:pt x="2" y="214"/>
                    <a:pt x="0" y="194"/>
                    <a:pt x="0" y="173"/>
                  </a:cubicBezTo>
                  <a:cubicBezTo>
                    <a:pt x="12" y="173"/>
                    <a:pt x="24" y="170"/>
                    <a:pt x="34" y="163"/>
                  </a:cubicBezTo>
                </a:path>
              </a:pathLst>
            </a:custGeom>
            <a:solidFill>
              <a:srgbClr val="489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3" name="Google Shape;1653;p13"/>
            <p:cNvSpPr/>
            <p:nvPr/>
          </p:nvSpPr>
          <p:spPr>
            <a:xfrm>
              <a:off x="3394075" y="2212975"/>
              <a:ext cx="4495800" cy="3194050"/>
            </a:xfrm>
            <a:custGeom>
              <a:rect b="b" l="l" r="r" t="t"/>
              <a:pathLst>
                <a:path extrusionOk="0" h="440" w="619">
                  <a:moveTo>
                    <a:pt x="592" y="440"/>
                  </a:moveTo>
                  <a:cubicBezTo>
                    <a:pt x="28" y="440"/>
                    <a:pt x="28" y="440"/>
                    <a:pt x="28" y="440"/>
                  </a:cubicBezTo>
                  <a:cubicBezTo>
                    <a:pt x="12" y="440"/>
                    <a:pt x="0" y="428"/>
                    <a:pt x="0" y="413"/>
                  </a:cubicBezTo>
                  <a:cubicBezTo>
                    <a:pt x="0" y="28"/>
                    <a:pt x="0" y="28"/>
                    <a:pt x="0" y="28"/>
                  </a:cubicBezTo>
                  <a:cubicBezTo>
                    <a:pt x="0" y="13"/>
                    <a:pt x="12" y="0"/>
                    <a:pt x="28" y="0"/>
                  </a:cubicBezTo>
                  <a:cubicBezTo>
                    <a:pt x="592" y="0"/>
                    <a:pt x="592" y="0"/>
                    <a:pt x="592" y="0"/>
                  </a:cubicBezTo>
                  <a:cubicBezTo>
                    <a:pt x="607" y="0"/>
                    <a:pt x="619" y="13"/>
                    <a:pt x="619" y="28"/>
                  </a:cubicBezTo>
                  <a:cubicBezTo>
                    <a:pt x="619" y="413"/>
                    <a:pt x="619" y="413"/>
                    <a:pt x="619" y="413"/>
                  </a:cubicBezTo>
                  <a:cubicBezTo>
                    <a:pt x="619" y="428"/>
                    <a:pt x="607" y="440"/>
                    <a:pt x="592" y="440"/>
                  </a:cubicBezTo>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4" name="Google Shape;1654;p13"/>
            <p:cNvSpPr/>
            <p:nvPr/>
          </p:nvSpPr>
          <p:spPr>
            <a:xfrm>
              <a:off x="3452813" y="2255838"/>
              <a:ext cx="4378325" cy="3114675"/>
            </a:xfrm>
            <a:custGeom>
              <a:rect b="b" l="l" r="r" t="t"/>
              <a:pathLst>
                <a:path extrusionOk="0" h="429" w="603">
                  <a:moveTo>
                    <a:pt x="581" y="429"/>
                  </a:moveTo>
                  <a:cubicBezTo>
                    <a:pt x="22" y="429"/>
                    <a:pt x="22" y="429"/>
                    <a:pt x="22" y="429"/>
                  </a:cubicBezTo>
                  <a:cubicBezTo>
                    <a:pt x="10" y="429"/>
                    <a:pt x="0" y="419"/>
                    <a:pt x="0" y="407"/>
                  </a:cubicBezTo>
                  <a:cubicBezTo>
                    <a:pt x="0" y="22"/>
                    <a:pt x="0" y="22"/>
                    <a:pt x="0" y="22"/>
                  </a:cubicBezTo>
                  <a:cubicBezTo>
                    <a:pt x="0" y="10"/>
                    <a:pt x="10" y="0"/>
                    <a:pt x="22" y="0"/>
                  </a:cubicBezTo>
                  <a:cubicBezTo>
                    <a:pt x="581" y="0"/>
                    <a:pt x="581" y="0"/>
                    <a:pt x="581" y="0"/>
                  </a:cubicBezTo>
                  <a:cubicBezTo>
                    <a:pt x="593" y="0"/>
                    <a:pt x="603" y="10"/>
                    <a:pt x="603" y="22"/>
                  </a:cubicBezTo>
                  <a:cubicBezTo>
                    <a:pt x="603" y="407"/>
                    <a:pt x="603" y="407"/>
                    <a:pt x="603" y="407"/>
                  </a:cubicBezTo>
                  <a:cubicBezTo>
                    <a:pt x="603" y="419"/>
                    <a:pt x="593" y="429"/>
                    <a:pt x="581" y="429"/>
                  </a:cubicBezTo>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5" name="Google Shape;1655;p13"/>
            <p:cNvSpPr/>
            <p:nvPr/>
          </p:nvSpPr>
          <p:spPr>
            <a:xfrm>
              <a:off x="3641725" y="2401888"/>
              <a:ext cx="4000500" cy="2692400"/>
            </a:xfrm>
            <a:custGeom>
              <a:rect b="b" l="l" r="r" t="t"/>
              <a:pathLst>
                <a:path extrusionOk="0" h="371" w="551">
                  <a:moveTo>
                    <a:pt x="538" y="371"/>
                  </a:moveTo>
                  <a:cubicBezTo>
                    <a:pt x="14" y="371"/>
                    <a:pt x="14" y="371"/>
                    <a:pt x="14" y="371"/>
                  </a:cubicBezTo>
                  <a:cubicBezTo>
                    <a:pt x="6" y="371"/>
                    <a:pt x="0" y="365"/>
                    <a:pt x="0" y="357"/>
                  </a:cubicBezTo>
                  <a:cubicBezTo>
                    <a:pt x="0" y="14"/>
                    <a:pt x="0" y="14"/>
                    <a:pt x="0" y="14"/>
                  </a:cubicBezTo>
                  <a:cubicBezTo>
                    <a:pt x="0" y="6"/>
                    <a:pt x="6" y="0"/>
                    <a:pt x="14" y="0"/>
                  </a:cubicBezTo>
                  <a:cubicBezTo>
                    <a:pt x="538" y="0"/>
                    <a:pt x="538" y="0"/>
                    <a:pt x="538" y="0"/>
                  </a:cubicBezTo>
                  <a:cubicBezTo>
                    <a:pt x="545" y="0"/>
                    <a:pt x="551" y="6"/>
                    <a:pt x="551" y="14"/>
                  </a:cubicBezTo>
                  <a:cubicBezTo>
                    <a:pt x="551" y="357"/>
                    <a:pt x="551" y="357"/>
                    <a:pt x="551" y="357"/>
                  </a:cubicBezTo>
                  <a:cubicBezTo>
                    <a:pt x="551" y="365"/>
                    <a:pt x="545" y="371"/>
                    <a:pt x="538" y="371"/>
                  </a:cubicBezTo>
                </a:path>
              </a:pathLst>
            </a:custGeom>
            <a:solidFill>
              <a:srgbClr val="2F6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6" name="Google Shape;1656;p13"/>
            <p:cNvSpPr/>
            <p:nvPr/>
          </p:nvSpPr>
          <p:spPr>
            <a:xfrm>
              <a:off x="3263900" y="5246688"/>
              <a:ext cx="4756150" cy="247650"/>
            </a:xfrm>
            <a:custGeom>
              <a:rect b="b" l="l" r="r" t="t"/>
              <a:pathLst>
                <a:path extrusionOk="0" h="34" w="655">
                  <a:moveTo>
                    <a:pt x="3" y="0"/>
                  </a:moveTo>
                  <a:cubicBezTo>
                    <a:pt x="1" y="3"/>
                    <a:pt x="0" y="7"/>
                    <a:pt x="0" y="11"/>
                  </a:cubicBezTo>
                  <a:cubicBezTo>
                    <a:pt x="0" y="23"/>
                    <a:pt x="11" y="34"/>
                    <a:pt x="23" y="34"/>
                  </a:cubicBezTo>
                  <a:cubicBezTo>
                    <a:pt x="632" y="34"/>
                    <a:pt x="632" y="34"/>
                    <a:pt x="632" y="34"/>
                  </a:cubicBezTo>
                  <a:cubicBezTo>
                    <a:pt x="645" y="34"/>
                    <a:pt x="655" y="23"/>
                    <a:pt x="655" y="11"/>
                  </a:cubicBezTo>
                  <a:cubicBezTo>
                    <a:pt x="655" y="7"/>
                    <a:pt x="654" y="3"/>
                    <a:pt x="653" y="0"/>
                  </a:cubicBezTo>
                  <a:lnTo>
                    <a:pt x="3" y="0"/>
                  </a:ln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7" name="Google Shape;1657;p13"/>
            <p:cNvSpPr/>
            <p:nvPr/>
          </p:nvSpPr>
          <p:spPr>
            <a:xfrm>
              <a:off x="3286125" y="5407025"/>
              <a:ext cx="4719638" cy="87313"/>
            </a:xfrm>
            <a:custGeom>
              <a:rect b="b" l="l" r="r" t="t"/>
              <a:pathLst>
                <a:path extrusionOk="0" h="12" w="650">
                  <a:moveTo>
                    <a:pt x="0" y="0"/>
                  </a:moveTo>
                  <a:cubicBezTo>
                    <a:pt x="4" y="7"/>
                    <a:pt x="12" y="12"/>
                    <a:pt x="20" y="12"/>
                  </a:cubicBezTo>
                  <a:cubicBezTo>
                    <a:pt x="629" y="12"/>
                    <a:pt x="629" y="12"/>
                    <a:pt x="629" y="12"/>
                  </a:cubicBezTo>
                  <a:cubicBezTo>
                    <a:pt x="638" y="12"/>
                    <a:pt x="646" y="7"/>
                    <a:pt x="650" y="0"/>
                  </a:cubicBezTo>
                  <a:lnTo>
                    <a:pt x="0" y="0"/>
                  </a:lnTo>
                  <a:close/>
                </a:path>
              </a:pathLst>
            </a:custGeom>
            <a:solidFill>
              <a:srgbClr val="C8D6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8" name="Google Shape;1658;p13"/>
            <p:cNvSpPr/>
            <p:nvPr/>
          </p:nvSpPr>
          <p:spPr>
            <a:xfrm>
              <a:off x="4687888" y="2212975"/>
              <a:ext cx="3201988" cy="2090738"/>
            </a:xfrm>
            <a:custGeom>
              <a:rect b="b" l="l" r="r" t="t"/>
              <a:pathLst>
                <a:path extrusionOk="0" h="1317" w="2017">
                  <a:moveTo>
                    <a:pt x="2017" y="1258"/>
                  </a:moveTo>
                  <a:lnTo>
                    <a:pt x="1980" y="1258"/>
                  </a:lnTo>
                  <a:lnTo>
                    <a:pt x="1980" y="1317"/>
                  </a:lnTo>
                  <a:lnTo>
                    <a:pt x="2017" y="1317"/>
                  </a:lnTo>
                  <a:lnTo>
                    <a:pt x="2017" y="1258"/>
                  </a:lnTo>
                  <a:close/>
                  <a:moveTo>
                    <a:pt x="73" y="0"/>
                  </a:moveTo>
                  <a:lnTo>
                    <a:pt x="0" y="0"/>
                  </a:lnTo>
                  <a:lnTo>
                    <a:pt x="0" y="27"/>
                  </a:lnTo>
                  <a:lnTo>
                    <a:pt x="73" y="27"/>
                  </a:lnTo>
                  <a:lnTo>
                    <a:pt x="73" y="0"/>
                  </a:lnTo>
                  <a:close/>
                </a:path>
              </a:pathLst>
            </a:custGeom>
            <a:solidFill>
              <a:srgbClr val="C1C7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9" name="Google Shape;1659;p13"/>
            <p:cNvSpPr/>
            <p:nvPr/>
          </p:nvSpPr>
          <p:spPr>
            <a:xfrm>
              <a:off x="4687888" y="2212975"/>
              <a:ext cx="3201988" cy="2090738"/>
            </a:xfrm>
            <a:custGeom>
              <a:rect b="b" l="l" r="r" t="t"/>
              <a:pathLst>
                <a:path extrusionOk="0" h="1317" w="2017">
                  <a:moveTo>
                    <a:pt x="2017" y="1258"/>
                  </a:moveTo>
                  <a:lnTo>
                    <a:pt x="1980" y="1258"/>
                  </a:lnTo>
                  <a:lnTo>
                    <a:pt x="1980" y="1317"/>
                  </a:lnTo>
                  <a:lnTo>
                    <a:pt x="2017" y="1317"/>
                  </a:lnTo>
                  <a:lnTo>
                    <a:pt x="2017" y="1258"/>
                  </a:lnTo>
                  <a:moveTo>
                    <a:pt x="73" y="0"/>
                  </a:moveTo>
                  <a:lnTo>
                    <a:pt x="0" y="0"/>
                  </a:lnTo>
                  <a:lnTo>
                    <a:pt x="0" y="27"/>
                  </a:lnTo>
                  <a:lnTo>
                    <a:pt x="73" y="27"/>
                  </a:lnTo>
                  <a:lnTo>
                    <a:pt x="7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0" name="Google Shape;1660;p13"/>
            <p:cNvSpPr/>
            <p:nvPr/>
          </p:nvSpPr>
          <p:spPr>
            <a:xfrm>
              <a:off x="4687888" y="2255838"/>
              <a:ext cx="3143250" cy="2047875"/>
            </a:xfrm>
            <a:custGeom>
              <a:rect b="b" l="l" r="r" t="t"/>
              <a:pathLst>
                <a:path extrusionOk="0" h="1290" w="1980">
                  <a:moveTo>
                    <a:pt x="1980" y="1231"/>
                  </a:moveTo>
                  <a:lnTo>
                    <a:pt x="1861" y="1231"/>
                  </a:lnTo>
                  <a:lnTo>
                    <a:pt x="1861" y="1290"/>
                  </a:lnTo>
                  <a:lnTo>
                    <a:pt x="1980" y="1290"/>
                  </a:lnTo>
                  <a:lnTo>
                    <a:pt x="1980" y="1231"/>
                  </a:lnTo>
                  <a:close/>
                  <a:moveTo>
                    <a:pt x="73" y="0"/>
                  </a:moveTo>
                  <a:lnTo>
                    <a:pt x="0" y="0"/>
                  </a:lnTo>
                  <a:lnTo>
                    <a:pt x="0" y="92"/>
                  </a:lnTo>
                  <a:lnTo>
                    <a:pt x="73" y="92"/>
                  </a:lnTo>
                  <a:lnTo>
                    <a:pt x="73" y="0"/>
                  </a:lnTo>
                  <a:close/>
                </a:path>
              </a:pathLst>
            </a:custGeom>
            <a:solidFill>
              <a:srgbClr val="5D9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1" name="Google Shape;1661;p13"/>
            <p:cNvSpPr/>
            <p:nvPr/>
          </p:nvSpPr>
          <p:spPr>
            <a:xfrm>
              <a:off x="4687888" y="2255838"/>
              <a:ext cx="3143250" cy="2047875"/>
            </a:xfrm>
            <a:custGeom>
              <a:rect b="b" l="l" r="r" t="t"/>
              <a:pathLst>
                <a:path extrusionOk="0" h="1290" w="1980">
                  <a:moveTo>
                    <a:pt x="1980" y="1231"/>
                  </a:moveTo>
                  <a:lnTo>
                    <a:pt x="1861" y="1231"/>
                  </a:lnTo>
                  <a:lnTo>
                    <a:pt x="1861" y="1290"/>
                  </a:lnTo>
                  <a:lnTo>
                    <a:pt x="1980" y="1290"/>
                  </a:lnTo>
                  <a:lnTo>
                    <a:pt x="1980" y="1231"/>
                  </a:lnTo>
                  <a:moveTo>
                    <a:pt x="73" y="0"/>
                  </a:moveTo>
                  <a:lnTo>
                    <a:pt x="0" y="0"/>
                  </a:lnTo>
                  <a:lnTo>
                    <a:pt x="0" y="92"/>
                  </a:lnTo>
                  <a:lnTo>
                    <a:pt x="73" y="92"/>
                  </a:lnTo>
                  <a:lnTo>
                    <a:pt x="7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2" name="Google Shape;1662;p13"/>
            <p:cNvSpPr/>
            <p:nvPr/>
          </p:nvSpPr>
          <p:spPr>
            <a:xfrm>
              <a:off x="4687888" y="2401888"/>
              <a:ext cx="2954338" cy="1901825"/>
            </a:xfrm>
            <a:custGeom>
              <a:rect b="b" l="l" r="r" t="t"/>
              <a:pathLst>
                <a:path extrusionOk="0" h="262" w="407">
                  <a:moveTo>
                    <a:pt x="16" y="0"/>
                  </a:moveTo>
                  <a:cubicBezTo>
                    <a:pt x="0" y="0"/>
                    <a:pt x="0" y="0"/>
                    <a:pt x="0" y="0"/>
                  </a:cubicBezTo>
                  <a:cubicBezTo>
                    <a:pt x="0" y="251"/>
                    <a:pt x="0" y="251"/>
                    <a:pt x="0" y="251"/>
                  </a:cubicBezTo>
                  <a:cubicBezTo>
                    <a:pt x="0" y="257"/>
                    <a:pt x="5" y="262"/>
                    <a:pt x="11" y="262"/>
                  </a:cubicBezTo>
                  <a:cubicBezTo>
                    <a:pt x="407" y="262"/>
                    <a:pt x="407" y="262"/>
                    <a:pt x="407" y="262"/>
                  </a:cubicBezTo>
                  <a:cubicBezTo>
                    <a:pt x="407" y="249"/>
                    <a:pt x="407" y="249"/>
                    <a:pt x="407" y="249"/>
                  </a:cubicBezTo>
                  <a:cubicBezTo>
                    <a:pt x="27" y="249"/>
                    <a:pt x="27" y="249"/>
                    <a:pt x="27" y="249"/>
                  </a:cubicBezTo>
                  <a:cubicBezTo>
                    <a:pt x="21" y="249"/>
                    <a:pt x="16" y="244"/>
                    <a:pt x="16" y="238"/>
                  </a:cubicBezTo>
                  <a:cubicBezTo>
                    <a:pt x="16" y="0"/>
                    <a:pt x="16" y="0"/>
                    <a:pt x="16" y="0"/>
                  </a:cubicBezTo>
                </a:path>
              </a:pathLst>
            </a:custGeom>
            <a:solidFill>
              <a:srgbClr val="285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3" name="Google Shape;1663;p13"/>
            <p:cNvSpPr/>
            <p:nvPr/>
          </p:nvSpPr>
          <p:spPr>
            <a:xfrm>
              <a:off x="4803775" y="1981200"/>
              <a:ext cx="3506788" cy="2228850"/>
            </a:xfrm>
            <a:custGeom>
              <a:rect b="b" l="l" r="r" t="t"/>
              <a:pathLst>
                <a:path extrusionOk="0" h="307" w="483">
                  <a:moveTo>
                    <a:pt x="472" y="0"/>
                  </a:moveTo>
                  <a:cubicBezTo>
                    <a:pt x="11" y="0"/>
                    <a:pt x="11" y="0"/>
                    <a:pt x="11" y="0"/>
                  </a:cubicBezTo>
                  <a:cubicBezTo>
                    <a:pt x="5" y="0"/>
                    <a:pt x="0" y="5"/>
                    <a:pt x="0" y="11"/>
                  </a:cubicBezTo>
                  <a:cubicBezTo>
                    <a:pt x="0" y="32"/>
                    <a:pt x="0" y="32"/>
                    <a:pt x="0" y="32"/>
                  </a:cubicBezTo>
                  <a:cubicBezTo>
                    <a:pt x="398" y="32"/>
                    <a:pt x="398" y="32"/>
                    <a:pt x="398" y="32"/>
                  </a:cubicBezTo>
                  <a:cubicBezTo>
                    <a:pt x="413" y="32"/>
                    <a:pt x="425" y="45"/>
                    <a:pt x="425" y="60"/>
                  </a:cubicBezTo>
                  <a:cubicBezTo>
                    <a:pt x="425" y="307"/>
                    <a:pt x="425" y="307"/>
                    <a:pt x="425" y="307"/>
                  </a:cubicBezTo>
                  <a:cubicBezTo>
                    <a:pt x="466" y="307"/>
                    <a:pt x="466" y="307"/>
                    <a:pt x="466" y="307"/>
                  </a:cubicBezTo>
                  <a:cubicBezTo>
                    <a:pt x="466" y="307"/>
                    <a:pt x="466" y="306"/>
                    <a:pt x="465" y="306"/>
                  </a:cubicBezTo>
                  <a:cubicBezTo>
                    <a:pt x="461" y="299"/>
                    <a:pt x="456" y="293"/>
                    <a:pt x="450" y="288"/>
                  </a:cubicBezTo>
                  <a:cubicBezTo>
                    <a:pt x="458" y="277"/>
                    <a:pt x="467" y="267"/>
                    <a:pt x="477" y="256"/>
                  </a:cubicBezTo>
                  <a:cubicBezTo>
                    <a:pt x="479" y="254"/>
                    <a:pt x="481" y="252"/>
                    <a:pt x="483" y="250"/>
                  </a:cubicBezTo>
                  <a:cubicBezTo>
                    <a:pt x="483" y="11"/>
                    <a:pt x="483" y="11"/>
                    <a:pt x="483" y="11"/>
                  </a:cubicBezTo>
                  <a:cubicBezTo>
                    <a:pt x="483" y="5"/>
                    <a:pt x="479" y="0"/>
                    <a:pt x="472" y="0"/>
                  </a:cubicBezTo>
                </a:path>
              </a:pathLst>
            </a:custGeom>
            <a:solidFill>
              <a:srgbClr val="F9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4" name="Google Shape;1664;p13"/>
            <p:cNvSpPr/>
            <p:nvPr/>
          </p:nvSpPr>
          <p:spPr>
            <a:xfrm>
              <a:off x="8070850" y="3795713"/>
              <a:ext cx="239713" cy="414338"/>
            </a:xfrm>
            <a:custGeom>
              <a:rect b="b" l="l" r="r" t="t"/>
              <a:pathLst>
                <a:path extrusionOk="0" h="57" w="33">
                  <a:moveTo>
                    <a:pt x="33" y="0"/>
                  </a:moveTo>
                  <a:cubicBezTo>
                    <a:pt x="31" y="2"/>
                    <a:pt x="29" y="4"/>
                    <a:pt x="27" y="6"/>
                  </a:cubicBezTo>
                  <a:cubicBezTo>
                    <a:pt x="17" y="17"/>
                    <a:pt x="8" y="27"/>
                    <a:pt x="0" y="38"/>
                  </a:cubicBezTo>
                  <a:cubicBezTo>
                    <a:pt x="6" y="43"/>
                    <a:pt x="11" y="49"/>
                    <a:pt x="15" y="56"/>
                  </a:cubicBezTo>
                  <a:cubicBezTo>
                    <a:pt x="16" y="56"/>
                    <a:pt x="16" y="57"/>
                    <a:pt x="16" y="57"/>
                  </a:cubicBezTo>
                  <a:cubicBezTo>
                    <a:pt x="22" y="57"/>
                    <a:pt x="22" y="57"/>
                    <a:pt x="22" y="57"/>
                  </a:cubicBezTo>
                  <a:cubicBezTo>
                    <a:pt x="29" y="57"/>
                    <a:pt x="33" y="52"/>
                    <a:pt x="33" y="46"/>
                  </a:cubicBezTo>
                  <a:cubicBezTo>
                    <a:pt x="33" y="0"/>
                    <a:pt x="33" y="0"/>
                    <a:pt x="33" y="0"/>
                  </a:cubicBezTo>
                </a:path>
              </a:pathLst>
            </a:custGeom>
            <a:solidFill>
              <a:srgbClr val="69A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5" name="Google Shape;1665;p13"/>
            <p:cNvSpPr/>
            <p:nvPr/>
          </p:nvSpPr>
          <p:spPr>
            <a:xfrm>
              <a:off x="4803775" y="2212975"/>
              <a:ext cx="3086100" cy="1997075"/>
            </a:xfrm>
            <a:custGeom>
              <a:rect b="b" l="l" r="r" t="t"/>
              <a:pathLst>
                <a:path extrusionOk="0" h="275" w="425">
                  <a:moveTo>
                    <a:pt x="398" y="0"/>
                  </a:moveTo>
                  <a:cubicBezTo>
                    <a:pt x="0" y="0"/>
                    <a:pt x="0" y="0"/>
                    <a:pt x="0" y="0"/>
                  </a:cubicBezTo>
                  <a:cubicBezTo>
                    <a:pt x="0" y="6"/>
                    <a:pt x="0" y="6"/>
                    <a:pt x="0" y="6"/>
                  </a:cubicBezTo>
                  <a:cubicBezTo>
                    <a:pt x="395" y="6"/>
                    <a:pt x="395" y="6"/>
                    <a:pt x="395" y="6"/>
                  </a:cubicBezTo>
                  <a:cubicBezTo>
                    <a:pt x="407" y="6"/>
                    <a:pt x="417" y="16"/>
                    <a:pt x="417" y="28"/>
                  </a:cubicBezTo>
                  <a:cubicBezTo>
                    <a:pt x="417" y="275"/>
                    <a:pt x="417" y="275"/>
                    <a:pt x="417" y="275"/>
                  </a:cubicBezTo>
                  <a:cubicBezTo>
                    <a:pt x="425" y="275"/>
                    <a:pt x="425" y="275"/>
                    <a:pt x="425" y="275"/>
                  </a:cubicBezTo>
                  <a:cubicBezTo>
                    <a:pt x="425" y="28"/>
                    <a:pt x="425" y="28"/>
                    <a:pt x="425" y="28"/>
                  </a:cubicBezTo>
                  <a:cubicBezTo>
                    <a:pt x="425" y="13"/>
                    <a:pt x="413" y="0"/>
                    <a:pt x="398" y="0"/>
                  </a:cubicBezTo>
                </a:path>
              </a:pathLst>
            </a:custGeom>
            <a:solidFill>
              <a:srgbClr val="C8CE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6" name="Google Shape;1666;p13"/>
            <p:cNvSpPr/>
            <p:nvPr/>
          </p:nvSpPr>
          <p:spPr>
            <a:xfrm>
              <a:off x="4803775" y="2255838"/>
              <a:ext cx="3027363" cy="1954213"/>
            </a:xfrm>
            <a:custGeom>
              <a:rect b="b" l="l" r="r" t="t"/>
              <a:pathLst>
                <a:path extrusionOk="0" h="269" w="417">
                  <a:moveTo>
                    <a:pt x="395" y="0"/>
                  </a:moveTo>
                  <a:cubicBezTo>
                    <a:pt x="0" y="0"/>
                    <a:pt x="0" y="0"/>
                    <a:pt x="0" y="0"/>
                  </a:cubicBezTo>
                  <a:cubicBezTo>
                    <a:pt x="0" y="20"/>
                    <a:pt x="0" y="20"/>
                    <a:pt x="0" y="20"/>
                  </a:cubicBezTo>
                  <a:cubicBezTo>
                    <a:pt x="378" y="20"/>
                    <a:pt x="378" y="20"/>
                    <a:pt x="378" y="20"/>
                  </a:cubicBezTo>
                  <a:cubicBezTo>
                    <a:pt x="385" y="20"/>
                    <a:pt x="391" y="26"/>
                    <a:pt x="391" y="34"/>
                  </a:cubicBezTo>
                  <a:cubicBezTo>
                    <a:pt x="391" y="269"/>
                    <a:pt x="391" y="269"/>
                    <a:pt x="391" y="269"/>
                  </a:cubicBezTo>
                  <a:cubicBezTo>
                    <a:pt x="417" y="269"/>
                    <a:pt x="417" y="269"/>
                    <a:pt x="417" y="269"/>
                  </a:cubicBezTo>
                  <a:cubicBezTo>
                    <a:pt x="417" y="22"/>
                    <a:pt x="417" y="22"/>
                    <a:pt x="417" y="22"/>
                  </a:cubicBezTo>
                  <a:cubicBezTo>
                    <a:pt x="417" y="10"/>
                    <a:pt x="407" y="0"/>
                    <a:pt x="395" y="0"/>
                  </a:cubicBezTo>
                </a:path>
              </a:pathLst>
            </a:custGeom>
            <a:solidFill>
              <a:srgbClr val="79AD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7" name="Google Shape;1667;p13"/>
            <p:cNvSpPr/>
            <p:nvPr/>
          </p:nvSpPr>
          <p:spPr>
            <a:xfrm>
              <a:off x="4803775" y="2401888"/>
              <a:ext cx="2838450" cy="1808163"/>
            </a:xfrm>
            <a:custGeom>
              <a:rect b="b" l="l" r="r" t="t"/>
              <a:pathLst>
                <a:path extrusionOk="0" h="249" w="391">
                  <a:moveTo>
                    <a:pt x="378" y="0"/>
                  </a:moveTo>
                  <a:cubicBezTo>
                    <a:pt x="0" y="0"/>
                    <a:pt x="0" y="0"/>
                    <a:pt x="0" y="0"/>
                  </a:cubicBezTo>
                  <a:cubicBezTo>
                    <a:pt x="0" y="238"/>
                    <a:pt x="0" y="238"/>
                    <a:pt x="0" y="238"/>
                  </a:cubicBezTo>
                  <a:cubicBezTo>
                    <a:pt x="0" y="244"/>
                    <a:pt x="5" y="249"/>
                    <a:pt x="11" y="249"/>
                  </a:cubicBezTo>
                  <a:cubicBezTo>
                    <a:pt x="391" y="249"/>
                    <a:pt x="391" y="249"/>
                    <a:pt x="391" y="249"/>
                  </a:cubicBezTo>
                  <a:cubicBezTo>
                    <a:pt x="391" y="14"/>
                    <a:pt x="391" y="14"/>
                    <a:pt x="391" y="14"/>
                  </a:cubicBezTo>
                  <a:cubicBezTo>
                    <a:pt x="391" y="6"/>
                    <a:pt x="385" y="0"/>
                    <a:pt x="378" y="0"/>
                  </a:cubicBezTo>
                </a:path>
              </a:pathLst>
            </a:custGeom>
            <a:solidFill>
              <a:srgbClr val="507B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8" name="Google Shape;1668;p13"/>
            <p:cNvSpPr/>
            <p:nvPr/>
          </p:nvSpPr>
          <p:spPr>
            <a:xfrm>
              <a:off x="4941888" y="1828800"/>
              <a:ext cx="3514725" cy="2227263"/>
            </a:xfrm>
            <a:custGeom>
              <a:rect b="b" l="l" r="r" t="t"/>
              <a:pathLst>
                <a:path extrusionOk="0" h="307" w="484">
                  <a:moveTo>
                    <a:pt x="473" y="307"/>
                  </a:moveTo>
                  <a:cubicBezTo>
                    <a:pt x="11" y="307"/>
                    <a:pt x="11" y="307"/>
                    <a:pt x="11" y="307"/>
                  </a:cubicBezTo>
                  <a:cubicBezTo>
                    <a:pt x="5" y="307"/>
                    <a:pt x="0" y="302"/>
                    <a:pt x="0" y="296"/>
                  </a:cubicBezTo>
                  <a:cubicBezTo>
                    <a:pt x="0" y="12"/>
                    <a:pt x="0" y="12"/>
                    <a:pt x="0" y="12"/>
                  </a:cubicBezTo>
                  <a:cubicBezTo>
                    <a:pt x="0" y="5"/>
                    <a:pt x="5" y="0"/>
                    <a:pt x="11" y="0"/>
                  </a:cubicBezTo>
                  <a:cubicBezTo>
                    <a:pt x="473" y="0"/>
                    <a:pt x="473" y="0"/>
                    <a:pt x="473" y="0"/>
                  </a:cubicBezTo>
                  <a:cubicBezTo>
                    <a:pt x="479" y="0"/>
                    <a:pt x="484" y="5"/>
                    <a:pt x="484" y="12"/>
                  </a:cubicBezTo>
                  <a:cubicBezTo>
                    <a:pt x="484" y="296"/>
                    <a:pt x="484" y="296"/>
                    <a:pt x="484" y="296"/>
                  </a:cubicBezTo>
                  <a:cubicBezTo>
                    <a:pt x="484" y="302"/>
                    <a:pt x="479" y="307"/>
                    <a:pt x="473" y="307"/>
                  </a:cubicBezTo>
                  <a:close/>
                </a:path>
              </a:pathLst>
            </a:cu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9" name="Google Shape;1669;p13"/>
            <p:cNvSpPr/>
            <p:nvPr/>
          </p:nvSpPr>
          <p:spPr>
            <a:xfrm>
              <a:off x="3889375" y="2873375"/>
              <a:ext cx="457200" cy="479425"/>
            </a:xfrm>
            <a:custGeom>
              <a:rect b="b" l="l" r="r" t="t"/>
              <a:pathLst>
                <a:path extrusionOk="0" h="66" w="63">
                  <a:moveTo>
                    <a:pt x="56" y="0"/>
                  </a:moveTo>
                  <a:cubicBezTo>
                    <a:pt x="7" y="0"/>
                    <a:pt x="7" y="0"/>
                    <a:pt x="7" y="0"/>
                  </a:cubicBezTo>
                  <a:cubicBezTo>
                    <a:pt x="3" y="0"/>
                    <a:pt x="0" y="3"/>
                    <a:pt x="0" y="7"/>
                  </a:cubicBezTo>
                  <a:cubicBezTo>
                    <a:pt x="0" y="59"/>
                    <a:pt x="0" y="59"/>
                    <a:pt x="0" y="59"/>
                  </a:cubicBezTo>
                  <a:cubicBezTo>
                    <a:pt x="0" y="63"/>
                    <a:pt x="3" y="66"/>
                    <a:pt x="7" y="66"/>
                  </a:cubicBezTo>
                  <a:cubicBezTo>
                    <a:pt x="56" y="66"/>
                    <a:pt x="56" y="66"/>
                    <a:pt x="56" y="66"/>
                  </a:cubicBezTo>
                  <a:cubicBezTo>
                    <a:pt x="59" y="66"/>
                    <a:pt x="63" y="63"/>
                    <a:pt x="63" y="59"/>
                  </a:cubicBezTo>
                  <a:cubicBezTo>
                    <a:pt x="63" y="7"/>
                    <a:pt x="63" y="7"/>
                    <a:pt x="63" y="7"/>
                  </a:cubicBezTo>
                  <a:cubicBezTo>
                    <a:pt x="63" y="3"/>
                    <a:pt x="59" y="0"/>
                    <a:pt x="56" y="0"/>
                  </a:cubicBezTo>
                </a:path>
              </a:pathLst>
            </a:custGeom>
            <a:solidFill>
              <a:srgbClr val="285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0" name="Google Shape;1670;p13"/>
            <p:cNvSpPr/>
            <p:nvPr/>
          </p:nvSpPr>
          <p:spPr>
            <a:xfrm>
              <a:off x="3859213" y="3570288"/>
              <a:ext cx="457200" cy="471488"/>
            </a:xfrm>
            <a:custGeom>
              <a:rect b="b" l="l" r="r" t="t"/>
              <a:pathLst>
                <a:path extrusionOk="0" h="65" w="63">
                  <a:moveTo>
                    <a:pt x="56" y="65"/>
                  </a:moveTo>
                  <a:cubicBezTo>
                    <a:pt x="7" y="65"/>
                    <a:pt x="7" y="65"/>
                    <a:pt x="7" y="65"/>
                  </a:cubicBezTo>
                  <a:cubicBezTo>
                    <a:pt x="3" y="65"/>
                    <a:pt x="0" y="62"/>
                    <a:pt x="0" y="58"/>
                  </a:cubicBezTo>
                  <a:cubicBezTo>
                    <a:pt x="0" y="7"/>
                    <a:pt x="0" y="7"/>
                    <a:pt x="0" y="7"/>
                  </a:cubicBezTo>
                  <a:cubicBezTo>
                    <a:pt x="0" y="3"/>
                    <a:pt x="3" y="0"/>
                    <a:pt x="7" y="0"/>
                  </a:cubicBezTo>
                  <a:cubicBezTo>
                    <a:pt x="56" y="0"/>
                    <a:pt x="56" y="0"/>
                    <a:pt x="56" y="0"/>
                  </a:cubicBezTo>
                  <a:cubicBezTo>
                    <a:pt x="60" y="0"/>
                    <a:pt x="63" y="3"/>
                    <a:pt x="63" y="7"/>
                  </a:cubicBezTo>
                  <a:cubicBezTo>
                    <a:pt x="63" y="58"/>
                    <a:pt x="63" y="58"/>
                    <a:pt x="63" y="58"/>
                  </a:cubicBezTo>
                  <a:cubicBezTo>
                    <a:pt x="63" y="62"/>
                    <a:pt x="60" y="65"/>
                    <a:pt x="56" y="65"/>
                  </a:cubicBez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1" name="Google Shape;1671;p13"/>
            <p:cNvSpPr/>
            <p:nvPr/>
          </p:nvSpPr>
          <p:spPr>
            <a:xfrm>
              <a:off x="3859213" y="4244975"/>
              <a:ext cx="457200" cy="479425"/>
            </a:xfrm>
            <a:custGeom>
              <a:rect b="b" l="l" r="r" t="t"/>
              <a:pathLst>
                <a:path extrusionOk="0" h="66" w="63">
                  <a:moveTo>
                    <a:pt x="56" y="66"/>
                  </a:moveTo>
                  <a:cubicBezTo>
                    <a:pt x="7" y="66"/>
                    <a:pt x="7" y="66"/>
                    <a:pt x="7" y="66"/>
                  </a:cubicBezTo>
                  <a:cubicBezTo>
                    <a:pt x="3" y="66"/>
                    <a:pt x="0" y="63"/>
                    <a:pt x="0" y="59"/>
                  </a:cubicBezTo>
                  <a:cubicBezTo>
                    <a:pt x="0" y="7"/>
                    <a:pt x="0" y="7"/>
                    <a:pt x="0" y="7"/>
                  </a:cubicBezTo>
                  <a:cubicBezTo>
                    <a:pt x="0" y="3"/>
                    <a:pt x="3" y="0"/>
                    <a:pt x="7" y="0"/>
                  </a:cubicBezTo>
                  <a:cubicBezTo>
                    <a:pt x="56" y="0"/>
                    <a:pt x="56" y="0"/>
                    <a:pt x="56" y="0"/>
                  </a:cubicBezTo>
                  <a:cubicBezTo>
                    <a:pt x="60" y="0"/>
                    <a:pt x="63" y="3"/>
                    <a:pt x="63" y="7"/>
                  </a:cubicBezTo>
                  <a:cubicBezTo>
                    <a:pt x="63" y="59"/>
                    <a:pt x="63" y="59"/>
                    <a:pt x="63" y="59"/>
                  </a:cubicBezTo>
                  <a:cubicBezTo>
                    <a:pt x="63" y="63"/>
                    <a:pt x="60" y="66"/>
                    <a:pt x="56" y="66"/>
                  </a:cubicBez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2" name="Google Shape;1672;p13"/>
            <p:cNvSpPr/>
            <p:nvPr/>
          </p:nvSpPr>
          <p:spPr>
            <a:xfrm>
              <a:off x="3954463" y="4325938"/>
              <a:ext cx="246063" cy="311150"/>
            </a:xfrm>
            <a:custGeom>
              <a:rect b="b" l="l" r="r" t="t"/>
              <a:pathLst>
                <a:path extrusionOk="0" h="43" w="34">
                  <a:moveTo>
                    <a:pt x="32" y="15"/>
                  </a:moveTo>
                  <a:cubicBezTo>
                    <a:pt x="32" y="6"/>
                    <a:pt x="26" y="0"/>
                    <a:pt x="17" y="0"/>
                  </a:cubicBezTo>
                  <a:cubicBezTo>
                    <a:pt x="9" y="0"/>
                    <a:pt x="2" y="6"/>
                    <a:pt x="2" y="15"/>
                  </a:cubicBezTo>
                  <a:cubicBezTo>
                    <a:pt x="2" y="15"/>
                    <a:pt x="0" y="30"/>
                    <a:pt x="17" y="43"/>
                  </a:cubicBezTo>
                  <a:cubicBezTo>
                    <a:pt x="34" y="30"/>
                    <a:pt x="32" y="15"/>
                    <a:pt x="32" y="15"/>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3" name="Google Shape;1673;p13"/>
            <p:cNvSpPr/>
            <p:nvPr/>
          </p:nvSpPr>
          <p:spPr>
            <a:xfrm>
              <a:off x="3997325" y="4346575"/>
              <a:ext cx="166688" cy="168275"/>
            </a:xfrm>
            <a:custGeom>
              <a:rect b="b" l="l" r="r" t="t"/>
              <a:pathLst>
                <a:path extrusionOk="0" h="23" w="23">
                  <a:moveTo>
                    <a:pt x="12" y="22"/>
                  </a:moveTo>
                  <a:cubicBezTo>
                    <a:pt x="5" y="23"/>
                    <a:pt x="0" y="17"/>
                    <a:pt x="0" y="11"/>
                  </a:cubicBezTo>
                  <a:cubicBezTo>
                    <a:pt x="1" y="5"/>
                    <a:pt x="5" y="1"/>
                    <a:pt x="10" y="1"/>
                  </a:cubicBezTo>
                  <a:cubicBezTo>
                    <a:pt x="17" y="0"/>
                    <a:pt x="23" y="6"/>
                    <a:pt x="22" y="12"/>
                  </a:cubicBezTo>
                  <a:cubicBezTo>
                    <a:pt x="22" y="18"/>
                    <a:pt x="17" y="22"/>
                    <a:pt x="12" y="22"/>
                  </a:cubicBezTo>
                  <a:close/>
                </a:path>
              </a:pathLst>
            </a:cu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4" name="Google Shape;1674;p13"/>
            <p:cNvSpPr/>
            <p:nvPr/>
          </p:nvSpPr>
          <p:spPr>
            <a:xfrm>
              <a:off x="3924300" y="3649663"/>
              <a:ext cx="304800" cy="298450"/>
            </a:xfrm>
            <a:prstGeom prst="ellipse">
              <a:avLst/>
            </a:pr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5" name="Google Shape;1675;p13"/>
            <p:cNvSpPr/>
            <p:nvPr/>
          </p:nvSpPr>
          <p:spPr>
            <a:xfrm>
              <a:off x="3954463" y="3679825"/>
              <a:ext cx="246063" cy="239713"/>
            </a:xfrm>
            <a:prstGeom prst="ellipse">
              <a:avLst/>
            </a:pr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6" name="Google Shape;1676;p13"/>
            <p:cNvSpPr/>
            <p:nvPr/>
          </p:nvSpPr>
          <p:spPr>
            <a:xfrm>
              <a:off x="3954463" y="3671888"/>
              <a:ext cx="246063" cy="95250"/>
            </a:xfrm>
            <a:custGeom>
              <a:rect b="b" l="l" r="r" t="t"/>
              <a:pathLst>
                <a:path extrusionOk="0" h="13" w="34">
                  <a:moveTo>
                    <a:pt x="17" y="1"/>
                  </a:moveTo>
                  <a:cubicBezTo>
                    <a:pt x="25" y="1"/>
                    <a:pt x="31" y="6"/>
                    <a:pt x="33" y="13"/>
                  </a:cubicBezTo>
                  <a:cubicBezTo>
                    <a:pt x="34" y="13"/>
                    <a:pt x="34" y="13"/>
                    <a:pt x="34" y="13"/>
                  </a:cubicBezTo>
                  <a:cubicBezTo>
                    <a:pt x="34" y="13"/>
                    <a:pt x="34" y="13"/>
                    <a:pt x="34" y="13"/>
                  </a:cubicBezTo>
                  <a:cubicBezTo>
                    <a:pt x="32" y="5"/>
                    <a:pt x="25" y="0"/>
                    <a:pt x="17" y="0"/>
                  </a:cubicBezTo>
                  <a:cubicBezTo>
                    <a:pt x="9" y="0"/>
                    <a:pt x="2" y="5"/>
                    <a:pt x="0" y="13"/>
                  </a:cubicBezTo>
                  <a:cubicBezTo>
                    <a:pt x="0" y="13"/>
                    <a:pt x="0" y="13"/>
                    <a:pt x="0" y="13"/>
                  </a:cubicBezTo>
                  <a:cubicBezTo>
                    <a:pt x="1" y="13"/>
                    <a:pt x="1" y="13"/>
                    <a:pt x="1" y="13"/>
                  </a:cubicBezTo>
                  <a:cubicBezTo>
                    <a:pt x="3" y="6"/>
                    <a:pt x="9" y="1"/>
                    <a:pt x="17" y="1"/>
                  </a:cubicBezTo>
                  <a:close/>
                </a:path>
              </a:pathLst>
            </a:custGeom>
            <a:solidFill>
              <a:srgbClr val="BB8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7" name="Google Shape;1677;p13"/>
            <p:cNvSpPr/>
            <p:nvPr/>
          </p:nvSpPr>
          <p:spPr>
            <a:xfrm>
              <a:off x="3924300" y="3802063"/>
              <a:ext cx="304800" cy="146050"/>
            </a:xfrm>
            <a:custGeom>
              <a:rect b="b" l="l" r="r" t="t"/>
              <a:pathLst>
                <a:path extrusionOk="0" h="20" w="42">
                  <a:moveTo>
                    <a:pt x="39" y="0"/>
                  </a:moveTo>
                  <a:cubicBezTo>
                    <a:pt x="38" y="0"/>
                    <a:pt x="38" y="1"/>
                    <a:pt x="38" y="2"/>
                  </a:cubicBezTo>
                  <a:cubicBezTo>
                    <a:pt x="36" y="10"/>
                    <a:pt x="29" y="16"/>
                    <a:pt x="21" y="16"/>
                  </a:cubicBezTo>
                  <a:cubicBezTo>
                    <a:pt x="13" y="16"/>
                    <a:pt x="6" y="10"/>
                    <a:pt x="4" y="2"/>
                  </a:cubicBezTo>
                  <a:cubicBezTo>
                    <a:pt x="4" y="1"/>
                    <a:pt x="3" y="0"/>
                    <a:pt x="2" y="0"/>
                  </a:cubicBezTo>
                  <a:cubicBezTo>
                    <a:pt x="1" y="0"/>
                    <a:pt x="0" y="1"/>
                    <a:pt x="0" y="2"/>
                  </a:cubicBezTo>
                  <a:cubicBezTo>
                    <a:pt x="2" y="13"/>
                    <a:pt x="11" y="20"/>
                    <a:pt x="21" y="20"/>
                  </a:cubicBezTo>
                  <a:cubicBezTo>
                    <a:pt x="31" y="20"/>
                    <a:pt x="40" y="13"/>
                    <a:pt x="41" y="2"/>
                  </a:cubicBezTo>
                  <a:cubicBezTo>
                    <a:pt x="42" y="1"/>
                    <a:pt x="41" y="0"/>
                    <a:pt x="39" y="0"/>
                  </a:cubicBezTo>
                  <a:close/>
                </a:path>
              </a:pathLst>
            </a:custGeom>
            <a:solidFill>
              <a:srgbClr val="7F5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8" name="Google Shape;1678;p13"/>
            <p:cNvSpPr/>
            <p:nvPr/>
          </p:nvSpPr>
          <p:spPr>
            <a:xfrm>
              <a:off x="3954463" y="3679825"/>
              <a:ext cx="246063" cy="239713"/>
            </a:xfrm>
            <a:prstGeom prst="ellipse">
              <a:avLst/>
            </a:pr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9" name="Google Shape;1679;p13"/>
            <p:cNvSpPr/>
            <p:nvPr/>
          </p:nvSpPr>
          <p:spPr>
            <a:xfrm>
              <a:off x="3954463" y="3838575"/>
              <a:ext cx="246063" cy="95250"/>
            </a:xfrm>
            <a:custGeom>
              <a:rect b="b" l="l" r="r" t="t"/>
              <a:pathLst>
                <a:path extrusionOk="0" h="13" w="34">
                  <a:moveTo>
                    <a:pt x="33" y="0"/>
                  </a:moveTo>
                  <a:cubicBezTo>
                    <a:pt x="33" y="0"/>
                    <a:pt x="33" y="0"/>
                    <a:pt x="33" y="0"/>
                  </a:cubicBezTo>
                  <a:cubicBezTo>
                    <a:pt x="30" y="7"/>
                    <a:pt x="24" y="11"/>
                    <a:pt x="17" y="11"/>
                  </a:cubicBezTo>
                  <a:cubicBezTo>
                    <a:pt x="10" y="11"/>
                    <a:pt x="4" y="7"/>
                    <a:pt x="1" y="0"/>
                  </a:cubicBezTo>
                  <a:cubicBezTo>
                    <a:pt x="1" y="0"/>
                    <a:pt x="1" y="0"/>
                    <a:pt x="1" y="0"/>
                  </a:cubicBezTo>
                  <a:cubicBezTo>
                    <a:pt x="0" y="0"/>
                    <a:pt x="0" y="0"/>
                    <a:pt x="0" y="1"/>
                  </a:cubicBezTo>
                  <a:cubicBezTo>
                    <a:pt x="3" y="8"/>
                    <a:pt x="9" y="13"/>
                    <a:pt x="17" y="13"/>
                  </a:cubicBezTo>
                  <a:cubicBezTo>
                    <a:pt x="25" y="13"/>
                    <a:pt x="31" y="8"/>
                    <a:pt x="34" y="1"/>
                  </a:cubicBezTo>
                  <a:cubicBezTo>
                    <a:pt x="34" y="0"/>
                    <a:pt x="34" y="0"/>
                    <a:pt x="33" y="0"/>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0" name="Google Shape;1680;p13"/>
            <p:cNvSpPr/>
            <p:nvPr/>
          </p:nvSpPr>
          <p:spPr>
            <a:xfrm>
              <a:off x="4070350" y="3716338"/>
              <a:ext cx="14288" cy="93663"/>
            </a:xfrm>
            <a:custGeom>
              <a:rect b="b" l="l" r="r" t="t"/>
              <a:pathLst>
                <a:path extrusionOk="0" h="13" w="2">
                  <a:moveTo>
                    <a:pt x="1" y="13"/>
                  </a:moveTo>
                  <a:cubicBezTo>
                    <a:pt x="1" y="13"/>
                    <a:pt x="1" y="13"/>
                    <a:pt x="1" y="13"/>
                  </a:cubicBezTo>
                  <a:cubicBezTo>
                    <a:pt x="0" y="13"/>
                    <a:pt x="0" y="13"/>
                    <a:pt x="0" y="12"/>
                  </a:cubicBezTo>
                  <a:cubicBezTo>
                    <a:pt x="0" y="1"/>
                    <a:pt x="0" y="1"/>
                    <a:pt x="0" y="1"/>
                  </a:cubicBezTo>
                  <a:cubicBezTo>
                    <a:pt x="0" y="0"/>
                    <a:pt x="0" y="0"/>
                    <a:pt x="1" y="0"/>
                  </a:cubicBezTo>
                  <a:cubicBezTo>
                    <a:pt x="1" y="0"/>
                    <a:pt x="2" y="0"/>
                    <a:pt x="2" y="1"/>
                  </a:cubicBezTo>
                  <a:cubicBezTo>
                    <a:pt x="2" y="12"/>
                    <a:pt x="2" y="12"/>
                    <a:pt x="2" y="12"/>
                  </a:cubicBezTo>
                  <a:cubicBezTo>
                    <a:pt x="2" y="13"/>
                    <a:pt x="1" y="13"/>
                    <a:pt x="1" y="13"/>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1" name="Google Shape;1681;p13"/>
            <p:cNvSpPr/>
            <p:nvPr/>
          </p:nvSpPr>
          <p:spPr>
            <a:xfrm>
              <a:off x="4070350" y="3802063"/>
              <a:ext cx="65088" cy="50800"/>
            </a:xfrm>
            <a:custGeom>
              <a:rect b="b" l="l" r="r" t="t"/>
              <a:pathLst>
                <a:path extrusionOk="0" h="32" w="41">
                  <a:moveTo>
                    <a:pt x="0" y="0"/>
                  </a:moveTo>
                  <a:lnTo>
                    <a:pt x="0" y="0"/>
                  </a:lnTo>
                  <a:lnTo>
                    <a:pt x="4" y="0"/>
                  </a:lnTo>
                  <a:lnTo>
                    <a:pt x="41" y="28"/>
                  </a:lnTo>
                  <a:lnTo>
                    <a:pt x="41" y="32"/>
                  </a:lnTo>
                  <a:lnTo>
                    <a:pt x="36" y="32"/>
                  </a:lnTo>
                  <a:lnTo>
                    <a:pt x="0" y="5"/>
                  </a:lnTo>
                  <a:lnTo>
                    <a:pt x="0" y="0"/>
                  </a:ln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2" name="Google Shape;1682;p13"/>
            <p:cNvSpPr/>
            <p:nvPr/>
          </p:nvSpPr>
          <p:spPr>
            <a:xfrm>
              <a:off x="4076700" y="3686175"/>
              <a:ext cx="1588" cy="14288"/>
            </a:xfrm>
            <a:prstGeom prst="rect">
              <a:avLst/>
            </a:pr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3" name="Google Shape;1683;p13"/>
            <p:cNvSpPr/>
            <p:nvPr/>
          </p:nvSpPr>
          <p:spPr>
            <a:xfrm>
              <a:off x="4076700" y="3897313"/>
              <a:ext cx="1588" cy="14288"/>
            </a:xfrm>
            <a:prstGeom prst="rect">
              <a:avLst/>
            </a:pr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4" name="Google Shape;1684;p13"/>
            <p:cNvSpPr/>
            <p:nvPr/>
          </p:nvSpPr>
          <p:spPr>
            <a:xfrm>
              <a:off x="3960813" y="3795713"/>
              <a:ext cx="14288" cy="6350"/>
            </a:xfrm>
            <a:prstGeom prst="rect">
              <a:avLst/>
            </a:pr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5" name="Google Shape;1685;p13"/>
            <p:cNvSpPr/>
            <p:nvPr/>
          </p:nvSpPr>
          <p:spPr>
            <a:xfrm>
              <a:off x="4178300" y="3795713"/>
              <a:ext cx="7938" cy="6350"/>
            </a:xfrm>
            <a:prstGeom prst="rect">
              <a:avLst/>
            </a:pr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6" name="Google Shape;1686;p13"/>
            <p:cNvSpPr/>
            <p:nvPr/>
          </p:nvSpPr>
          <p:spPr>
            <a:xfrm>
              <a:off x="3997325" y="3716338"/>
              <a:ext cx="7938" cy="14288"/>
            </a:xfrm>
            <a:custGeom>
              <a:rect b="b" l="l" r="r" t="t"/>
              <a:pathLst>
                <a:path extrusionOk="0" h="9" w="5">
                  <a:moveTo>
                    <a:pt x="5" y="9"/>
                  </a:moveTo>
                  <a:lnTo>
                    <a:pt x="5" y="9"/>
                  </a:lnTo>
                  <a:lnTo>
                    <a:pt x="0" y="4"/>
                  </a:lnTo>
                  <a:lnTo>
                    <a:pt x="0" y="0"/>
                  </a:lnTo>
                  <a:lnTo>
                    <a:pt x="5" y="9"/>
                  </a:lnTo>
                  <a:close/>
                </a:path>
              </a:pathLst>
            </a:cu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7" name="Google Shape;1687;p13"/>
            <p:cNvSpPr/>
            <p:nvPr/>
          </p:nvSpPr>
          <p:spPr>
            <a:xfrm>
              <a:off x="4143375" y="3868738"/>
              <a:ext cx="14288" cy="14288"/>
            </a:xfrm>
            <a:custGeom>
              <a:rect b="b" l="l" r="r" t="t"/>
              <a:pathLst>
                <a:path extrusionOk="0" h="9" w="9">
                  <a:moveTo>
                    <a:pt x="9" y="4"/>
                  </a:moveTo>
                  <a:lnTo>
                    <a:pt x="9" y="9"/>
                  </a:lnTo>
                  <a:lnTo>
                    <a:pt x="0" y="0"/>
                  </a:lnTo>
                  <a:lnTo>
                    <a:pt x="4" y="0"/>
                  </a:lnTo>
                  <a:lnTo>
                    <a:pt x="9" y="4"/>
                  </a:lnTo>
                  <a:close/>
                </a:path>
              </a:pathLst>
            </a:cu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8" name="Google Shape;1688;p13"/>
            <p:cNvSpPr/>
            <p:nvPr/>
          </p:nvSpPr>
          <p:spPr>
            <a:xfrm>
              <a:off x="3997325" y="3868738"/>
              <a:ext cx="7938" cy="14288"/>
            </a:xfrm>
            <a:custGeom>
              <a:rect b="b" l="l" r="r" t="t"/>
              <a:pathLst>
                <a:path extrusionOk="0" h="9" w="5">
                  <a:moveTo>
                    <a:pt x="5" y="0"/>
                  </a:moveTo>
                  <a:lnTo>
                    <a:pt x="5" y="0"/>
                  </a:lnTo>
                  <a:lnTo>
                    <a:pt x="0" y="9"/>
                  </a:lnTo>
                  <a:lnTo>
                    <a:pt x="0" y="4"/>
                  </a:lnTo>
                  <a:lnTo>
                    <a:pt x="5" y="0"/>
                  </a:lnTo>
                  <a:close/>
                </a:path>
              </a:pathLst>
            </a:cu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9" name="Google Shape;1689;p13"/>
            <p:cNvSpPr/>
            <p:nvPr/>
          </p:nvSpPr>
          <p:spPr>
            <a:xfrm>
              <a:off x="4143375" y="3716338"/>
              <a:ext cx="14288" cy="14288"/>
            </a:xfrm>
            <a:custGeom>
              <a:rect b="b" l="l" r="r" t="t"/>
              <a:pathLst>
                <a:path extrusionOk="0" h="9" w="9">
                  <a:moveTo>
                    <a:pt x="9" y="0"/>
                  </a:moveTo>
                  <a:lnTo>
                    <a:pt x="9" y="4"/>
                  </a:lnTo>
                  <a:lnTo>
                    <a:pt x="4" y="9"/>
                  </a:lnTo>
                  <a:lnTo>
                    <a:pt x="0" y="9"/>
                  </a:lnTo>
                  <a:lnTo>
                    <a:pt x="9" y="0"/>
                  </a:lnTo>
                  <a:close/>
                </a:path>
              </a:pathLst>
            </a:custGeom>
            <a:solidFill>
              <a:srgbClr val="CED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0" name="Google Shape;1690;p13"/>
            <p:cNvSpPr/>
            <p:nvPr/>
          </p:nvSpPr>
          <p:spPr>
            <a:xfrm>
              <a:off x="3859213" y="2859088"/>
              <a:ext cx="457200" cy="479425"/>
            </a:xfrm>
            <a:custGeom>
              <a:rect b="b" l="l" r="r" t="t"/>
              <a:pathLst>
                <a:path extrusionOk="0" h="66" w="63">
                  <a:moveTo>
                    <a:pt x="56" y="66"/>
                  </a:moveTo>
                  <a:cubicBezTo>
                    <a:pt x="7" y="66"/>
                    <a:pt x="7" y="66"/>
                    <a:pt x="7" y="66"/>
                  </a:cubicBezTo>
                  <a:cubicBezTo>
                    <a:pt x="3" y="66"/>
                    <a:pt x="0" y="63"/>
                    <a:pt x="0" y="59"/>
                  </a:cubicBezTo>
                  <a:cubicBezTo>
                    <a:pt x="0" y="7"/>
                    <a:pt x="0" y="7"/>
                    <a:pt x="0" y="7"/>
                  </a:cubicBezTo>
                  <a:cubicBezTo>
                    <a:pt x="0" y="3"/>
                    <a:pt x="3" y="0"/>
                    <a:pt x="7" y="0"/>
                  </a:cubicBezTo>
                  <a:cubicBezTo>
                    <a:pt x="56" y="0"/>
                    <a:pt x="56" y="0"/>
                    <a:pt x="56" y="0"/>
                  </a:cubicBezTo>
                  <a:cubicBezTo>
                    <a:pt x="60" y="0"/>
                    <a:pt x="63" y="3"/>
                    <a:pt x="63" y="7"/>
                  </a:cubicBezTo>
                  <a:cubicBezTo>
                    <a:pt x="63" y="59"/>
                    <a:pt x="63" y="59"/>
                    <a:pt x="63" y="59"/>
                  </a:cubicBezTo>
                  <a:cubicBezTo>
                    <a:pt x="63" y="63"/>
                    <a:pt x="60" y="66"/>
                    <a:pt x="56" y="66"/>
                  </a:cubicBez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1" name="Google Shape;1691;p13"/>
            <p:cNvSpPr/>
            <p:nvPr/>
          </p:nvSpPr>
          <p:spPr>
            <a:xfrm>
              <a:off x="3816350" y="3113088"/>
              <a:ext cx="79375" cy="174625"/>
            </a:xfrm>
            <a:custGeom>
              <a:rect b="b" l="l" r="r" t="t"/>
              <a:pathLst>
                <a:path extrusionOk="0" h="110" w="50">
                  <a:moveTo>
                    <a:pt x="13" y="110"/>
                  </a:moveTo>
                  <a:lnTo>
                    <a:pt x="36" y="91"/>
                  </a:lnTo>
                  <a:lnTo>
                    <a:pt x="50" y="55"/>
                  </a:lnTo>
                  <a:lnTo>
                    <a:pt x="36" y="50"/>
                  </a:lnTo>
                  <a:lnTo>
                    <a:pt x="27" y="69"/>
                  </a:lnTo>
                  <a:lnTo>
                    <a:pt x="36" y="0"/>
                  </a:lnTo>
                  <a:lnTo>
                    <a:pt x="23" y="0"/>
                  </a:lnTo>
                  <a:lnTo>
                    <a:pt x="13" y="69"/>
                  </a:lnTo>
                  <a:lnTo>
                    <a:pt x="0" y="96"/>
                  </a:lnTo>
                  <a:lnTo>
                    <a:pt x="9" y="105"/>
                  </a:lnTo>
                  <a:lnTo>
                    <a:pt x="13" y="110"/>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2" name="Google Shape;1692;p13"/>
            <p:cNvSpPr/>
            <p:nvPr/>
          </p:nvSpPr>
          <p:spPr>
            <a:xfrm>
              <a:off x="3816350" y="3113088"/>
              <a:ext cx="79375" cy="174625"/>
            </a:xfrm>
            <a:custGeom>
              <a:rect b="b" l="l" r="r" t="t"/>
              <a:pathLst>
                <a:path extrusionOk="0" h="110" w="50">
                  <a:moveTo>
                    <a:pt x="13" y="110"/>
                  </a:moveTo>
                  <a:lnTo>
                    <a:pt x="36" y="91"/>
                  </a:lnTo>
                  <a:lnTo>
                    <a:pt x="50" y="55"/>
                  </a:lnTo>
                  <a:lnTo>
                    <a:pt x="36" y="50"/>
                  </a:lnTo>
                  <a:lnTo>
                    <a:pt x="27" y="69"/>
                  </a:lnTo>
                  <a:lnTo>
                    <a:pt x="36" y="0"/>
                  </a:lnTo>
                  <a:lnTo>
                    <a:pt x="23" y="0"/>
                  </a:lnTo>
                  <a:lnTo>
                    <a:pt x="13" y="69"/>
                  </a:lnTo>
                  <a:lnTo>
                    <a:pt x="0" y="96"/>
                  </a:lnTo>
                  <a:lnTo>
                    <a:pt x="9" y="10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3" name="Google Shape;1693;p13"/>
            <p:cNvSpPr/>
            <p:nvPr/>
          </p:nvSpPr>
          <p:spPr>
            <a:xfrm>
              <a:off x="4062413" y="3302000"/>
              <a:ext cx="152400" cy="109538"/>
            </a:xfrm>
            <a:custGeom>
              <a:rect b="b" l="l" r="r" t="t"/>
              <a:pathLst>
                <a:path extrusionOk="0" h="69" w="96">
                  <a:moveTo>
                    <a:pt x="0" y="64"/>
                  </a:moveTo>
                  <a:lnTo>
                    <a:pt x="0" y="32"/>
                  </a:lnTo>
                  <a:lnTo>
                    <a:pt x="37" y="0"/>
                  </a:lnTo>
                  <a:lnTo>
                    <a:pt x="46" y="9"/>
                  </a:lnTo>
                  <a:lnTo>
                    <a:pt x="32" y="23"/>
                  </a:lnTo>
                  <a:lnTo>
                    <a:pt x="96" y="9"/>
                  </a:lnTo>
                  <a:lnTo>
                    <a:pt x="96" y="23"/>
                  </a:lnTo>
                  <a:lnTo>
                    <a:pt x="37" y="46"/>
                  </a:lnTo>
                  <a:lnTo>
                    <a:pt x="23" y="69"/>
                  </a:lnTo>
                  <a:lnTo>
                    <a:pt x="0" y="64"/>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4" name="Google Shape;1694;p13"/>
            <p:cNvSpPr/>
            <p:nvPr/>
          </p:nvSpPr>
          <p:spPr>
            <a:xfrm>
              <a:off x="3373438" y="4514850"/>
              <a:ext cx="361950" cy="1008063"/>
            </a:xfrm>
            <a:custGeom>
              <a:rect b="b" l="l" r="r" t="t"/>
              <a:pathLst>
                <a:path extrusionOk="0" h="635" w="228">
                  <a:moveTo>
                    <a:pt x="0" y="0"/>
                  </a:moveTo>
                  <a:lnTo>
                    <a:pt x="128" y="635"/>
                  </a:lnTo>
                  <a:lnTo>
                    <a:pt x="228" y="621"/>
                  </a:lnTo>
                  <a:lnTo>
                    <a:pt x="160" y="599"/>
                  </a:lnTo>
                  <a:lnTo>
                    <a:pt x="187" y="589"/>
                  </a:lnTo>
                  <a:lnTo>
                    <a:pt x="151" y="0"/>
                  </a:lnTo>
                  <a:lnTo>
                    <a:pt x="0" y="0"/>
                  </a:ln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5" name="Google Shape;1695;p13"/>
            <p:cNvSpPr/>
            <p:nvPr/>
          </p:nvSpPr>
          <p:spPr>
            <a:xfrm>
              <a:off x="3430588" y="4441825"/>
              <a:ext cx="530225" cy="1023938"/>
            </a:xfrm>
            <a:custGeom>
              <a:rect b="b" l="l" r="r" t="t"/>
              <a:pathLst>
                <a:path extrusionOk="0" h="141" w="73">
                  <a:moveTo>
                    <a:pt x="37" y="8"/>
                  </a:moveTo>
                  <a:cubicBezTo>
                    <a:pt x="37" y="8"/>
                    <a:pt x="73" y="42"/>
                    <a:pt x="68" y="82"/>
                  </a:cubicBezTo>
                  <a:cubicBezTo>
                    <a:pt x="62" y="114"/>
                    <a:pt x="49" y="126"/>
                    <a:pt x="49" y="126"/>
                  </a:cubicBezTo>
                  <a:cubicBezTo>
                    <a:pt x="45" y="126"/>
                    <a:pt x="45" y="126"/>
                    <a:pt x="45" y="126"/>
                  </a:cubicBezTo>
                  <a:cubicBezTo>
                    <a:pt x="51" y="141"/>
                    <a:pt x="51" y="141"/>
                    <a:pt x="51" y="141"/>
                  </a:cubicBezTo>
                  <a:cubicBezTo>
                    <a:pt x="33" y="123"/>
                    <a:pt x="33" y="123"/>
                    <a:pt x="33" y="123"/>
                  </a:cubicBezTo>
                  <a:cubicBezTo>
                    <a:pt x="33" y="123"/>
                    <a:pt x="55" y="94"/>
                    <a:pt x="42" y="63"/>
                  </a:cubicBezTo>
                  <a:cubicBezTo>
                    <a:pt x="28" y="33"/>
                    <a:pt x="0" y="22"/>
                    <a:pt x="0" y="22"/>
                  </a:cubicBezTo>
                  <a:cubicBezTo>
                    <a:pt x="0" y="22"/>
                    <a:pt x="24" y="0"/>
                    <a:pt x="26" y="0"/>
                  </a:cubicBezTo>
                  <a:cubicBezTo>
                    <a:pt x="28" y="1"/>
                    <a:pt x="37" y="8"/>
                    <a:pt x="37" y="8"/>
                  </a:cubicBez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6" name="Google Shape;1696;p13"/>
            <p:cNvSpPr/>
            <p:nvPr/>
          </p:nvSpPr>
          <p:spPr>
            <a:xfrm>
              <a:off x="3314700" y="3251200"/>
              <a:ext cx="552450" cy="1298575"/>
            </a:xfrm>
            <a:custGeom>
              <a:rect b="b" l="l" r="r" t="t"/>
              <a:pathLst>
                <a:path extrusionOk="0" h="179" w="76">
                  <a:moveTo>
                    <a:pt x="68" y="0"/>
                  </a:moveTo>
                  <a:cubicBezTo>
                    <a:pt x="68" y="0"/>
                    <a:pt x="9" y="72"/>
                    <a:pt x="3" y="86"/>
                  </a:cubicBezTo>
                  <a:cubicBezTo>
                    <a:pt x="3" y="86"/>
                    <a:pt x="0" y="91"/>
                    <a:pt x="0" y="106"/>
                  </a:cubicBezTo>
                  <a:cubicBezTo>
                    <a:pt x="0" y="121"/>
                    <a:pt x="5" y="176"/>
                    <a:pt x="5" y="176"/>
                  </a:cubicBezTo>
                  <a:cubicBezTo>
                    <a:pt x="65" y="179"/>
                    <a:pt x="65" y="179"/>
                    <a:pt x="65" y="179"/>
                  </a:cubicBezTo>
                  <a:cubicBezTo>
                    <a:pt x="65" y="179"/>
                    <a:pt x="45" y="112"/>
                    <a:pt x="45" y="111"/>
                  </a:cubicBezTo>
                  <a:cubicBezTo>
                    <a:pt x="44" y="109"/>
                    <a:pt x="35" y="98"/>
                    <a:pt x="25" y="96"/>
                  </a:cubicBezTo>
                  <a:cubicBezTo>
                    <a:pt x="76" y="5"/>
                    <a:pt x="76" y="5"/>
                    <a:pt x="76" y="5"/>
                  </a:cubicBezTo>
                  <a:lnTo>
                    <a:pt x="68" y="0"/>
                  </a:lnTo>
                  <a:close/>
                </a:path>
              </a:pathLst>
            </a:custGeom>
            <a:solidFill>
              <a:srgbClr val="FF8B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7" name="Google Shape;1697;p13"/>
            <p:cNvSpPr/>
            <p:nvPr/>
          </p:nvSpPr>
          <p:spPr>
            <a:xfrm>
              <a:off x="3444875" y="3860800"/>
              <a:ext cx="123825" cy="123825"/>
            </a:xfrm>
            <a:custGeom>
              <a:rect b="b" l="l" r="r" t="t"/>
              <a:pathLst>
                <a:path extrusionOk="0" h="17" w="17">
                  <a:moveTo>
                    <a:pt x="13" y="5"/>
                  </a:moveTo>
                  <a:cubicBezTo>
                    <a:pt x="13" y="5"/>
                    <a:pt x="16" y="13"/>
                    <a:pt x="17" y="17"/>
                  </a:cubicBezTo>
                  <a:cubicBezTo>
                    <a:pt x="17" y="17"/>
                    <a:pt x="5" y="17"/>
                    <a:pt x="0" y="11"/>
                  </a:cubicBezTo>
                  <a:cubicBezTo>
                    <a:pt x="5" y="0"/>
                    <a:pt x="5" y="0"/>
                    <a:pt x="5" y="0"/>
                  </a:cubicBezTo>
                  <a:lnTo>
                    <a:pt x="13" y="5"/>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8" name="Google Shape;1698;p13"/>
            <p:cNvSpPr/>
            <p:nvPr/>
          </p:nvSpPr>
          <p:spPr>
            <a:xfrm>
              <a:off x="3409950" y="3635375"/>
              <a:ext cx="223838" cy="319088"/>
            </a:xfrm>
            <a:custGeom>
              <a:rect b="b" l="l" r="r" t="t"/>
              <a:pathLst>
                <a:path extrusionOk="0" h="44" w="31">
                  <a:moveTo>
                    <a:pt x="27" y="13"/>
                  </a:moveTo>
                  <a:cubicBezTo>
                    <a:pt x="27" y="13"/>
                    <a:pt x="31" y="34"/>
                    <a:pt x="27" y="39"/>
                  </a:cubicBezTo>
                  <a:cubicBezTo>
                    <a:pt x="24" y="44"/>
                    <a:pt x="11" y="36"/>
                    <a:pt x="6" y="28"/>
                  </a:cubicBezTo>
                  <a:cubicBezTo>
                    <a:pt x="1" y="20"/>
                    <a:pt x="0" y="3"/>
                    <a:pt x="9" y="1"/>
                  </a:cubicBezTo>
                  <a:cubicBezTo>
                    <a:pt x="18" y="0"/>
                    <a:pt x="25" y="5"/>
                    <a:pt x="27" y="13"/>
                  </a:cubicBez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9" name="Google Shape;1699;p13"/>
            <p:cNvSpPr/>
            <p:nvPr/>
          </p:nvSpPr>
          <p:spPr>
            <a:xfrm>
              <a:off x="3525838" y="3381375"/>
              <a:ext cx="587375" cy="820738"/>
            </a:xfrm>
            <a:custGeom>
              <a:rect b="b" l="l" r="r" t="t"/>
              <a:pathLst>
                <a:path extrusionOk="0" h="113" w="81">
                  <a:moveTo>
                    <a:pt x="6" y="87"/>
                  </a:moveTo>
                  <a:cubicBezTo>
                    <a:pt x="6" y="87"/>
                    <a:pt x="53" y="57"/>
                    <a:pt x="57" y="51"/>
                  </a:cubicBezTo>
                  <a:cubicBezTo>
                    <a:pt x="61" y="45"/>
                    <a:pt x="71" y="0"/>
                    <a:pt x="71" y="0"/>
                  </a:cubicBezTo>
                  <a:cubicBezTo>
                    <a:pt x="81" y="2"/>
                    <a:pt x="81" y="2"/>
                    <a:pt x="81" y="2"/>
                  </a:cubicBezTo>
                  <a:cubicBezTo>
                    <a:pt x="81" y="2"/>
                    <a:pt x="75" y="53"/>
                    <a:pt x="74" y="58"/>
                  </a:cubicBezTo>
                  <a:cubicBezTo>
                    <a:pt x="72" y="64"/>
                    <a:pt x="26" y="113"/>
                    <a:pt x="15" y="113"/>
                  </a:cubicBezTo>
                  <a:cubicBezTo>
                    <a:pt x="4" y="113"/>
                    <a:pt x="0" y="99"/>
                    <a:pt x="6" y="87"/>
                  </a:cubicBezTo>
                  <a:close/>
                </a:path>
              </a:pathLst>
            </a:custGeom>
            <a:solidFill>
              <a:srgbClr val="FF8B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0" name="Google Shape;1700;p13"/>
            <p:cNvSpPr/>
            <p:nvPr/>
          </p:nvSpPr>
          <p:spPr>
            <a:xfrm>
              <a:off x="3379788" y="3592513"/>
              <a:ext cx="269875" cy="311150"/>
            </a:xfrm>
            <a:custGeom>
              <a:rect b="b" l="l" r="r" t="t"/>
              <a:pathLst>
                <a:path extrusionOk="0" h="43" w="37">
                  <a:moveTo>
                    <a:pt x="6" y="8"/>
                  </a:moveTo>
                  <a:cubicBezTo>
                    <a:pt x="6" y="8"/>
                    <a:pt x="12" y="0"/>
                    <a:pt x="23" y="2"/>
                  </a:cubicBezTo>
                  <a:cubicBezTo>
                    <a:pt x="34" y="4"/>
                    <a:pt x="37" y="2"/>
                    <a:pt x="37" y="2"/>
                  </a:cubicBezTo>
                  <a:cubicBezTo>
                    <a:pt x="37" y="2"/>
                    <a:pt x="35" y="14"/>
                    <a:pt x="27" y="16"/>
                  </a:cubicBezTo>
                  <a:cubicBezTo>
                    <a:pt x="19" y="19"/>
                    <a:pt x="17" y="18"/>
                    <a:pt x="17" y="18"/>
                  </a:cubicBezTo>
                  <a:cubicBezTo>
                    <a:pt x="17" y="18"/>
                    <a:pt x="21" y="23"/>
                    <a:pt x="22" y="26"/>
                  </a:cubicBezTo>
                  <a:cubicBezTo>
                    <a:pt x="24" y="29"/>
                    <a:pt x="19" y="22"/>
                    <a:pt x="17" y="24"/>
                  </a:cubicBezTo>
                  <a:cubicBezTo>
                    <a:pt x="16" y="27"/>
                    <a:pt x="17" y="32"/>
                    <a:pt x="21" y="32"/>
                  </a:cubicBezTo>
                  <a:cubicBezTo>
                    <a:pt x="24" y="31"/>
                    <a:pt x="22" y="34"/>
                    <a:pt x="21" y="37"/>
                  </a:cubicBezTo>
                  <a:cubicBezTo>
                    <a:pt x="19" y="40"/>
                    <a:pt x="17" y="43"/>
                    <a:pt x="15" y="42"/>
                  </a:cubicBezTo>
                  <a:cubicBezTo>
                    <a:pt x="13" y="41"/>
                    <a:pt x="6" y="37"/>
                    <a:pt x="3" y="28"/>
                  </a:cubicBezTo>
                  <a:cubicBezTo>
                    <a:pt x="0" y="19"/>
                    <a:pt x="0" y="11"/>
                    <a:pt x="6" y="8"/>
                  </a:cubicBez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1" name="Google Shape;1701;p13"/>
            <p:cNvSpPr/>
            <p:nvPr/>
          </p:nvSpPr>
          <p:spPr>
            <a:xfrm>
              <a:off x="5159375" y="2068513"/>
              <a:ext cx="1052513" cy="1770063"/>
            </a:xfrm>
            <a:custGeom>
              <a:rect b="b" l="l" r="r" t="t"/>
              <a:pathLst>
                <a:path extrusionOk="0" h="244" w="145">
                  <a:moveTo>
                    <a:pt x="140" y="244"/>
                  </a:moveTo>
                  <a:cubicBezTo>
                    <a:pt x="5" y="244"/>
                    <a:pt x="5" y="244"/>
                    <a:pt x="5" y="244"/>
                  </a:cubicBezTo>
                  <a:cubicBezTo>
                    <a:pt x="2" y="244"/>
                    <a:pt x="0" y="242"/>
                    <a:pt x="0" y="239"/>
                  </a:cubicBezTo>
                  <a:cubicBezTo>
                    <a:pt x="0" y="5"/>
                    <a:pt x="0" y="5"/>
                    <a:pt x="0" y="5"/>
                  </a:cubicBezTo>
                  <a:cubicBezTo>
                    <a:pt x="0" y="2"/>
                    <a:pt x="2" y="0"/>
                    <a:pt x="5" y="0"/>
                  </a:cubicBezTo>
                  <a:cubicBezTo>
                    <a:pt x="140" y="0"/>
                    <a:pt x="140" y="0"/>
                    <a:pt x="140" y="0"/>
                  </a:cubicBezTo>
                  <a:cubicBezTo>
                    <a:pt x="143" y="0"/>
                    <a:pt x="145" y="2"/>
                    <a:pt x="145" y="5"/>
                  </a:cubicBezTo>
                  <a:cubicBezTo>
                    <a:pt x="145" y="239"/>
                    <a:pt x="145" y="239"/>
                    <a:pt x="145" y="239"/>
                  </a:cubicBezTo>
                  <a:cubicBezTo>
                    <a:pt x="145" y="242"/>
                    <a:pt x="143" y="244"/>
                    <a:pt x="140" y="24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2" name="Google Shape;1702;p13"/>
            <p:cNvSpPr/>
            <p:nvPr/>
          </p:nvSpPr>
          <p:spPr>
            <a:xfrm>
              <a:off x="5340350" y="2205038"/>
              <a:ext cx="682625" cy="152400"/>
            </a:xfrm>
            <a:custGeom>
              <a:rect b="b" l="l" r="r" t="t"/>
              <a:pathLst>
                <a:path extrusionOk="0" h="21" w="94">
                  <a:moveTo>
                    <a:pt x="89" y="21"/>
                  </a:moveTo>
                  <a:cubicBezTo>
                    <a:pt x="4" y="21"/>
                    <a:pt x="4" y="21"/>
                    <a:pt x="4" y="21"/>
                  </a:cubicBezTo>
                  <a:cubicBezTo>
                    <a:pt x="1" y="21"/>
                    <a:pt x="0" y="19"/>
                    <a:pt x="0" y="17"/>
                  </a:cubicBezTo>
                  <a:cubicBezTo>
                    <a:pt x="0" y="4"/>
                    <a:pt x="0" y="4"/>
                    <a:pt x="0" y="4"/>
                  </a:cubicBezTo>
                  <a:cubicBezTo>
                    <a:pt x="0" y="2"/>
                    <a:pt x="1" y="0"/>
                    <a:pt x="4" y="0"/>
                  </a:cubicBezTo>
                  <a:cubicBezTo>
                    <a:pt x="89" y="0"/>
                    <a:pt x="89" y="0"/>
                    <a:pt x="89" y="0"/>
                  </a:cubicBezTo>
                  <a:cubicBezTo>
                    <a:pt x="92" y="0"/>
                    <a:pt x="94" y="2"/>
                    <a:pt x="94" y="4"/>
                  </a:cubicBezTo>
                  <a:cubicBezTo>
                    <a:pt x="94" y="17"/>
                    <a:pt x="94" y="17"/>
                    <a:pt x="94" y="17"/>
                  </a:cubicBezTo>
                  <a:cubicBezTo>
                    <a:pt x="94" y="19"/>
                    <a:pt x="92" y="21"/>
                    <a:pt x="89" y="21"/>
                  </a:cubicBez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3" name="Google Shape;1703;p13"/>
            <p:cNvSpPr/>
            <p:nvPr/>
          </p:nvSpPr>
          <p:spPr>
            <a:xfrm>
              <a:off x="5370513" y="3076575"/>
              <a:ext cx="254000" cy="115888"/>
            </a:xfrm>
            <a:custGeom>
              <a:rect b="b" l="l" r="r" t="t"/>
              <a:pathLst>
                <a:path extrusionOk="0" h="16" w="35">
                  <a:moveTo>
                    <a:pt x="27" y="16"/>
                  </a:moveTo>
                  <a:cubicBezTo>
                    <a:pt x="8" y="16"/>
                    <a:pt x="8" y="16"/>
                    <a:pt x="8" y="16"/>
                  </a:cubicBezTo>
                  <a:cubicBezTo>
                    <a:pt x="4" y="16"/>
                    <a:pt x="0" y="13"/>
                    <a:pt x="0" y="8"/>
                  </a:cubicBezTo>
                  <a:cubicBezTo>
                    <a:pt x="0" y="4"/>
                    <a:pt x="4" y="0"/>
                    <a:pt x="8" y="0"/>
                  </a:cubicBezTo>
                  <a:cubicBezTo>
                    <a:pt x="27" y="0"/>
                    <a:pt x="27" y="0"/>
                    <a:pt x="27" y="0"/>
                  </a:cubicBezTo>
                  <a:cubicBezTo>
                    <a:pt x="31" y="0"/>
                    <a:pt x="35" y="4"/>
                    <a:pt x="35" y="8"/>
                  </a:cubicBezTo>
                  <a:cubicBezTo>
                    <a:pt x="35" y="13"/>
                    <a:pt x="31" y="16"/>
                    <a:pt x="27" y="16"/>
                  </a:cubicBez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4" name="Google Shape;1704;p13"/>
            <p:cNvSpPr/>
            <p:nvPr/>
          </p:nvSpPr>
          <p:spPr>
            <a:xfrm>
              <a:off x="5762625" y="3076575"/>
              <a:ext cx="254000" cy="115888"/>
            </a:xfrm>
            <a:custGeom>
              <a:rect b="b" l="l" r="r" t="t"/>
              <a:pathLst>
                <a:path extrusionOk="0" h="16" w="35">
                  <a:moveTo>
                    <a:pt x="27" y="16"/>
                  </a:moveTo>
                  <a:cubicBezTo>
                    <a:pt x="8" y="16"/>
                    <a:pt x="8" y="16"/>
                    <a:pt x="8" y="16"/>
                  </a:cubicBezTo>
                  <a:cubicBezTo>
                    <a:pt x="4" y="16"/>
                    <a:pt x="0" y="13"/>
                    <a:pt x="0" y="8"/>
                  </a:cubicBezTo>
                  <a:cubicBezTo>
                    <a:pt x="0" y="4"/>
                    <a:pt x="4" y="0"/>
                    <a:pt x="8" y="0"/>
                  </a:cubicBezTo>
                  <a:cubicBezTo>
                    <a:pt x="27" y="0"/>
                    <a:pt x="27" y="0"/>
                    <a:pt x="27" y="0"/>
                  </a:cubicBezTo>
                  <a:cubicBezTo>
                    <a:pt x="31" y="0"/>
                    <a:pt x="35" y="4"/>
                    <a:pt x="35" y="8"/>
                  </a:cubicBezTo>
                  <a:cubicBezTo>
                    <a:pt x="35" y="13"/>
                    <a:pt x="31" y="16"/>
                    <a:pt x="27" y="16"/>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5" name="Google Shape;1705;p13"/>
            <p:cNvSpPr/>
            <p:nvPr/>
          </p:nvSpPr>
          <p:spPr>
            <a:xfrm>
              <a:off x="5326063" y="2509838"/>
              <a:ext cx="727075" cy="117475"/>
            </a:xfrm>
            <a:prstGeom prst="rect">
              <a:avLst/>
            </a:pr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6" name="Google Shape;1706;p13"/>
            <p:cNvSpPr/>
            <p:nvPr/>
          </p:nvSpPr>
          <p:spPr>
            <a:xfrm>
              <a:off x="5326063" y="2706688"/>
              <a:ext cx="727075" cy="115888"/>
            </a:xfrm>
            <a:prstGeom prst="rect">
              <a:avLst/>
            </a:pr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7" name="Google Shape;1707;p13"/>
            <p:cNvSpPr/>
            <p:nvPr/>
          </p:nvSpPr>
          <p:spPr>
            <a:xfrm>
              <a:off x="5478463" y="2895600"/>
              <a:ext cx="422275" cy="22225"/>
            </a:xfrm>
            <a:prstGeom prst="rect">
              <a:avLst/>
            </a:prstGeom>
            <a:solidFill>
              <a:srgbClr val="CDD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8" name="Google Shape;1708;p13"/>
            <p:cNvSpPr/>
            <p:nvPr/>
          </p:nvSpPr>
          <p:spPr>
            <a:xfrm>
              <a:off x="6916738" y="3222625"/>
              <a:ext cx="1612900" cy="290513"/>
            </a:xfrm>
            <a:custGeom>
              <a:rect b="b" l="l" r="r" t="t"/>
              <a:pathLst>
                <a:path extrusionOk="0" h="40" w="222">
                  <a:moveTo>
                    <a:pt x="202" y="40"/>
                  </a:moveTo>
                  <a:cubicBezTo>
                    <a:pt x="21" y="40"/>
                    <a:pt x="21" y="40"/>
                    <a:pt x="21" y="40"/>
                  </a:cubicBezTo>
                  <a:cubicBezTo>
                    <a:pt x="9" y="40"/>
                    <a:pt x="0" y="31"/>
                    <a:pt x="0" y="20"/>
                  </a:cubicBezTo>
                  <a:cubicBezTo>
                    <a:pt x="0" y="9"/>
                    <a:pt x="9" y="0"/>
                    <a:pt x="21" y="0"/>
                  </a:cubicBezTo>
                  <a:cubicBezTo>
                    <a:pt x="202" y="0"/>
                    <a:pt x="202" y="0"/>
                    <a:pt x="202" y="0"/>
                  </a:cubicBezTo>
                  <a:cubicBezTo>
                    <a:pt x="213" y="0"/>
                    <a:pt x="222" y="9"/>
                    <a:pt x="222" y="20"/>
                  </a:cubicBezTo>
                  <a:cubicBezTo>
                    <a:pt x="222" y="31"/>
                    <a:pt x="213" y="40"/>
                    <a:pt x="202" y="40"/>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9" name="Google Shape;1709;p13"/>
            <p:cNvSpPr/>
            <p:nvPr/>
          </p:nvSpPr>
          <p:spPr>
            <a:xfrm>
              <a:off x="6299200" y="2024063"/>
              <a:ext cx="1068388" cy="247650"/>
            </a:xfrm>
            <a:custGeom>
              <a:rect b="b" l="l" r="r" t="t"/>
              <a:pathLst>
                <a:path extrusionOk="0" h="34" w="147">
                  <a:moveTo>
                    <a:pt x="130" y="34"/>
                  </a:moveTo>
                  <a:cubicBezTo>
                    <a:pt x="17" y="34"/>
                    <a:pt x="17" y="34"/>
                    <a:pt x="17" y="34"/>
                  </a:cubicBezTo>
                  <a:cubicBezTo>
                    <a:pt x="8" y="34"/>
                    <a:pt x="0" y="26"/>
                    <a:pt x="0" y="17"/>
                  </a:cubicBezTo>
                  <a:cubicBezTo>
                    <a:pt x="0" y="8"/>
                    <a:pt x="8" y="0"/>
                    <a:pt x="17" y="0"/>
                  </a:cubicBezTo>
                  <a:cubicBezTo>
                    <a:pt x="130" y="0"/>
                    <a:pt x="130" y="0"/>
                    <a:pt x="130" y="0"/>
                  </a:cubicBezTo>
                  <a:cubicBezTo>
                    <a:pt x="139" y="0"/>
                    <a:pt x="147" y="8"/>
                    <a:pt x="147" y="17"/>
                  </a:cubicBezTo>
                  <a:cubicBezTo>
                    <a:pt x="147" y="26"/>
                    <a:pt x="139" y="34"/>
                    <a:pt x="130" y="3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0" name="Google Shape;1710;p13"/>
            <p:cNvSpPr/>
            <p:nvPr/>
          </p:nvSpPr>
          <p:spPr>
            <a:xfrm>
              <a:off x="6538913" y="2111375"/>
              <a:ext cx="79375" cy="73025"/>
            </a:xfrm>
            <a:prstGeom prst="ellipse">
              <a:avLst/>
            </a:prstGeom>
            <a:solidFill>
              <a:srgbClr val="FFC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1" name="Google Shape;1711;p13"/>
            <p:cNvSpPr/>
            <p:nvPr/>
          </p:nvSpPr>
          <p:spPr>
            <a:xfrm>
              <a:off x="6800850" y="2111375"/>
              <a:ext cx="73025" cy="73025"/>
            </a:xfrm>
            <a:prstGeom prst="ellipse">
              <a:avLst/>
            </a:prstGeom>
            <a:solidFill>
              <a:srgbClr val="90C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2" name="Google Shape;1712;p13"/>
            <p:cNvSpPr/>
            <p:nvPr/>
          </p:nvSpPr>
          <p:spPr>
            <a:xfrm>
              <a:off x="7040563" y="2111375"/>
              <a:ext cx="73025" cy="73025"/>
            </a:xfrm>
            <a:prstGeom prst="ellipse">
              <a:avLst/>
            </a:prstGeom>
            <a:solidFill>
              <a:srgbClr val="EB4F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3" name="Google Shape;1713;p13"/>
            <p:cNvSpPr/>
            <p:nvPr/>
          </p:nvSpPr>
          <p:spPr>
            <a:xfrm>
              <a:off x="3990975" y="3033713"/>
              <a:ext cx="180975" cy="18891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4" name="Google Shape;1714;p13"/>
            <p:cNvSpPr/>
            <p:nvPr/>
          </p:nvSpPr>
          <p:spPr>
            <a:xfrm>
              <a:off x="3946525" y="2982913"/>
              <a:ext cx="276225" cy="260350"/>
            </a:xfrm>
            <a:custGeom>
              <a:rect b="b" l="l" r="r" t="t"/>
              <a:pathLst>
                <a:path extrusionOk="0" h="36" w="38">
                  <a:moveTo>
                    <a:pt x="32" y="5"/>
                  </a:moveTo>
                  <a:cubicBezTo>
                    <a:pt x="30" y="5"/>
                    <a:pt x="30" y="5"/>
                    <a:pt x="30" y="5"/>
                  </a:cubicBezTo>
                  <a:cubicBezTo>
                    <a:pt x="26" y="0"/>
                    <a:pt x="26" y="0"/>
                    <a:pt x="26" y="0"/>
                  </a:cubicBezTo>
                  <a:cubicBezTo>
                    <a:pt x="26" y="0"/>
                    <a:pt x="26" y="0"/>
                    <a:pt x="25" y="0"/>
                  </a:cubicBezTo>
                  <a:cubicBezTo>
                    <a:pt x="13" y="0"/>
                    <a:pt x="13" y="0"/>
                    <a:pt x="13" y="0"/>
                  </a:cubicBezTo>
                  <a:cubicBezTo>
                    <a:pt x="12" y="0"/>
                    <a:pt x="12" y="0"/>
                    <a:pt x="11" y="0"/>
                  </a:cubicBezTo>
                  <a:cubicBezTo>
                    <a:pt x="8" y="5"/>
                    <a:pt x="8" y="5"/>
                    <a:pt x="8" y="5"/>
                  </a:cubicBezTo>
                  <a:cubicBezTo>
                    <a:pt x="6" y="5"/>
                    <a:pt x="6" y="5"/>
                    <a:pt x="6" y="5"/>
                  </a:cubicBezTo>
                  <a:cubicBezTo>
                    <a:pt x="3" y="5"/>
                    <a:pt x="0" y="8"/>
                    <a:pt x="0" y="11"/>
                  </a:cubicBezTo>
                  <a:cubicBezTo>
                    <a:pt x="0" y="29"/>
                    <a:pt x="0" y="29"/>
                    <a:pt x="0" y="29"/>
                  </a:cubicBezTo>
                  <a:cubicBezTo>
                    <a:pt x="0" y="33"/>
                    <a:pt x="3" y="36"/>
                    <a:pt x="6" y="36"/>
                  </a:cubicBezTo>
                  <a:cubicBezTo>
                    <a:pt x="32" y="36"/>
                    <a:pt x="32" y="36"/>
                    <a:pt x="32" y="36"/>
                  </a:cubicBezTo>
                  <a:cubicBezTo>
                    <a:pt x="35" y="36"/>
                    <a:pt x="38" y="33"/>
                    <a:pt x="38" y="29"/>
                  </a:cubicBezTo>
                  <a:cubicBezTo>
                    <a:pt x="38" y="11"/>
                    <a:pt x="38" y="11"/>
                    <a:pt x="38" y="11"/>
                  </a:cubicBezTo>
                  <a:cubicBezTo>
                    <a:pt x="38" y="8"/>
                    <a:pt x="35" y="5"/>
                    <a:pt x="32" y="5"/>
                  </a:cubicBezTo>
                  <a:close/>
                  <a:moveTo>
                    <a:pt x="19" y="29"/>
                  </a:moveTo>
                  <a:cubicBezTo>
                    <a:pt x="14" y="29"/>
                    <a:pt x="10" y="25"/>
                    <a:pt x="10" y="20"/>
                  </a:cubicBezTo>
                  <a:cubicBezTo>
                    <a:pt x="10" y="15"/>
                    <a:pt x="14" y="11"/>
                    <a:pt x="19" y="11"/>
                  </a:cubicBezTo>
                  <a:cubicBezTo>
                    <a:pt x="24" y="11"/>
                    <a:pt x="28" y="15"/>
                    <a:pt x="28" y="20"/>
                  </a:cubicBezTo>
                  <a:cubicBezTo>
                    <a:pt x="28" y="25"/>
                    <a:pt x="24" y="29"/>
                    <a:pt x="19" y="29"/>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5" name="Google Shape;1715;p13"/>
            <p:cNvSpPr/>
            <p:nvPr/>
          </p:nvSpPr>
          <p:spPr>
            <a:xfrm>
              <a:off x="4041775" y="3084513"/>
              <a:ext cx="85725" cy="87313"/>
            </a:xfrm>
            <a:prstGeom prst="ellipse">
              <a:avLst/>
            </a:pr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6" name="Google Shape;1716;p13"/>
            <p:cNvSpPr/>
            <p:nvPr/>
          </p:nvSpPr>
          <p:spPr>
            <a:xfrm>
              <a:off x="6611938" y="2517775"/>
              <a:ext cx="812800" cy="530225"/>
            </a:xfrm>
            <a:custGeom>
              <a:rect b="b" l="l" r="r" t="t"/>
              <a:pathLst>
                <a:path extrusionOk="0" h="73" w="112">
                  <a:moveTo>
                    <a:pt x="103" y="73"/>
                  </a:moveTo>
                  <a:cubicBezTo>
                    <a:pt x="8" y="73"/>
                    <a:pt x="8" y="73"/>
                    <a:pt x="8" y="73"/>
                  </a:cubicBezTo>
                  <a:cubicBezTo>
                    <a:pt x="4" y="73"/>
                    <a:pt x="0" y="69"/>
                    <a:pt x="0" y="64"/>
                  </a:cubicBezTo>
                  <a:cubicBezTo>
                    <a:pt x="0" y="8"/>
                    <a:pt x="0" y="8"/>
                    <a:pt x="0" y="8"/>
                  </a:cubicBezTo>
                  <a:cubicBezTo>
                    <a:pt x="0" y="3"/>
                    <a:pt x="4" y="0"/>
                    <a:pt x="8" y="0"/>
                  </a:cubicBezTo>
                  <a:cubicBezTo>
                    <a:pt x="103" y="0"/>
                    <a:pt x="103" y="0"/>
                    <a:pt x="103" y="0"/>
                  </a:cubicBezTo>
                  <a:cubicBezTo>
                    <a:pt x="108" y="0"/>
                    <a:pt x="112" y="3"/>
                    <a:pt x="112" y="8"/>
                  </a:cubicBezTo>
                  <a:cubicBezTo>
                    <a:pt x="112" y="64"/>
                    <a:pt x="112" y="64"/>
                    <a:pt x="112" y="64"/>
                  </a:cubicBezTo>
                  <a:cubicBezTo>
                    <a:pt x="112" y="69"/>
                    <a:pt x="108" y="73"/>
                    <a:pt x="103" y="73"/>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7" name="Google Shape;1717;p13"/>
            <p:cNvSpPr/>
            <p:nvPr/>
          </p:nvSpPr>
          <p:spPr>
            <a:xfrm>
              <a:off x="6684963" y="2554288"/>
              <a:ext cx="666750" cy="225425"/>
            </a:xfrm>
            <a:custGeom>
              <a:rect b="b" l="l" r="r" t="t"/>
              <a:pathLst>
                <a:path extrusionOk="0" h="31" w="92">
                  <a:moveTo>
                    <a:pt x="46" y="31"/>
                  </a:moveTo>
                  <a:cubicBezTo>
                    <a:pt x="46" y="31"/>
                    <a:pt x="46" y="31"/>
                    <a:pt x="46" y="31"/>
                  </a:cubicBezTo>
                  <a:cubicBezTo>
                    <a:pt x="45" y="31"/>
                    <a:pt x="45" y="30"/>
                    <a:pt x="44" y="30"/>
                  </a:cubicBezTo>
                  <a:cubicBezTo>
                    <a:pt x="2" y="6"/>
                    <a:pt x="2" y="6"/>
                    <a:pt x="2" y="6"/>
                  </a:cubicBezTo>
                  <a:cubicBezTo>
                    <a:pt x="0" y="6"/>
                    <a:pt x="0" y="4"/>
                    <a:pt x="0" y="2"/>
                  </a:cubicBezTo>
                  <a:cubicBezTo>
                    <a:pt x="1" y="1"/>
                    <a:pt x="3" y="0"/>
                    <a:pt x="4" y="1"/>
                  </a:cubicBezTo>
                  <a:cubicBezTo>
                    <a:pt x="46" y="24"/>
                    <a:pt x="46" y="24"/>
                    <a:pt x="46" y="24"/>
                  </a:cubicBezTo>
                  <a:cubicBezTo>
                    <a:pt x="87" y="1"/>
                    <a:pt x="87" y="1"/>
                    <a:pt x="87" y="1"/>
                  </a:cubicBezTo>
                  <a:cubicBezTo>
                    <a:pt x="89" y="0"/>
                    <a:pt x="91" y="1"/>
                    <a:pt x="91" y="2"/>
                  </a:cubicBezTo>
                  <a:cubicBezTo>
                    <a:pt x="92" y="4"/>
                    <a:pt x="92" y="6"/>
                    <a:pt x="90" y="6"/>
                  </a:cubicBezTo>
                  <a:cubicBezTo>
                    <a:pt x="47" y="30"/>
                    <a:pt x="47" y="30"/>
                    <a:pt x="47" y="30"/>
                  </a:cubicBezTo>
                  <a:cubicBezTo>
                    <a:pt x="47" y="30"/>
                    <a:pt x="47" y="31"/>
                    <a:pt x="46" y="31"/>
                  </a:cubicBezTo>
                  <a:close/>
                </a:path>
              </a:pathLst>
            </a:custGeom>
            <a:solidFill>
              <a:srgbClr val="FD49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8" name="Google Shape;1718;p13"/>
            <p:cNvSpPr/>
            <p:nvPr/>
          </p:nvSpPr>
          <p:spPr>
            <a:xfrm>
              <a:off x="7607300" y="1697038"/>
              <a:ext cx="1001713" cy="1292225"/>
            </a:xfrm>
            <a:custGeom>
              <a:rect b="b" l="l" r="r" t="t"/>
              <a:pathLst>
                <a:path extrusionOk="0" h="178" w="138">
                  <a:moveTo>
                    <a:pt x="130" y="178"/>
                  </a:moveTo>
                  <a:cubicBezTo>
                    <a:pt x="7" y="178"/>
                    <a:pt x="7" y="178"/>
                    <a:pt x="7" y="178"/>
                  </a:cubicBezTo>
                  <a:cubicBezTo>
                    <a:pt x="3" y="178"/>
                    <a:pt x="0" y="175"/>
                    <a:pt x="0" y="171"/>
                  </a:cubicBezTo>
                  <a:cubicBezTo>
                    <a:pt x="0" y="7"/>
                    <a:pt x="0" y="7"/>
                    <a:pt x="0" y="7"/>
                  </a:cubicBezTo>
                  <a:cubicBezTo>
                    <a:pt x="0" y="3"/>
                    <a:pt x="3" y="0"/>
                    <a:pt x="7" y="0"/>
                  </a:cubicBezTo>
                  <a:cubicBezTo>
                    <a:pt x="130" y="0"/>
                    <a:pt x="130" y="0"/>
                    <a:pt x="130" y="0"/>
                  </a:cubicBezTo>
                  <a:cubicBezTo>
                    <a:pt x="134" y="0"/>
                    <a:pt x="138" y="3"/>
                    <a:pt x="138" y="7"/>
                  </a:cubicBezTo>
                  <a:cubicBezTo>
                    <a:pt x="138" y="171"/>
                    <a:pt x="138" y="171"/>
                    <a:pt x="138" y="171"/>
                  </a:cubicBezTo>
                  <a:cubicBezTo>
                    <a:pt x="138" y="175"/>
                    <a:pt x="134" y="178"/>
                    <a:pt x="130" y="178"/>
                  </a:cubicBez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9" name="Google Shape;1719;p13"/>
            <p:cNvSpPr/>
            <p:nvPr/>
          </p:nvSpPr>
          <p:spPr>
            <a:xfrm>
              <a:off x="7751763" y="1843088"/>
              <a:ext cx="79375" cy="28575"/>
            </a:xfrm>
            <a:custGeom>
              <a:rect b="b" l="l" r="r" t="t"/>
              <a:pathLst>
                <a:path extrusionOk="0" h="4" w="11">
                  <a:moveTo>
                    <a:pt x="11" y="4"/>
                  </a:moveTo>
                  <a:cubicBezTo>
                    <a:pt x="1" y="4"/>
                    <a:pt x="1" y="4"/>
                    <a:pt x="1" y="4"/>
                  </a:cubicBezTo>
                  <a:cubicBezTo>
                    <a:pt x="1" y="4"/>
                    <a:pt x="0" y="3"/>
                    <a:pt x="0" y="2"/>
                  </a:cubicBezTo>
                  <a:cubicBezTo>
                    <a:pt x="0" y="1"/>
                    <a:pt x="1" y="0"/>
                    <a:pt x="1" y="0"/>
                  </a:cubicBezTo>
                  <a:cubicBezTo>
                    <a:pt x="11" y="0"/>
                    <a:pt x="11" y="0"/>
                    <a:pt x="11" y="0"/>
                  </a:cubicBezTo>
                  <a:cubicBezTo>
                    <a:pt x="11" y="0"/>
                    <a:pt x="11" y="1"/>
                    <a:pt x="11" y="2"/>
                  </a:cubicBezTo>
                  <a:cubicBezTo>
                    <a:pt x="11" y="3"/>
                    <a:pt x="11" y="4"/>
                    <a:pt x="11" y="4"/>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0" name="Google Shape;1720;p13"/>
            <p:cNvSpPr/>
            <p:nvPr/>
          </p:nvSpPr>
          <p:spPr>
            <a:xfrm>
              <a:off x="7853363" y="1843088"/>
              <a:ext cx="392113" cy="28575"/>
            </a:xfrm>
            <a:custGeom>
              <a:rect b="b" l="l" r="r" t="t"/>
              <a:pathLst>
                <a:path extrusionOk="0" h="4" w="54">
                  <a:moveTo>
                    <a:pt x="53" y="4"/>
                  </a:moveTo>
                  <a:cubicBezTo>
                    <a:pt x="1" y="4"/>
                    <a:pt x="1" y="4"/>
                    <a:pt x="1" y="4"/>
                  </a:cubicBezTo>
                  <a:cubicBezTo>
                    <a:pt x="0" y="4"/>
                    <a:pt x="0" y="3"/>
                    <a:pt x="0" y="2"/>
                  </a:cubicBezTo>
                  <a:cubicBezTo>
                    <a:pt x="0" y="1"/>
                    <a:pt x="0" y="0"/>
                    <a:pt x="1" y="0"/>
                  </a:cubicBezTo>
                  <a:cubicBezTo>
                    <a:pt x="53" y="0"/>
                    <a:pt x="53" y="0"/>
                    <a:pt x="53" y="0"/>
                  </a:cubicBezTo>
                  <a:cubicBezTo>
                    <a:pt x="54" y="0"/>
                    <a:pt x="54" y="1"/>
                    <a:pt x="54" y="2"/>
                  </a:cubicBezTo>
                  <a:cubicBezTo>
                    <a:pt x="54" y="3"/>
                    <a:pt x="54" y="4"/>
                    <a:pt x="53" y="4"/>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1" name="Google Shape;1721;p13"/>
            <p:cNvSpPr/>
            <p:nvPr/>
          </p:nvSpPr>
          <p:spPr>
            <a:xfrm>
              <a:off x="7853363" y="1900238"/>
              <a:ext cx="130175" cy="22225"/>
            </a:xfrm>
            <a:custGeom>
              <a:rect b="b" l="l" r="r" t="t"/>
              <a:pathLst>
                <a:path extrusionOk="0" h="3" w="18">
                  <a:moveTo>
                    <a:pt x="18" y="3"/>
                  </a:moveTo>
                  <a:cubicBezTo>
                    <a:pt x="1" y="3"/>
                    <a:pt x="1" y="3"/>
                    <a:pt x="1" y="3"/>
                  </a:cubicBezTo>
                  <a:cubicBezTo>
                    <a:pt x="0" y="3"/>
                    <a:pt x="0" y="2"/>
                    <a:pt x="0" y="1"/>
                  </a:cubicBezTo>
                  <a:cubicBezTo>
                    <a:pt x="0" y="0"/>
                    <a:pt x="0" y="0"/>
                    <a:pt x="1" y="0"/>
                  </a:cubicBezTo>
                  <a:cubicBezTo>
                    <a:pt x="18" y="0"/>
                    <a:pt x="18" y="0"/>
                    <a:pt x="18" y="0"/>
                  </a:cubicBezTo>
                  <a:cubicBezTo>
                    <a:pt x="18" y="0"/>
                    <a:pt x="18" y="0"/>
                    <a:pt x="18" y="1"/>
                  </a:cubicBezTo>
                  <a:cubicBezTo>
                    <a:pt x="18" y="2"/>
                    <a:pt x="18" y="3"/>
                    <a:pt x="18"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2" name="Google Shape;1722;p13"/>
            <p:cNvSpPr/>
            <p:nvPr/>
          </p:nvSpPr>
          <p:spPr>
            <a:xfrm>
              <a:off x="7999413" y="1900238"/>
              <a:ext cx="188913" cy="22225"/>
            </a:xfrm>
            <a:custGeom>
              <a:rect b="b" l="l" r="r" t="t"/>
              <a:pathLst>
                <a:path extrusionOk="0" h="3" w="26">
                  <a:moveTo>
                    <a:pt x="25" y="3"/>
                  </a:moveTo>
                  <a:cubicBezTo>
                    <a:pt x="1" y="3"/>
                    <a:pt x="1" y="3"/>
                    <a:pt x="1" y="3"/>
                  </a:cubicBezTo>
                  <a:cubicBezTo>
                    <a:pt x="1" y="3"/>
                    <a:pt x="0" y="2"/>
                    <a:pt x="0" y="1"/>
                  </a:cubicBezTo>
                  <a:cubicBezTo>
                    <a:pt x="0" y="0"/>
                    <a:pt x="1" y="0"/>
                    <a:pt x="1" y="0"/>
                  </a:cubicBezTo>
                  <a:cubicBezTo>
                    <a:pt x="25" y="0"/>
                    <a:pt x="25" y="0"/>
                    <a:pt x="25" y="0"/>
                  </a:cubicBezTo>
                  <a:cubicBezTo>
                    <a:pt x="26" y="0"/>
                    <a:pt x="26" y="0"/>
                    <a:pt x="26" y="1"/>
                  </a:cubicBezTo>
                  <a:cubicBezTo>
                    <a:pt x="26" y="2"/>
                    <a:pt x="26" y="3"/>
                    <a:pt x="25" y="3"/>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3" name="Google Shape;1723;p13"/>
            <p:cNvSpPr/>
            <p:nvPr/>
          </p:nvSpPr>
          <p:spPr>
            <a:xfrm>
              <a:off x="7853363" y="2154238"/>
              <a:ext cx="392113" cy="30163"/>
            </a:xfrm>
            <a:custGeom>
              <a:rect b="b" l="l" r="r" t="t"/>
              <a:pathLst>
                <a:path extrusionOk="0" h="4" w="54">
                  <a:moveTo>
                    <a:pt x="53" y="4"/>
                  </a:moveTo>
                  <a:cubicBezTo>
                    <a:pt x="1" y="4"/>
                    <a:pt x="1" y="4"/>
                    <a:pt x="1" y="4"/>
                  </a:cubicBezTo>
                  <a:cubicBezTo>
                    <a:pt x="0" y="4"/>
                    <a:pt x="0" y="3"/>
                    <a:pt x="0" y="2"/>
                  </a:cubicBezTo>
                  <a:cubicBezTo>
                    <a:pt x="0" y="1"/>
                    <a:pt x="0" y="0"/>
                    <a:pt x="1" y="0"/>
                  </a:cubicBezTo>
                  <a:cubicBezTo>
                    <a:pt x="53" y="0"/>
                    <a:pt x="53" y="0"/>
                    <a:pt x="53" y="0"/>
                  </a:cubicBezTo>
                  <a:cubicBezTo>
                    <a:pt x="54" y="0"/>
                    <a:pt x="54" y="1"/>
                    <a:pt x="54" y="2"/>
                  </a:cubicBezTo>
                  <a:cubicBezTo>
                    <a:pt x="54" y="3"/>
                    <a:pt x="54" y="4"/>
                    <a:pt x="5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4" name="Google Shape;1724;p13"/>
            <p:cNvSpPr/>
            <p:nvPr/>
          </p:nvSpPr>
          <p:spPr>
            <a:xfrm>
              <a:off x="7751763" y="2212975"/>
              <a:ext cx="79375" cy="22225"/>
            </a:xfrm>
            <a:custGeom>
              <a:rect b="b" l="l" r="r" t="t"/>
              <a:pathLst>
                <a:path extrusionOk="0" h="3" w="11">
                  <a:moveTo>
                    <a:pt x="11" y="3"/>
                  </a:moveTo>
                  <a:cubicBezTo>
                    <a:pt x="1" y="3"/>
                    <a:pt x="1" y="3"/>
                    <a:pt x="1" y="3"/>
                  </a:cubicBezTo>
                  <a:cubicBezTo>
                    <a:pt x="1" y="3"/>
                    <a:pt x="0" y="2"/>
                    <a:pt x="0" y="1"/>
                  </a:cubicBezTo>
                  <a:cubicBezTo>
                    <a:pt x="0" y="0"/>
                    <a:pt x="1" y="0"/>
                    <a:pt x="1" y="0"/>
                  </a:cubicBezTo>
                  <a:cubicBezTo>
                    <a:pt x="11" y="0"/>
                    <a:pt x="11" y="0"/>
                    <a:pt x="11" y="0"/>
                  </a:cubicBezTo>
                  <a:cubicBezTo>
                    <a:pt x="11" y="0"/>
                    <a:pt x="11" y="0"/>
                    <a:pt x="11" y="1"/>
                  </a:cubicBezTo>
                  <a:cubicBezTo>
                    <a:pt x="11" y="2"/>
                    <a:pt x="11" y="3"/>
                    <a:pt x="11" y="3"/>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5" name="Google Shape;1725;p13"/>
            <p:cNvSpPr/>
            <p:nvPr/>
          </p:nvSpPr>
          <p:spPr>
            <a:xfrm>
              <a:off x="7853363" y="2212975"/>
              <a:ext cx="130175" cy="22225"/>
            </a:xfrm>
            <a:custGeom>
              <a:rect b="b" l="l" r="r" t="t"/>
              <a:pathLst>
                <a:path extrusionOk="0" h="3" w="18">
                  <a:moveTo>
                    <a:pt x="18" y="3"/>
                  </a:moveTo>
                  <a:cubicBezTo>
                    <a:pt x="1" y="3"/>
                    <a:pt x="1" y="3"/>
                    <a:pt x="1" y="3"/>
                  </a:cubicBezTo>
                  <a:cubicBezTo>
                    <a:pt x="0" y="3"/>
                    <a:pt x="0" y="2"/>
                    <a:pt x="0" y="1"/>
                  </a:cubicBezTo>
                  <a:cubicBezTo>
                    <a:pt x="0" y="0"/>
                    <a:pt x="0" y="0"/>
                    <a:pt x="1" y="0"/>
                  </a:cubicBezTo>
                  <a:cubicBezTo>
                    <a:pt x="18" y="0"/>
                    <a:pt x="18" y="0"/>
                    <a:pt x="18" y="0"/>
                  </a:cubicBezTo>
                  <a:cubicBezTo>
                    <a:pt x="18" y="0"/>
                    <a:pt x="18" y="0"/>
                    <a:pt x="18" y="1"/>
                  </a:cubicBezTo>
                  <a:cubicBezTo>
                    <a:pt x="18" y="2"/>
                    <a:pt x="18" y="3"/>
                    <a:pt x="18" y="3"/>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6" name="Google Shape;1726;p13"/>
            <p:cNvSpPr/>
            <p:nvPr/>
          </p:nvSpPr>
          <p:spPr>
            <a:xfrm>
              <a:off x="7999413" y="2212975"/>
              <a:ext cx="188913" cy="22225"/>
            </a:xfrm>
            <a:custGeom>
              <a:rect b="b" l="l" r="r" t="t"/>
              <a:pathLst>
                <a:path extrusionOk="0" h="3" w="26">
                  <a:moveTo>
                    <a:pt x="25" y="3"/>
                  </a:moveTo>
                  <a:cubicBezTo>
                    <a:pt x="1" y="3"/>
                    <a:pt x="1" y="3"/>
                    <a:pt x="1" y="3"/>
                  </a:cubicBezTo>
                  <a:cubicBezTo>
                    <a:pt x="1" y="3"/>
                    <a:pt x="0" y="2"/>
                    <a:pt x="0" y="1"/>
                  </a:cubicBezTo>
                  <a:cubicBezTo>
                    <a:pt x="0" y="0"/>
                    <a:pt x="1" y="0"/>
                    <a:pt x="1" y="0"/>
                  </a:cubicBezTo>
                  <a:cubicBezTo>
                    <a:pt x="25" y="0"/>
                    <a:pt x="25" y="0"/>
                    <a:pt x="25" y="0"/>
                  </a:cubicBezTo>
                  <a:cubicBezTo>
                    <a:pt x="26" y="0"/>
                    <a:pt x="26" y="0"/>
                    <a:pt x="26" y="1"/>
                  </a:cubicBezTo>
                  <a:cubicBezTo>
                    <a:pt x="26" y="2"/>
                    <a:pt x="26" y="3"/>
                    <a:pt x="25"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7" name="Google Shape;1727;p13"/>
            <p:cNvSpPr/>
            <p:nvPr/>
          </p:nvSpPr>
          <p:spPr>
            <a:xfrm>
              <a:off x="7853363" y="1951038"/>
              <a:ext cx="487363" cy="22225"/>
            </a:xfrm>
            <a:custGeom>
              <a:rect b="b" l="l" r="r" t="t"/>
              <a:pathLst>
                <a:path extrusionOk="0" h="3" w="67">
                  <a:moveTo>
                    <a:pt x="66" y="3"/>
                  </a:moveTo>
                  <a:cubicBezTo>
                    <a:pt x="1" y="3"/>
                    <a:pt x="1" y="3"/>
                    <a:pt x="1" y="3"/>
                  </a:cubicBezTo>
                  <a:cubicBezTo>
                    <a:pt x="0" y="3"/>
                    <a:pt x="0" y="3"/>
                    <a:pt x="0" y="2"/>
                  </a:cubicBezTo>
                  <a:cubicBezTo>
                    <a:pt x="0" y="1"/>
                    <a:pt x="0" y="0"/>
                    <a:pt x="1" y="0"/>
                  </a:cubicBezTo>
                  <a:cubicBezTo>
                    <a:pt x="66" y="0"/>
                    <a:pt x="66" y="0"/>
                    <a:pt x="66" y="0"/>
                  </a:cubicBezTo>
                  <a:cubicBezTo>
                    <a:pt x="67" y="0"/>
                    <a:pt x="67" y="1"/>
                    <a:pt x="67" y="2"/>
                  </a:cubicBezTo>
                  <a:cubicBezTo>
                    <a:pt x="67" y="3"/>
                    <a:pt x="67" y="3"/>
                    <a:pt x="66"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8" name="Google Shape;1728;p13"/>
            <p:cNvSpPr/>
            <p:nvPr/>
          </p:nvSpPr>
          <p:spPr>
            <a:xfrm>
              <a:off x="8115300" y="2001838"/>
              <a:ext cx="130175" cy="30163"/>
            </a:xfrm>
            <a:custGeom>
              <a:rect b="b" l="l" r="r" t="t"/>
              <a:pathLst>
                <a:path extrusionOk="0" h="4" w="18">
                  <a:moveTo>
                    <a:pt x="17" y="4"/>
                  </a:moveTo>
                  <a:cubicBezTo>
                    <a:pt x="1" y="4"/>
                    <a:pt x="1" y="4"/>
                    <a:pt x="1" y="4"/>
                  </a:cubicBezTo>
                  <a:cubicBezTo>
                    <a:pt x="1" y="4"/>
                    <a:pt x="0" y="3"/>
                    <a:pt x="0" y="3"/>
                  </a:cubicBezTo>
                  <a:cubicBezTo>
                    <a:pt x="0" y="1"/>
                    <a:pt x="0" y="1"/>
                    <a:pt x="0" y="1"/>
                  </a:cubicBezTo>
                  <a:cubicBezTo>
                    <a:pt x="0" y="1"/>
                    <a:pt x="1" y="0"/>
                    <a:pt x="1" y="0"/>
                  </a:cubicBezTo>
                  <a:cubicBezTo>
                    <a:pt x="17" y="0"/>
                    <a:pt x="17" y="0"/>
                    <a:pt x="17" y="0"/>
                  </a:cubicBezTo>
                  <a:cubicBezTo>
                    <a:pt x="17" y="0"/>
                    <a:pt x="18" y="1"/>
                    <a:pt x="18" y="1"/>
                  </a:cubicBezTo>
                  <a:cubicBezTo>
                    <a:pt x="18" y="3"/>
                    <a:pt x="18" y="3"/>
                    <a:pt x="18" y="3"/>
                  </a:cubicBezTo>
                  <a:cubicBezTo>
                    <a:pt x="18" y="3"/>
                    <a:pt x="17" y="4"/>
                    <a:pt x="17" y="4"/>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9" name="Google Shape;1729;p13"/>
            <p:cNvSpPr/>
            <p:nvPr/>
          </p:nvSpPr>
          <p:spPr>
            <a:xfrm>
              <a:off x="7853363" y="2001838"/>
              <a:ext cx="174625" cy="30163"/>
            </a:xfrm>
            <a:custGeom>
              <a:rect b="b" l="l" r="r" t="t"/>
              <a:pathLst>
                <a:path extrusionOk="0" h="4" w="24">
                  <a:moveTo>
                    <a:pt x="23" y="4"/>
                  </a:moveTo>
                  <a:cubicBezTo>
                    <a:pt x="1" y="4"/>
                    <a:pt x="1" y="4"/>
                    <a:pt x="1" y="4"/>
                  </a:cubicBezTo>
                  <a:cubicBezTo>
                    <a:pt x="0" y="4"/>
                    <a:pt x="0" y="3"/>
                    <a:pt x="0" y="2"/>
                  </a:cubicBezTo>
                  <a:cubicBezTo>
                    <a:pt x="0" y="1"/>
                    <a:pt x="0" y="0"/>
                    <a:pt x="1" y="0"/>
                  </a:cubicBezTo>
                  <a:cubicBezTo>
                    <a:pt x="23" y="0"/>
                    <a:pt x="23" y="0"/>
                    <a:pt x="23" y="0"/>
                  </a:cubicBezTo>
                  <a:cubicBezTo>
                    <a:pt x="23" y="0"/>
                    <a:pt x="24" y="1"/>
                    <a:pt x="24" y="2"/>
                  </a:cubicBezTo>
                  <a:cubicBezTo>
                    <a:pt x="24" y="3"/>
                    <a:pt x="23" y="4"/>
                    <a:pt x="2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0" name="Google Shape;1730;p13"/>
            <p:cNvSpPr/>
            <p:nvPr/>
          </p:nvSpPr>
          <p:spPr>
            <a:xfrm>
              <a:off x="8034338" y="2001838"/>
              <a:ext cx="73025" cy="30163"/>
            </a:xfrm>
            <a:custGeom>
              <a:rect b="b" l="l" r="r" t="t"/>
              <a:pathLst>
                <a:path extrusionOk="0" h="4" w="10">
                  <a:moveTo>
                    <a:pt x="9" y="4"/>
                  </a:moveTo>
                  <a:cubicBezTo>
                    <a:pt x="1" y="4"/>
                    <a:pt x="1" y="4"/>
                    <a:pt x="1" y="4"/>
                  </a:cubicBezTo>
                  <a:cubicBezTo>
                    <a:pt x="0" y="4"/>
                    <a:pt x="0" y="3"/>
                    <a:pt x="0" y="2"/>
                  </a:cubicBezTo>
                  <a:cubicBezTo>
                    <a:pt x="0" y="1"/>
                    <a:pt x="0" y="0"/>
                    <a:pt x="1" y="0"/>
                  </a:cubicBezTo>
                  <a:cubicBezTo>
                    <a:pt x="9" y="0"/>
                    <a:pt x="9" y="0"/>
                    <a:pt x="9" y="0"/>
                  </a:cubicBezTo>
                  <a:cubicBezTo>
                    <a:pt x="10" y="0"/>
                    <a:pt x="10" y="1"/>
                    <a:pt x="10" y="2"/>
                  </a:cubicBezTo>
                  <a:cubicBezTo>
                    <a:pt x="10" y="3"/>
                    <a:pt x="10" y="4"/>
                    <a:pt x="9" y="4"/>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1" name="Google Shape;1731;p13"/>
            <p:cNvSpPr/>
            <p:nvPr/>
          </p:nvSpPr>
          <p:spPr>
            <a:xfrm>
              <a:off x="7751763" y="2052638"/>
              <a:ext cx="79375" cy="30163"/>
            </a:xfrm>
            <a:custGeom>
              <a:rect b="b" l="l" r="r" t="t"/>
              <a:pathLst>
                <a:path extrusionOk="0" h="4" w="11">
                  <a:moveTo>
                    <a:pt x="11" y="4"/>
                  </a:moveTo>
                  <a:cubicBezTo>
                    <a:pt x="1" y="4"/>
                    <a:pt x="1" y="4"/>
                    <a:pt x="1" y="4"/>
                  </a:cubicBezTo>
                  <a:cubicBezTo>
                    <a:pt x="1" y="4"/>
                    <a:pt x="0" y="3"/>
                    <a:pt x="0" y="2"/>
                  </a:cubicBezTo>
                  <a:cubicBezTo>
                    <a:pt x="0" y="1"/>
                    <a:pt x="1" y="0"/>
                    <a:pt x="1" y="0"/>
                  </a:cubicBezTo>
                  <a:cubicBezTo>
                    <a:pt x="11" y="0"/>
                    <a:pt x="11" y="0"/>
                    <a:pt x="11" y="0"/>
                  </a:cubicBezTo>
                  <a:cubicBezTo>
                    <a:pt x="11" y="0"/>
                    <a:pt x="11" y="1"/>
                    <a:pt x="11" y="2"/>
                  </a:cubicBezTo>
                  <a:cubicBezTo>
                    <a:pt x="11" y="3"/>
                    <a:pt x="11" y="4"/>
                    <a:pt x="11"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2" name="Google Shape;1732;p13"/>
            <p:cNvSpPr/>
            <p:nvPr/>
          </p:nvSpPr>
          <p:spPr>
            <a:xfrm>
              <a:off x="7853363" y="2052638"/>
              <a:ext cx="487363" cy="30163"/>
            </a:xfrm>
            <a:custGeom>
              <a:rect b="b" l="l" r="r" t="t"/>
              <a:pathLst>
                <a:path extrusionOk="0" h="4" w="67">
                  <a:moveTo>
                    <a:pt x="66" y="4"/>
                  </a:moveTo>
                  <a:cubicBezTo>
                    <a:pt x="1" y="4"/>
                    <a:pt x="1" y="4"/>
                    <a:pt x="1" y="4"/>
                  </a:cubicBezTo>
                  <a:cubicBezTo>
                    <a:pt x="0" y="4"/>
                    <a:pt x="0" y="3"/>
                    <a:pt x="0" y="2"/>
                  </a:cubicBezTo>
                  <a:cubicBezTo>
                    <a:pt x="0" y="1"/>
                    <a:pt x="0" y="0"/>
                    <a:pt x="1" y="0"/>
                  </a:cubicBezTo>
                  <a:cubicBezTo>
                    <a:pt x="66" y="0"/>
                    <a:pt x="66" y="0"/>
                    <a:pt x="66" y="0"/>
                  </a:cubicBezTo>
                  <a:cubicBezTo>
                    <a:pt x="67" y="0"/>
                    <a:pt x="67" y="1"/>
                    <a:pt x="67" y="2"/>
                  </a:cubicBezTo>
                  <a:cubicBezTo>
                    <a:pt x="67" y="3"/>
                    <a:pt x="67" y="4"/>
                    <a:pt x="66"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3" name="Google Shape;1733;p13"/>
            <p:cNvSpPr/>
            <p:nvPr/>
          </p:nvSpPr>
          <p:spPr>
            <a:xfrm>
              <a:off x="7751763" y="2255838"/>
              <a:ext cx="79375" cy="30163"/>
            </a:xfrm>
            <a:custGeom>
              <a:rect b="b" l="l" r="r" t="t"/>
              <a:pathLst>
                <a:path extrusionOk="0" h="4" w="11">
                  <a:moveTo>
                    <a:pt x="11" y="4"/>
                  </a:moveTo>
                  <a:cubicBezTo>
                    <a:pt x="1" y="4"/>
                    <a:pt x="1" y="4"/>
                    <a:pt x="1" y="4"/>
                  </a:cubicBezTo>
                  <a:cubicBezTo>
                    <a:pt x="1" y="4"/>
                    <a:pt x="0" y="3"/>
                    <a:pt x="0" y="2"/>
                  </a:cubicBezTo>
                  <a:cubicBezTo>
                    <a:pt x="0" y="1"/>
                    <a:pt x="1" y="0"/>
                    <a:pt x="1" y="0"/>
                  </a:cubicBezTo>
                  <a:cubicBezTo>
                    <a:pt x="11" y="0"/>
                    <a:pt x="11" y="0"/>
                    <a:pt x="11" y="0"/>
                  </a:cubicBezTo>
                  <a:cubicBezTo>
                    <a:pt x="11" y="0"/>
                    <a:pt x="11" y="1"/>
                    <a:pt x="11" y="2"/>
                  </a:cubicBezTo>
                  <a:cubicBezTo>
                    <a:pt x="11" y="3"/>
                    <a:pt x="11" y="4"/>
                    <a:pt x="11"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4" name="Google Shape;1734;p13"/>
            <p:cNvSpPr/>
            <p:nvPr/>
          </p:nvSpPr>
          <p:spPr>
            <a:xfrm>
              <a:off x="8115300" y="2255838"/>
              <a:ext cx="174625" cy="30163"/>
            </a:xfrm>
            <a:custGeom>
              <a:rect b="b" l="l" r="r" t="t"/>
              <a:pathLst>
                <a:path extrusionOk="0" h="4" w="24">
                  <a:moveTo>
                    <a:pt x="23" y="4"/>
                  </a:moveTo>
                  <a:cubicBezTo>
                    <a:pt x="2" y="4"/>
                    <a:pt x="2" y="4"/>
                    <a:pt x="2" y="4"/>
                  </a:cubicBezTo>
                  <a:cubicBezTo>
                    <a:pt x="1" y="4"/>
                    <a:pt x="0" y="3"/>
                    <a:pt x="0" y="3"/>
                  </a:cubicBezTo>
                  <a:cubicBezTo>
                    <a:pt x="0" y="2"/>
                    <a:pt x="0" y="2"/>
                    <a:pt x="0" y="2"/>
                  </a:cubicBezTo>
                  <a:cubicBezTo>
                    <a:pt x="0" y="1"/>
                    <a:pt x="1" y="0"/>
                    <a:pt x="2" y="0"/>
                  </a:cubicBezTo>
                  <a:cubicBezTo>
                    <a:pt x="23" y="0"/>
                    <a:pt x="23" y="0"/>
                    <a:pt x="23" y="0"/>
                  </a:cubicBezTo>
                  <a:cubicBezTo>
                    <a:pt x="24" y="0"/>
                    <a:pt x="24" y="1"/>
                    <a:pt x="24" y="2"/>
                  </a:cubicBezTo>
                  <a:cubicBezTo>
                    <a:pt x="24" y="3"/>
                    <a:pt x="24" y="3"/>
                    <a:pt x="24" y="3"/>
                  </a:cubicBezTo>
                  <a:cubicBezTo>
                    <a:pt x="24" y="3"/>
                    <a:pt x="24" y="4"/>
                    <a:pt x="2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5" name="Google Shape;1735;p13"/>
            <p:cNvSpPr/>
            <p:nvPr/>
          </p:nvSpPr>
          <p:spPr>
            <a:xfrm>
              <a:off x="7853363" y="2255838"/>
              <a:ext cx="174625" cy="30163"/>
            </a:xfrm>
            <a:custGeom>
              <a:rect b="b" l="l" r="r" t="t"/>
              <a:pathLst>
                <a:path extrusionOk="0" h="4" w="24">
                  <a:moveTo>
                    <a:pt x="23" y="4"/>
                  </a:moveTo>
                  <a:cubicBezTo>
                    <a:pt x="1" y="4"/>
                    <a:pt x="1" y="4"/>
                    <a:pt x="1" y="4"/>
                  </a:cubicBezTo>
                  <a:cubicBezTo>
                    <a:pt x="0" y="4"/>
                    <a:pt x="0" y="3"/>
                    <a:pt x="0" y="2"/>
                  </a:cubicBezTo>
                  <a:cubicBezTo>
                    <a:pt x="0" y="1"/>
                    <a:pt x="0" y="0"/>
                    <a:pt x="1" y="0"/>
                  </a:cubicBezTo>
                  <a:cubicBezTo>
                    <a:pt x="23" y="0"/>
                    <a:pt x="23" y="0"/>
                    <a:pt x="23" y="0"/>
                  </a:cubicBezTo>
                  <a:cubicBezTo>
                    <a:pt x="23" y="0"/>
                    <a:pt x="24" y="1"/>
                    <a:pt x="24" y="2"/>
                  </a:cubicBezTo>
                  <a:cubicBezTo>
                    <a:pt x="24" y="3"/>
                    <a:pt x="23" y="4"/>
                    <a:pt x="2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6" name="Google Shape;1736;p13"/>
            <p:cNvSpPr/>
            <p:nvPr/>
          </p:nvSpPr>
          <p:spPr>
            <a:xfrm>
              <a:off x="8034338" y="2255838"/>
              <a:ext cx="73025" cy="30163"/>
            </a:xfrm>
            <a:custGeom>
              <a:rect b="b" l="l" r="r" t="t"/>
              <a:pathLst>
                <a:path extrusionOk="0" h="4" w="10">
                  <a:moveTo>
                    <a:pt x="9" y="4"/>
                  </a:moveTo>
                  <a:cubicBezTo>
                    <a:pt x="1" y="4"/>
                    <a:pt x="1" y="4"/>
                    <a:pt x="1" y="4"/>
                  </a:cubicBezTo>
                  <a:cubicBezTo>
                    <a:pt x="0" y="4"/>
                    <a:pt x="0" y="3"/>
                    <a:pt x="0" y="2"/>
                  </a:cubicBezTo>
                  <a:cubicBezTo>
                    <a:pt x="0" y="1"/>
                    <a:pt x="0" y="0"/>
                    <a:pt x="1" y="0"/>
                  </a:cubicBezTo>
                  <a:cubicBezTo>
                    <a:pt x="9" y="0"/>
                    <a:pt x="9" y="0"/>
                    <a:pt x="9" y="0"/>
                  </a:cubicBezTo>
                  <a:cubicBezTo>
                    <a:pt x="10" y="0"/>
                    <a:pt x="10" y="1"/>
                    <a:pt x="10" y="2"/>
                  </a:cubicBezTo>
                  <a:cubicBezTo>
                    <a:pt x="10" y="3"/>
                    <a:pt x="10" y="4"/>
                    <a:pt x="9"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7" name="Google Shape;1737;p13"/>
            <p:cNvSpPr/>
            <p:nvPr/>
          </p:nvSpPr>
          <p:spPr>
            <a:xfrm>
              <a:off x="7751763" y="2314575"/>
              <a:ext cx="79375" cy="22225"/>
            </a:xfrm>
            <a:custGeom>
              <a:rect b="b" l="l" r="r" t="t"/>
              <a:pathLst>
                <a:path extrusionOk="0" h="3" w="11">
                  <a:moveTo>
                    <a:pt x="11" y="3"/>
                  </a:moveTo>
                  <a:cubicBezTo>
                    <a:pt x="1" y="3"/>
                    <a:pt x="1" y="3"/>
                    <a:pt x="1" y="3"/>
                  </a:cubicBezTo>
                  <a:cubicBezTo>
                    <a:pt x="1" y="3"/>
                    <a:pt x="0" y="2"/>
                    <a:pt x="0" y="1"/>
                  </a:cubicBezTo>
                  <a:cubicBezTo>
                    <a:pt x="0" y="0"/>
                    <a:pt x="1" y="0"/>
                    <a:pt x="1" y="0"/>
                  </a:cubicBezTo>
                  <a:cubicBezTo>
                    <a:pt x="11" y="0"/>
                    <a:pt x="11" y="0"/>
                    <a:pt x="11" y="0"/>
                  </a:cubicBezTo>
                  <a:cubicBezTo>
                    <a:pt x="11" y="0"/>
                    <a:pt x="11" y="0"/>
                    <a:pt x="11" y="1"/>
                  </a:cubicBezTo>
                  <a:cubicBezTo>
                    <a:pt x="11" y="2"/>
                    <a:pt x="11" y="3"/>
                    <a:pt x="11" y="3"/>
                  </a:cubicBezTo>
                  <a:close/>
                </a:path>
              </a:pathLst>
            </a:custGeom>
            <a:solidFill>
              <a:srgbClr val="FFC3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8" name="Google Shape;1738;p13"/>
            <p:cNvSpPr/>
            <p:nvPr/>
          </p:nvSpPr>
          <p:spPr>
            <a:xfrm>
              <a:off x="7853363" y="2314575"/>
              <a:ext cx="95250" cy="22225"/>
            </a:xfrm>
            <a:custGeom>
              <a:rect b="b" l="l" r="r" t="t"/>
              <a:pathLst>
                <a:path extrusionOk="0" h="3" w="13">
                  <a:moveTo>
                    <a:pt x="12" y="3"/>
                  </a:moveTo>
                  <a:cubicBezTo>
                    <a:pt x="1" y="3"/>
                    <a:pt x="1" y="3"/>
                    <a:pt x="1" y="3"/>
                  </a:cubicBezTo>
                  <a:cubicBezTo>
                    <a:pt x="0" y="3"/>
                    <a:pt x="0" y="2"/>
                    <a:pt x="0" y="1"/>
                  </a:cubicBezTo>
                  <a:cubicBezTo>
                    <a:pt x="0" y="0"/>
                    <a:pt x="0" y="0"/>
                    <a:pt x="1" y="0"/>
                  </a:cubicBezTo>
                  <a:cubicBezTo>
                    <a:pt x="12" y="0"/>
                    <a:pt x="12" y="0"/>
                    <a:pt x="12" y="0"/>
                  </a:cubicBezTo>
                  <a:cubicBezTo>
                    <a:pt x="13" y="0"/>
                    <a:pt x="13" y="0"/>
                    <a:pt x="13" y="1"/>
                  </a:cubicBezTo>
                  <a:cubicBezTo>
                    <a:pt x="13" y="2"/>
                    <a:pt x="13" y="3"/>
                    <a:pt x="12" y="3"/>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9" name="Google Shape;1739;p13"/>
            <p:cNvSpPr/>
            <p:nvPr/>
          </p:nvSpPr>
          <p:spPr>
            <a:xfrm>
              <a:off x="7751763" y="2111375"/>
              <a:ext cx="79375" cy="22225"/>
            </a:xfrm>
            <a:custGeom>
              <a:rect b="b" l="l" r="r" t="t"/>
              <a:pathLst>
                <a:path extrusionOk="0" h="3" w="11">
                  <a:moveTo>
                    <a:pt x="1" y="3"/>
                  </a:moveTo>
                  <a:cubicBezTo>
                    <a:pt x="1" y="3"/>
                    <a:pt x="0" y="2"/>
                    <a:pt x="0" y="1"/>
                  </a:cubicBezTo>
                  <a:cubicBezTo>
                    <a:pt x="0" y="0"/>
                    <a:pt x="1" y="0"/>
                    <a:pt x="1" y="0"/>
                  </a:cubicBezTo>
                  <a:cubicBezTo>
                    <a:pt x="11" y="0"/>
                    <a:pt x="11" y="0"/>
                    <a:pt x="11" y="0"/>
                  </a:cubicBezTo>
                  <a:cubicBezTo>
                    <a:pt x="11" y="0"/>
                    <a:pt x="11" y="0"/>
                    <a:pt x="11" y="1"/>
                  </a:cubicBezTo>
                  <a:cubicBezTo>
                    <a:pt x="11" y="2"/>
                    <a:pt x="11" y="3"/>
                    <a:pt x="11" y="3"/>
                  </a:cubicBezTo>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0" name="Google Shape;1740;p13"/>
            <p:cNvSpPr/>
            <p:nvPr/>
          </p:nvSpPr>
          <p:spPr>
            <a:xfrm>
              <a:off x="8115300" y="2111375"/>
              <a:ext cx="195263" cy="22225"/>
            </a:xfrm>
            <a:custGeom>
              <a:rect b="b" l="l" r="r" t="t"/>
              <a:pathLst>
                <a:path extrusionOk="0" h="3" w="27">
                  <a:moveTo>
                    <a:pt x="26" y="3"/>
                  </a:moveTo>
                  <a:cubicBezTo>
                    <a:pt x="2" y="3"/>
                    <a:pt x="2" y="3"/>
                    <a:pt x="2" y="3"/>
                  </a:cubicBezTo>
                  <a:cubicBezTo>
                    <a:pt x="1" y="3"/>
                    <a:pt x="0" y="3"/>
                    <a:pt x="0" y="2"/>
                  </a:cubicBezTo>
                  <a:cubicBezTo>
                    <a:pt x="0" y="1"/>
                    <a:pt x="0" y="1"/>
                    <a:pt x="0" y="1"/>
                  </a:cubicBezTo>
                  <a:cubicBezTo>
                    <a:pt x="0" y="0"/>
                    <a:pt x="1" y="0"/>
                    <a:pt x="2" y="0"/>
                  </a:cubicBezTo>
                  <a:cubicBezTo>
                    <a:pt x="26" y="0"/>
                    <a:pt x="26" y="0"/>
                    <a:pt x="26" y="0"/>
                  </a:cubicBezTo>
                  <a:cubicBezTo>
                    <a:pt x="27" y="0"/>
                    <a:pt x="27" y="0"/>
                    <a:pt x="27" y="1"/>
                  </a:cubicBezTo>
                  <a:cubicBezTo>
                    <a:pt x="27" y="2"/>
                    <a:pt x="27" y="2"/>
                    <a:pt x="27" y="2"/>
                  </a:cubicBezTo>
                  <a:cubicBezTo>
                    <a:pt x="27" y="3"/>
                    <a:pt x="27" y="3"/>
                    <a:pt x="26" y="3"/>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13"/>
            <p:cNvSpPr/>
            <p:nvPr/>
          </p:nvSpPr>
          <p:spPr>
            <a:xfrm>
              <a:off x="7853363" y="2111375"/>
              <a:ext cx="174625" cy="22225"/>
            </a:xfrm>
            <a:custGeom>
              <a:rect b="b" l="l" r="r" t="t"/>
              <a:pathLst>
                <a:path extrusionOk="0" h="3" w="24">
                  <a:moveTo>
                    <a:pt x="23" y="3"/>
                  </a:moveTo>
                  <a:cubicBezTo>
                    <a:pt x="1" y="3"/>
                    <a:pt x="1" y="3"/>
                    <a:pt x="1" y="3"/>
                  </a:cubicBezTo>
                  <a:cubicBezTo>
                    <a:pt x="0" y="3"/>
                    <a:pt x="0" y="2"/>
                    <a:pt x="0" y="1"/>
                  </a:cubicBezTo>
                  <a:cubicBezTo>
                    <a:pt x="0" y="0"/>
                    <a:pt x="0" y="0"/>
                    <a:pt x="1" y="0"/>
                  </a:cubicBezTo>
                  <a:cubicBezTo>
                    <a:pt x="23" y="0"/>
                    <a:pt x="23" y="0"/>
                    <a:pt x="23" y="0"/>
                  </a:cubicBezTo>
                  <a:cubicBezTo>
                    <a:pt x="23" y="0"/>
                    <a:pt x="24" y="0"/>
                    <a:pt x="24" y="1"/>
                  </a:cubicBezTo>
                  <a:cubicBezTo>
                    <a:pt x="24" y="2"/>
                    <a:pt x="23" y="3"/>
                    <a:pt x="23" y="3"/>
                  </a:cubicBezTo>
                  <a:close/>
                </a:path>
              </a:pathLst>
            </a:custGeom>
            <a:solidFill>
              <a:srgbClr val="FFC3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2" name="Google Shape;1742;p13"/>
            <p:cNvSpPr/>
            <p:nvPr/>
          </p:nvSpPr>
          <p:spPr>
            <a:xfrm>
              <a:off x="8034338" y="2111375"/>
              <a:ext cx="73025" cy="22225"/>
            </a:xfrm>
            <a:custGeom>
              <a:rect b="b" l="l" r="r" t="t"/>
              <a:pathLst>
                <a:path extrusionOk="0" h="3" w="10">
                  <a:moveTo>
                    <a:pt x="9" y="3"/>
                  </a:moveTo>
                  <a:cubicBezTo>
                    <a:pt x="1" y="3"/>
                    <a:pt x="1" y="3"/>
                    <a:pt x="1" y="3"/>
                  </a:cubicBezTo>
                  <a:cubicBezTo>
                    <a:pt x="0" y="3"/>
                    <a:pt x="0" y="2"/>
                    <a:pt x="0" y="1"/>
                  </a:cubicBezTo>
                  <a:cubicBezTo>
                    <a:pt x="0" y="0"/>
                    <a:pt x="0" y="0"/>
                    <a:pt x="1" y="0"/>
                  </a:cubicBezTo>
                  <a:cubicBezTo>
                    <a:pt x="9" y="0"/>
                    <a:pt x="9" y="0"/>
                    <a:pt x="9" y="0"/>
                  </a:cubicBezTo>
                  <a:cubicBezTo>
                    <a:pt x="10" y="0"/>
                    <a:pt x="10" y="0"/>
                    <a:pt x="10" y="1"/>
                  </a:cubicBezTo>
                  <a:cubicBezTo>
                    <a:pt x="10" y="2"/>
                    <a:pt x="10" y="3"/>
                    <a:pt x="9" y="3"/>
                  </a:cubicBezTo>
                  <a:close/>
                </a:path>
              </a:pathLst>
            </a:custGeom>
            <a:solidFill>
              <a:srgbClr val="FFC3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3" name="Google Shape;1743;p13"/>
            <p:cNvSpPr/>
            <p:nvPr/>
          </p:nvSpPr>
          <p:spPr>
            <a:xfrm>
              <a:off x="7853363" y="2365375"/>
              <a:ext cx="392113" cy="28575"/>
            </a:xfrm>
            <a:custGeom>
              <a:rect b="b" l="l" r="r" t="t"/>
              <a:pathLst>
                <a:path extrusionOk="0" h="4" w="54">
                  <a:moveTo>
                    <a:pt x="53" y="4"/>
                  </a:moveTo>
                  <a:cubicBezTo>
                    <a:pt x="1" y="4"/>
                    <a:pt x="1" y="4"/>
                    <a:pt x="1" y="4"/>
                  </a:cubicBezTo>
                  <a:cubicBezTo>
                    <a:pt x="0" y="4"/>
                    <a:pt x="0" y="3"/>
                    <a:pt x="0" y="2"/>
                  </a:cubicBezTo>
                  <a:cubicBezTo>
                    <a:pt x="0" y="1"/>
                    <a:pt x="0" y="0"/>
                    <a:pt x="1" y="0"/>
                  </a:cubicBezTo>
                  <a:cubicBezTo>
                    <a:pt x="53" y="0"/>
                    <a:pt x="53" y="0"/>
                    <a:pt x="53" y="0"/>
                  </a:cubicBezTo>
                  <a:cubicBezTo>
                    <a:pt x="54" y="0"/>
                    <a:pt x="54" y="1"/>
                    <a:pt x="54" y="2"/>
                  </a:cubicBezTo>
                  <a:cubicBezTo>
                    <a:pt x="54" y="3"/>
                    <a:pt x="54" y="4"/>
                    <a:pt x="5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4" name="Google Shape;1744;p13"/>
            <p:cNvSpPr/>
            <p:nvPr/>
          </p:nvSpPr>
          <p:spPr>
            <a:xfrm>
              <a:off x="7853363" y="2416175"/>
              <a:ext cx="130175" cy="28575"/>
            </a:xfrm>
            <a:custGeom>
              <a:rect b="b" l="l" r="r" t="t"/>
              <a:pathLst>
                <a:path extrusionOk="0" h="4" w="18">
                  <a:moveTo>
                    <a:pt x="18" y="4"/>
                  </a:moveTo>
                  <a:cubicBezTo>
                    <a:pt x="1" y="4"/>
                    <a:pt x="1" y="4"/>
                    <a:pt x="1" y="4"/>
                  </a:cubicBezTo>
                  <a:cubicBezTo>
                    <a:pt x="0" y="4"/>
                    <a:pt x="0" y="3"/>
                    <a:pt x="0" y="2"/>
                  </a:cubicBezTo>
                  <a:cubicBezTo>
                    <a:pt x="0" y="1"/>
                    <a:pt x="0" y="0"/>
                    <a:pt x="1" y="0"/>
                  </a:cubicBezTo>
                  <a:cubicBezTo>
                    <a:pt x="18" y="0"/>
                    <a:pt x="18" y="0"/>
                    <a:pt x="18" y="0"/>
                  </a:cubicBezTo>
                  <a:cubicBezTo>
                    <a:pt x="18" y="0"/>
                    <a:pt x="18" y="1"/>
                    <a:pt x="18" y="2"/>
                  </a:cubicBezTo>
                  <a:cubicBezTo>
                    <a:pt x="18" y="3"/>
                    <a:pt x="18" y="4"/>
                    <a:pt x="18"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5" name="Google Shape;1745;p13"/>
            <p:cNvSpPr/>
            <p:nvPr/>
          </p:nvSpPr>
          <p:spPr>
            <a:xfrm>
              <a:off x="7999413" y="2416175"/>
              <a:ext cx="188913" cy="28575"/>
            </a:xfrm>
            <a:custGeom>
              <a:rect b="b" l="l" r="r" t="t"/>
              <a:pathLst>
                <a:path extrusionOk="0" h="4" w="26">
                  <a:moveTo>
                    <a:pt x="25" y="4"/>
                  </a:moveTo>
                  <a:cubicBezTo>
                    <a:pt x="1" y="4"/>
                    <a:pt x="1" y="4"/>
                    <a:pt x="1" y="4"/>
                  </a:cubicBezTo>
                  <a:cubicBezTo>
                    <a:pt x="1" y="4"/>
                    <a:pt x="0" y="3"/>
                    <a:pt x="0" y="2"/>
                  </a:cubicBezTo>
                  <a:cubicBezTo>
                    <a:pt x="0" y="1"/>
                    <a:pt x="1" y="0"/>
                    <a:pt x="1" y="0"/>
                  </a:cubicBezTo>
                  <a:cubicBezTo>
                    <a:pt x="25" y="0"/>
                    <a:pt x="25" y="0"/>
                    <a:pt x="25" y="0"/>
                  </a:cubicBezTo>
                  <a:cubicBezTo>
                    <a:pt x="26" y="0"/>
                    <a:pt x="26" y="1"/>
                    <a:pt x="26" y="2"/>
                  </a:cubicBezTo>
                  <a:cubicBezTo>
                    <a:pt x="26" y="3"/>
                    <a:pt x="26" y="4"/>
                    <a:pt x="25"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6" name="Google Shape;1746;p13"/>
            <p:cNvSpPr/>
            <p:nvPr/>
          </p:nvSpPr>
          <p:spPr>
            <a:xfrm>
              <a:off x="7853363" y="2678113"/>
              <a:ext cx="392113" cy="28575"/>
            </a:xfrm>
            <a:custGeom>
              <a:rect b="b" l="l" r="r" t="t"/>
              <a:pathLst>
                <a:path extrusionOk="0" h="4" w="54">
                  <a:moveTo>
                    <a:pt x="53" y="4"/>
                  </a:moveTo>
                  <a:cubicBezTo>
                    <a:pt x="1" y="4"/>
                    <a:pt x="1" y="4"/>
                    <a:pt x="1" y="4"/>
                  </a:cubicBezTo>
                  <a:cubicBezTo>
                    <a:pt x="0" y="4"/>
                    <a:pt x="0" y="3"/>
                    <a:pt x="0" y="2"/>
                  </a:cubicBezTo>
                  <a:cubicBezTo>
                    <a:pt x="0" y="1"/>
                    <a:pt x="0" y="0"/>
                    <a:pt x="1" y="0"/>
                  </a:cubicBezTo>
                  <a:cubicBezTo>
                    <a:pt x="53" y="0"/>
                    <a:pt x="53" y="0"/>
                    <a:pt x="53" y="0"/>
                  </a:cubicBezTo>
                  <a:cubicBezTo>
                    <a:pt x="54" y="0"/>
                    <a:pt x="54" y="1"/>
                    <a:pt x="54" y="2"/>
                  </a:cubicBezTo>
                  <a:cubicBezTo>
                    <a:pt x="54" y="3"/>
                    <a:pt x="54" y="4"/>
                    <a:pt x="5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7" name="Google Shape;1747;p13"/>
            <p:cNvSpPr/>
            <p:nvPr/>
          </p:nvSpPr>
          <p:spPr>
            <a:xfrm>
              <a:off x="7751763" y="2735263"/>
              <a:ext cx="79375" cy="22225"/>
            </a:xfrm>
            <a:custGeom>
              <a:rect b="b" l="l" r="r" t="t"/>
              <a:pathLst>
                <a:path extrusionOk="0" h="3" w="11">
                  <a:moveTo>
                    <a:pt x="11" y="3"/>
                  </a:moveTo>
                  <a:cubicBezTo>
                    <a:pt x="1" y="3"/>
                    <a:pt x="1" y="3"/>
                    <a:pt x="1" y="3"/>
                  </a:cubicBezTo>
                  <a:cubicBezTo>
                    <a:pt x="1" y="3"/>
                    <a:pt x="0" y="2"/>
                    <a:pt x="0" y="1"/>
                  </a:cubicBezTo>
                  <a:cubicBezTo>
                    <a:pt x="0" y="0"/>
                    <a:pt x="1" y="0"/>
                    <a:pt x="1" y="0"/>
                  </a:cubicBezTo>
                  <a:cubicBezTo>
                    <a:pt x="11" y="0"/>
                    <a:pt x="11" y="0"/>
                    <a:pt x="11" y="0"/>
                  </a:cubicBezTo>
                  <a:cubicBezTo>
                    <a:pt x="11" y="0"/>
                    <a:pt x="11" y="0"/>
                    <a:pt x="11" y="1"/>
                  </a:cubicBezTo>
                  <a:cubicBezTo>
                    <a:pt x="11" y="2"/>
                    <a:pt x="11" y="3"/>
                    <a:pt x="11"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8" name="Google Shape;1748;p13"/>
            <p:cNvSpPr/>
            <p:nvPr/>
          </p:nvSpPr>
          <p:spPr>
            <a:xfrm>
              <a:off x="7853363" y="2735263"/>
              <a:ext cx="130175" cy="22225"/>
            </a:xfrm>
            <a:custGeom>
              <a:rect b="b" l="l" r="r" t="t"/>
              <a:pathLst>
                <a:path extrusionOk="0" h="3" w="18">
                  <a:moveTo>
                    <a:pt x="18" y="3"/>
                  </a:moveTo>
                  <a:cubicBezTo>
                    <a:pt x="1" y="3"/>
                    <a:pt x="1" y="3"/>
                    <a:pt x="1" y="3"/>
                  </a:cubicBezTo>
                  <a:cubicBezTo>
                    <a:pt x="0" y="3"/>
                    <a:pt x="0" y="2"/>
                    <a:pt x="0" y="1"/>
                  </a:cubicBezTo>
                  <a:cubicBezTo>
                    <a:pt x="0" y="0"/>
                    <a:pt x="0" y="0"/>
                    <a:pt x="1" y="0"/>
                  </a:cubicBezTo>
                  <a:cubicBezTo>
                    <a:pt x="18" y="0"/>
                    <a:pt x="18" y="0"/>
                    <a:pt x="18" y="0"/>
                  </a:cubicBezTo>
                  <a:cubicBezTo>
                    <a:pt x="18" y="0"/>
                    <a:pt x="18" y="0"/>
                    <a:pt x="18" y="1"/>
                  </a:cubicBezTo>
                  <a:cubicBezTo>
                    <a:pt x="18" y="2"/>
                    <a:pt x="18" y="3"/>
                    <a:pt x="18" y="3"/>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9" name="Google Shape;1749;p13"/>
            <p:cNvSpPr/>
            <p:nvPr/>
          </p:nvSpPr>
          <p:spPr>
            <a:xfrm>
              <a:off x="7999413" y="2735263"/>
              <a:ext cx="188913" cy="22225"/>
            </a:xfrm>
            <a:custGeom>
              <a:rect b="b" l="l" r="r" t="t"/>
              <a:pathLst>
                <a:path extrusionOk="0" h="3" w="26">
                  <a:moveTo>
                    <a:pt x="25" y="3"/>
                  </a:moveTo>
                  <a:cubicBezTo>
                    <a:pt x="1" y="3"/>
                    <a:pt x="1" y="3"/>
                    <a:pt x="1" y="3"/>
                  </a:cubicBezTo>
                  <a:cubicBezTo>
                    <a:pt x="1" y="3"/>
                    <a:pt x="0" y="2"/>
                    <a:pt x="0" y="1"/>
                  </a:cubicBezTo>
                  <a:cubicBezTo>
                    <a:pt x="0" y="0"/>
                    <a:pt x="1" y="0"/>
                    <a:pt x="1" y="0"/>
                  </a:cubicBezTo>
                  <a:cubicBezTo>
                    <a:pt x="25" y="0"/>
                    <a:pt x="25" y="0"/>
                    <a:pt x="25" y="0"/>
                  </a:cubicBezTo>
                  <a:cubicBezTo>
                    <a:pt x="26" y="0"/>
                    <a:pt x="26" y="0"/>
                    <a:pt x="26" y="1"/>
                  </a:cubicBezTo>
                  <a:cubicBezTo>
                    <a:pt x="26" y="2"/>
                    <a:pt x="26" y="3"/>
                    <a:pt x="25" y="3"/>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0" name="Google Shape;1750;p13"/>
            <p:cNvSpPr/>
            <p:nvPr/>
          </p:nvSpPr>
          <p:spPr>
            <a:xfrm>
              <a:off x="7751763" y="2474913"/>
              <a:ext cx="79375" cy="20638"/>
            </a:xfrm>
            <a:custGeom>
              <a:rect b="b" l="l" r="r" t="t"/>
              <a:pathLst>
                <a:path extrusionOk="0" h="3" w="11">
                  <a:moveTo>
                    <a:pt x="11" y="3"/>
                  </a:moveTo>
                  <a:cubicBezTo>
                    <a:pt x="1" y="3"/>
                    <a:pt x="1" y="3"/>
                    <a:pt x="1" y="3"/>
                  </a:cubicBezTo>
                  <a:cubicBezTo>
                    <a:pt x="1" y="3"/>
                    <a:pt x="0" y="3"/>
                    <a:pt x="0" y="2"/>
                  </a:cubicBezTo>
                  <a:cubicBezTo>
                    <a:pt x="0" y="1"/>
                    <a:pt x="1" y="0"/>
                    <a:pt x="1" y="0"/>
                  </a:cubicBezTo>
                  <a:cubicBezTo>
                    <a:pt x="11" y="0"/>
                    <a:pt x="11" y="0"/>
                    <a:pt x="11" y="0"/>
                  </a:cubicBezTo>
                  <a:cubicBezTo>
                    <a:pt x="11" y="0"/>
                    <a:pt x="11" y="1"/>
                    <a:pt x="11" y="2"/>
                  </a:cubicBezTo>
                  <a:cubicBezTo>
                    <a:pt x="11" y="3"/>
                    <a:pt x="11" y="3"/>
                    <a:pt x="11"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1" name="Google Shape;1751;p13"/>
            <p:cNvSpPr/>
            <p:nvPr/>
          </p:nvSpPr>
          <p:spPr>
            <a:xfrm>
              <a:off x="7853363" y="2474913"/>
              <a:ext cx="355600" cy="20638"/>
            </a:xfrm>
            <a:custGeom>
              <a:rect b="b" l="l" r="r" t="t"/>
              <a:pathLst>
                <a:path extrusionOk="0" h="3" w="49">
                  <a:moveTo>
                    <a:pt x="48" y="3"/>
                  </a:moveTo>
                  <a:cubicBezTo>
                    <a:pt x="1" y="3"/>
                    <a:pt x="1" y="3"/>
                    <a:pt x="1" y="3"/>
                  </a:cubicBezTo>
                  <a:cubicBezTo>
                    <a:pt x="0" y="3"/>
                    <a:pt x="0" y="3"/>
                    <a:pt x="0" y="2"/>
                  </a:cubicBezTo>
                  <a:cubicBezTo>
                    <a:pt x="0" y="1"/>
                    <a:pt x="0" y="1"/>
                    <a:pt x="0" y="1"/>
                  </a:cubicBezTo>
                  <a:cubicBezTo>
                    <a:pt x="0" y="0"/>
                    <a:pt x="0" y="0"/>
                    <a:pt x="1" y="0"/>
                  </a:cubicBezTo>
                  <a:cubicBezTo>
                    <a:pt x="48" y="0"/>
                    <a:pt x="48" y="0"/>
                    <a:pt x="48" y="0"/>
                  </a:cubicBezTo>
                  <a:cubicBezTo>
                    <a:pt x="48" y="0"/>
                    <a:pt x="49" y="0"/>
                    <a:pt x="49" y="1"/>
                  </a:cubicBezTo>
                  <a:cubicBezTo>
                    <a:pt x="49" y="2"/>
                    <a:pt x="49" y="2"/>
                    <a:pt x="49" y="2"/>
                  </a:cubicBezTo>
                  <a:cubicBezTo>
                    <a:pt x="49" y="3"/>
                    <a:pt x="48" y="3"/>
                    <a:pt x="48"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2" name="Google Shape;1752;p13"/>
            <p:cNvSpPr/>
            <p:nvPr/>
          </p:nvSpPr>
          <p:spPr>
            <a:xfrm>
              <a:off x="7751763" y="2525713"/>
              <a:ext cx="79375" cy="28575"/>
            </a:xfrm>
            <a:custGeom>
              <a:rect b="b" l="l" r="r" t="t"/>
              <a:pathLst>
                <a:path extrusionOk="0" h="4" w="11">
                  <a:moveTo>
                    <a:pt x="11" y="4"/>
                  </a:moveTo>
                  <a:cubicBezTo>
                    <a:pt x="1" y="4"/>
                    <a:pt x="1" y="4"/>
                    <a:pt x="1" y="4"/>
                  </a:cubicBezTo>
                  <a:cubicBezTo>
                    <a:pt x="1" y="4"/>
                    <a:pt x="0" y="3"/>
                    <a:pt x="0" y="2"/>
                  </a:cubicBezTo>
                  <a:cubicBezTo>
                    <a:pt x="0" y="1"/>
                    <a:pt x="1" y="0"/>
                    <a:pt x="1" y="0"/>
                  </a:cubicBezTo>
                  <a:cubicBezTo>
                    <a:pt x="11" y="0"/>
                    <a:pt x="11" y="0"/>
                    <a:pt x="11" y="0"/>
                  </a:cubicBezTo>
                  <a:cubicBezTo>
                    <a:pt x="11" y="0"/>
                    <a:pt x="11" y="1"/>
                    <a:pt x="11" y="2"/>
                  </a:cubicBezTo>
                  <a:cubicBezTo>
                    <a:pt x="11" y="3"/>
                    <a:pt x="11" y="4"/>
                    <a:pt x="11"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13"/>
            <p:cNvSpPr/>
            <p:nvPr/>
          </p:nvSpPr>
          <p:spPr>
            <a:xfrm>
              <a:off x="7853363" y="2525713"/>
              <a:ext cx="174625" cy="28575"/>
            </a:xfrm>
            <a:custGeom>
              <a:rect b="b" l="l" r="r" t="t"/>
              <a:pathLst>
                <a:path extrusionOk="0" h="4" w="24">
                  <a:moveTo>
                    <a:pt x="23" y="4"/>
                  </a:moveTo>
                  <a:cubicBezTo>
                    <a:pt x="1" y="4"/>
                    <a:pt x="1" y="4"/>
                    <a:pt x="1" y="4"/>
                  </a:cubicBezTo>
                  <a:cubicBezTo>
                    <a:pt x="0" y="4"/>
                    <a:pt x="0" y="3"/>
                    <a:pt x="0" y="2"/>
                  </a:cubicBezTo>
                  <a:cubicBezTo>
                    <a:pt x="0" y="1"/>
                    <a:pt x="0" y="0"/>
                    <a:pt x="1" y="0"/>
                  </a:cubicBezTo>
                  <a:cubicBezTo>
                    <a:pt x="23" y="0"/>
                    <a:pt x="23" y="0"/>
                    <a:pt x="23" y="0"/>
                  </a:cubicBezTo>
                  <a:cubicBezTo>
                    <a:pt x="23" y="0"/>
                    <a:pt x="24" y="1"/>
                    <a:pt x="24" y="2"/>
                  </a:cubicBezTo>
                  <a:cubicBezTo>
                    <a:pt x="24" y="3"/>
                    <a:pt x="23" y="4"/>
                    <a:pt x="2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4" name="Google Shape;1754;p13"/>
            <p:cNvSpPr/>
            <p:nvPr/>
          </p:nvSpPr>
          <p:spPr>
            <a:xfrm>
              <a:off x="8034338" y="2525713"/>
              <a:ext cx="73025" cy="28575"/>
            </a:xfrm>
            <a:custGeom>
              <a:rect b="b" l="l" r="r" t="t"/>
              <a:pathLst>
                <a:path extrusionOk="0" h="4" w="10">
                  <a:moveTo>
                    <a:pt x="9" y="4"/>
                  </a:moveTo>
                  <a:cubicBezTo>
                    <a:pt x="1" y="4"/>
                    <a:pt x="1" y="4"/>
                    <a:pt x="1" y="4"/>
                  </a:cubicBezTo>
                  <a:cubicBezTo>
                    <a:pt x="0" y="4"/>
                    <a:pt x="0" y="3"/>
                    <a:pt x="0" y="2"/>
                  </a:cubicBezTo>
                  <a:cubicBezTo>
                    <a:pt x="0" y="1"/>
                    <a:pt x="0" y="0"/>
                    <a:pt x="1" y="0"/>
                  </a:cubicBezTo>
                  <a:cubicBezTo>
                    <a:pt x="9" y="0"/>
                    <a:pt x="9" y="0"/>
                    <a:pt x="9" y="0"/>
                  </a:cubicBezTo>
                  <a:cubicBezTo>
                    <a:pt x="10" y="0"/>
                    <a:pt x="10" y="1"/>
                    <a:pt x="10" y="2"/>
                  </a:cubicBezTo>
                  <a:cubicBezTo>
                    <a:pt x="10" y="3"/>
                    <a:pt x="10" y="4"/>
                    <a:pt x="9"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5" name="Google Shape;1755;p13"/>
            <p:cNvSpPr/>
            <p:nvPr/>
          </p:nvSpPr>
          <p:spPr>
            <a:xfrm>
              <a:off x="7751763" y="2576513"/>
              <a:ext cx="79375" cy="28575"/>
            </a:xfrm>
            <a:custGeom>
              <a:rect b="b" l="l" r="r" t="t"/>
              <a:pathLst>
                <a:path extrusionOk="0" h="4" w="11">
                  <a:moveTo>
                    <a:pt x="11" y="4"/>
                  </a:moveTo>
                  <a:cubicBezTo>
                    <a:pt x="1" y="4"/>
                    <a:pt x="1" y="4"/>
                    <a:pt x="1" y="4"/>
                  </a:cubicBezTo>
                  <a:cubicBezTo>
                    <a:pt x="1" y="4"/>
                    <a:pt x="0" y="3"/>
                    <a:pt x="0" y="2"/>
                  </a:cubicBezTo>
                  <a:cubicBezTo>
                    <a:pt x="0" y="1"/>
                    <a:pt x="1" y="0"/>
                    <a:pt x="1" y="0"/>
                  </a:cubicBezTo>
                  <a:cubicBezTo>
                    <a:pt x="11" y="0"/>
                    <a:pt x="11" y="0"/>
                    <a:pt x="11" y="0"/>
                  </a:cubicBezTo>
                  <a:cubicBezTo>
                    <a:pt x="11" y="0"/>
                    <a:pt x="11" y="1"/>
                    <a:pt x="11" y="2"/>
                  </a:cubicBezTo>
                  <a:cubicBezTo>
                    <a:pt x="11" y="3"/>
                    <a:pt x="11" y="4"/>
                    <a:pt x="11"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6" name="Google Shape;1756;p13"/>
            <p:cNvSpPr/>
            <p:nvPr/>
          </p:nvSpPr>
          <p:spPr>
            <a:xfrm>
              <a:off x="7853363" y="2576513"/>
              <a:ext cx="442913" cy="28575"/>
            </a:xfrm>
            <a:custGeom>
              <a:rect b="b" l="l" r="r" t="t"/>
              <a:pathLst>
                <a:path extrusionOk="0" h="4" w="61">
                  <a:moveTo>
                    <a:pt x="60" y="4"/>
                  </a:moveTo>
                  <a:cubicBezTo>
                    <a:pt x="1" y="4"/>
                    <a:pt x="1" y="4"/>
                    <a:pt x="1" y="4"/>
                  </a:cubicBezTo>
                  <a:cubicBezTo>
                    <a:pt x="0" y="4"/>
                    <a:pt x="0" y="3"/>
                    <a:pt x="0" y="3"/>
                  </a:cubicBezTo>
                  <a:cubicBezTo>
                    <a:pt x="0" y="1"/>
                    <a:pt x="0" y="1"/>
                    <a:pt x="0" y="1"/>
                  </a:cubicBezTo>
                  <a:cubicBezTo>
                    <a:pt x="0" y="1"/>
                    <a:pt x="0" y="0"/>
                    <a:pt x="1" y="0"/>
                  </a:cubicBezTo>
                  <a:cubicBezTo>
                    <a:pt x="60" y="0"/>
                    <a:pt x="60" y="0"/>
                    <a:pt x="60" y="0"/>
                  </a:cubicBezTo>
                  <a:cubicBezTo>
                    <a:pt x="61" y="0"/>
                    <a:pt x="61" y="1"/>
                    <a:pt x="61" y="1"/>
                  </a:cubicBezTo>
                  <a:cubicBezTo>
                    <a:pt x="61" y="3"/>
                    <a:pt x="61" y="3"/>
                    <a:pt x="61" y="3"/>
                  </a:cubicBezTo>
                  <a:cubicBezTo>
                    <a:pt x="61" y="3"/>
                    <a:pt x="61" y="4"/>
                    <a:pt x="60"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7" name="Google Shape;1757;p13"/>
            <p:cNvSpPr/>
            <p:nvPr/>
          </p:nvSpPr>
          <p:spPr>
            <a:xfrm>
              <a:off x="7751763" y="2779713"/>
              <a:ext cx="79375" cy="28575"/>
            </a:xfrm>
            <a:custGeom>
              <a:rect b="b" l="l" r="r" t="t"/>
              <a:pathLst>
                <a:path extrusionOk="0" h="4" w="11">
                  <a:moveTo>
                    <a:pt x="11" y="4"/>
                  </a:moveTo>
                  <a:cubicBezTo>
                    <a:pt x="1" y="4"/>
                    <a:pt x="1" y="4"/>
                    <a:pt x="1" y="4"/>
                  </a:cubicBezTo>
                  <a:cubicBezTo>
                    <a:pt x="1" y="4"/>
                    <a:pt x="0" y="3"/>
                    <a:pt x="0" y="2"/>
                  </a:cubicBezTo>
                  <a:cubicBezTo>
                    <a:pt x="0" y="1"/>
                    <a:pt x="1" y="0"/>
                    <a:pt x="1" y="0"/>
                  </a:cubicBezTo>
                  <a:cubicBezTo>
                    <a:pt x="11" y="0"/>
                    <a:pt x="11" y="0"/>
                    <a:pt x="11" y="0"/>
                  </a:cubicBezTo>
                  <a:cubicBezTo>
                    <a:pt x="11" y="0"/>
                    <a:pt x="11" y="1"/>
                    <a:pt x="11" y="2"/>
                  </a:cubicBezTo>
                  <a:cubicBezTo>
                    <a:pt x="11" y="3"/>
                    <a:pt x="11" y="4"/>
                    <a:pt x="11"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8" name="Google Shape;1758;p13"/>
            <p:cNvSpPr/>
            <p:nvPr/>
          </p:nvSpPr>
          <p:spPr>
            <a:xfrm>
              <a:off x="8115300" y="2779713"/>
              <a:ext cx="225425" cy="28575"/>
            </a:xfrm>
            <a:custGeom>
              <a:rect b="b" l="l" r="r" t="t"/>
              <a:pathLst>
                <a:path extrusionOk="0" h="4" w="31">
                  <a:moveTo>
                    <a:pt x="30" y="4"/>
                  </a:moveTo>
                  <a:cubicBezTo>
                    <a:pt x="1" y="4"/>
                    <a:pt x="1" y="4"/>
                    <a:pt x="1" y="4"/>
                  </a:cubicBezTo>
                  <a:cubicBezTo>
                    <a:pt x="1" y="4"/>
                    <a:pt x="0" y="3"/>
                    <a:pt x="0" y="2"/>
                  </a:cubicBezTo>
                  <a:cubicBezTo>
                    <a:pt x="0" y="1"/>
                    <a:pt x="1" y="0"/>
                    <a:pt x="1" y="0"/>
                  </a:cubicBezTo>
                  <a:cubicBezTo>
                    <a:pt x="30" y="0"/>
                    <a:pt x="30" y="0"/>
                    <a:pt x="30" y="0"/>
                  </a:cubicBezTo>
                  <a:cubicBezTo>
                    <a:pt x="31" y="0"/>
                    <a:pt x="31" y="1"/>
                    <a:pt x="31" y="2"/>
                  </a:cubicBezTo>
                  <a:cubicBezTo>
                    <a:pt x="31" y="3"/>
                    <a:pt x="31" y="4"/>
                    <a:pt x="30"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9" name="Google Shape;1759;p13"/>
            <p:cNvSpPr/>
            <p:nvPr/>
          </p:nvSpPr>
          <p:spPr>
            <a:xfrm>
              <a:off x="7853363" y="2779713"/>
              <a:ext cx="174625" cy="28575"/>
            </a:xfrm>
            <a:custGeom>
              <a:rect b="b" l="l" r="r" t="t"/>
              <a:pathLst>
                <a:path extrusionOk="0" h="4" w="24">
                  <a:moveTo>
                    <a:pt x="23" y="4"/>
                  </a:moveTo>
                  <a:cubicBezTo>
                    <a:pt x="1" y="4"/>
                    <a:pt x="1" y="4"/>
                    <a:pt x="1" y="4"/>
                  </a:cubicBezTo>
                  <a:cubicBezTo>
                    <a:pt x="0" y="4"/>
                    <a:pt x="0" y="3"/>
                    <a:pt x="0" y="2"/>
                  </a:cubicBezTo>
                  <a:cubicBezTo>
                    <a:pt x="0" y="1"/>
                    <a:pt x="0" y="0"/>
                    <a:pt x="1" y="0"/>
                  </a:cubicBezTo>
                  <a:cubicBezTo>
                    <a:pt x="23" y="0"/>
                    <a:pt x="23" y="0"/>
                    <a:pt x="23" y="0"/>
                  </a:cubicBezTo>
                  <a:cubicBezTo>
                    <a:pt x="23" y="0"/>
                    <a:pt x="24" y="1"/>
                    <a:pt x="24" y="2"/>
                  </a:cubicBezTo>
                  <a:cubicBezTo>
                    <a:pt x="24" y="3"/>
                    <a:pt x="23" y="4"/>
                    <a:pt x="23"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0" name="Google Shape;1760;p13"/>
            <p:cNvSpPr/>
            <p:nvPr/>
          </p:nvSpPr>
          <p:spPr>
            <a:xfrm>
              <a:off x="8034338" y="2779713"/>
              <a:ext cx="73025" cy="28575"/>
            </a:xfrm>
            <a:custGeom>
              <a:rect b="b" l="l" r="r" t="t"/>
              <a:pathLst>
                <a:path extrusionOk="0" h="4" w="10">
                  <a:moveTo>
                    <a:pt x="9" y="4"/>
                  </a:moveTo>
                  <a:cubicBezTo>
                    <a:pt x="1" y="4"/>
                    <a:pt x="1" y="4"/>
                    <a:pt x="1" y="4"/>
                  </a:cubicBezTo>
                  <a:cubicBezTo>
                    <a:pt x="0" y="4"/>
                    <a:pt x="0" y="3"/>
                    <a:pt x="0" y="2"/>
                  </a:cubicBezTo>
                  <a:cubicBezTo>
                    <a:pt x="0" y="1"/>
                    <a:pt x="0" y="0"/>
                    <a:pt x="1" y="0"/>
                  </a:cubicBezTo>
                  <a:cubicBezTo>
                    <a:pt x="9" y="0"/>
                    <a:pt x="9" y="0"/>
                    <a:pt x="9" y="0"/>
                  </a:cubicBezTo>
                  <a:cubicBezTo>
                    <a:pt x="10" y="0"/>
                    <a:pt x="10" y="1"/>
                    <a:pt x="10" y="2"/>
                  </a:cubicBezTo>
                  <a:cubicBezTo>
                    <a:pt x="10" y="3"/>
                    <a:pt x="10" y="4"/>
                    <a:pt x="9" y="4"/>
                  </a:cubicBezTo>
                  <a:close/>
                </a:path>
              </a:pathLst>
            </a:custGeom>
            <a:solidFill>
              <a:srgbClr val="E3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1" name="Google Shape;1761;p13"/>
            <p:cNvSpPr/>
            <p:nvPr/>
          </p:nvSpPr>
          <p:spPr>
            <a:xfrm>
              <a:off x="7853363" y="2830513"/>
              <a:ext cx="298450" cy="28575"/>
            </a:xfrm>
            <a:custGeom>
              <a:rect b="b" l="l" r="r" t="t"/>
              <a:pathLst>
                <a:path extrusionOk="0" h="4" w="41">
                  <a:moveTo>
                    <a:pt x="40" y="4"/>
                  </a:moveTo>
                  <a:cubicBezTo>
                    <a:pt x="1" y="4"/>
                    <a:pt x="1" y="4"/>
                    <a:pt x="1" y="4"/>
                  </a:cubicBezTo>
                  <a:cubicBezTo>
                    <a:pt x="0" y="4"/>
                    <a:pt x="0" y="4"/>
                    <a:pt x="0" y="3"/>
                  </a:cubicBezTo>
                  <a:cubicBezTo>
                    <a:pt x="0" y="1"/>
                    <a:pt x="0" y="1"/>
                    <a:pt x="0" y="1"/>
                  </a:cubicBezTo>
                  <a:cubicBezTo>
                    <a:pt x="0" y="1"/>
                    <a:pt x="0" y="0"/>
                    <a:pt x="1" y="0"/>
                  </a:cubicBezTo>
                  <a:cubicBezTo>
                    <a:pt x="40" y="0"/>
                    <a:pt x="40" y="0"/>
                    <a:pt x="40" y="0"/>
                  </a:cubicBezTo>
                  <a:cubicBezTo>
                    <a:pt x="40" y="0"/>
                    <a:pt x="41" y="1"/>
                    <a:pt x="41" y="1"/>
                  </a:cubicBezTo>
                  <a:cubicBezTo>
                    <a:pt x="41" y="3"/>
                    <a:pt x="41" y="3"/>
                    <a:pt x="41" y="3"/>
                  </a:cubicBezTo>
                  <a:cubicBezTo>
                    <a:pt x="41" y="4"/>
                    <a:pt x="40" y="4"/>
                    <a:pt x="40" y="4"/>
                  </a:cubicBezTo>
                  <a:close/>
                </a:path>
              </a:pathLst>
            </a:custGeom>
            <a:solidFill>
              <a:srgbClr val="FFC3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2" name="Google Shape;1762;p13"/>
            <p:cNvSpPr/>
            <p:nvPr/>
          </p:nvSpPr>
          <p:spPr>
            <a:xfrm>
              <a:off x="8115300" y="2633663"/>
              <a:ext cx="209550" cy="22225"/>
            </a:xfrm>
            <a:custGeom>
              <a:rect b="b" l="l" r="r" t="t"/>
              <a:pathLst>
                <a:path extrusionOk="0" h="3" w="29">
                  <a:moveTo>
                    <a:pt x="28" y="3"/>
                  </a:moveTo>
                  <a:cubicBezTo>
                    <a:pt x="2" y="3"/>
                    <a:pt x="2" y="3"/>
                    <a:pt x="2" y="3"/>
                  </a:cubicBezTo>
                  <a:cubicBezTo>
                    <a:pt x="1" y="3"/>
                    <a:pt x="0" y="3"/>
                    <a:pt x="0" y="2"/>
                  </a:cubicBezTo>
                  <a:cubicBezTo>
                    <a:pt x="0" y="1"/>
                    <a:pt x="0" y="1"/>
                    <a:pt x="0" y="1"/>
                  </a:cubicBezTo>
                  <a:cubicBezTo>
                    <a:pt x="0" y="0"/>
                    <a:pt x="1" y="0"/>
                    <a:pt x="2" y="0"/>
                  </a:cubicBezTo>
                  <a:cubicBezTo>
                    <a:pt x="28" y="0"/>
                    <a:pt x="28" y="0"/>
                    <a:pt x="28" y="0"/>
                  </a:cubicBezTo>
                  <a:cubicBezTo>
                    <a:pt x="28" y="0"/>
                    <a:pt x="29" y="0"/>
                    <a:pt x="29" y="1"/>
                  </a:cubicBezTo>
                  <a:cubicBezTo>
                    <a:pt x="29" y="2"/>
                    <a:pt x="29" y="2"/>
                    <a:pt x="29" y="2"/>
                  </a:cubicBezTo>
                  <a:cubicBezTo>
                    <a:pt x="29" y="3"/>
                    <a:pt x="28" y="3"/>
                    <a:pt x="28" y="3"/>
                  </a:cubicBezTo>
                  <a:close/>
                </a:path>
              </a:pathLst>
            </a:custGeom>
            <a:solidFill>
              <a:srgbClr val="FF56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3" name="Google Shape;1763;p13"/>
            <p:cNvSpPr/>
            <p:nvPr/>
          </p:nvSpPr>
          <p:spPr>
            <a:xfrm>
              <a:off x="7853363" y="2633663"/>
              <a:ext cx="174625" cy="22225"/>
            </a:xfrm>
            <a:custGeom>
              <a:rect b="b" l="l" r="r" t="t"/>
              <a:pathLst>
                <a:path extrusionOk="0" h="3" w="24">
                  <a:moveTo>
                    <a:pt x="23" y="3"/>
                  </a:moveTo>
                  <a:cubicBezTo>
                    <a:pt x="1" y="3"/>
                    <a:pt x="1" y="3"/>
                    <a:pt x="1" y="3"/>
                  </a:cubicBezTo>
                  <a:cubicBezTo>
                    <a:pt x="0" y="3"/>
                    <a:pt x="0" y="2"/>
                    <a:pt x="0" y="1"/>
                  </a:cubicBezTo>
                  <a:cubicBezTo>
                    <a:pt x="0" y="0"/>
                    <a:pt x="0" y="0"/>
                    <a:pt x="1" y="0"/>
                  </a:cubicBezTo>
                  <a:cubicBezTo>
                    <a:pt x="23" y="0"/>
                    <a:pt x="23" y="0"/>
                    <a:pt x="23" y="0"/>
                  </a:cubicBezTo>
                  <a:cubicBezTo>
                    <a:pt x="23" y="0"/>
                    <a:pt x="24" y="0"/>
                    <a:pt x="24" y="1"/>
                  </a:cubicBezTo>
                  <a:cubicBezTo>
                    <a:pt x="24" y="2"/>
                    <a:pt x="23" y="3"/>
                    <a:pt x="23" y="3"/>
                  </a:cubicBezTo>
                  <a:close/>
                </a:path>
              </a:pathLst>
            </a:custGeom>
            <a:solidFill>
              <a:srgbClr val="FFC3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4" name="Google Shape;1764;p13"/>
            <p:cNvSpPr/>
            <p:nvPr/>
          </p:nvSpPr>
          <p:spPr>
            <a:xfrm>
              <a:off x="8034338" y="2633663"/>
              <a:ext cx="73025" cy="22225"/>
            </a:xfrm>
            <a:custGeom>
              <a:rect b="b" l="l" r="r" t="t"/>
              <a:pathLst>
                <a:path extrusionOk="0" h="3" w="10">
                  <a:moveTo>
                    <a:pt x="9" y="3"/>
                  </a:moveTo>
                  <a:cubicBezTo>
                    <a:pt x="1" y="3"/>
                    <a:pt x="1" y="3"/>
                    <a:pt x="1" y="3"/>
                  </a:cubicBezTo>
                  <a:cubicBezTo>
                    <a:pt x="0" y="3"/>
                    <a:pt x="0" y="2"/>
                    <a:pt x="0" y="1"/>
                  </a:cubicBezTo>
                  <a:cubicBezTo>
                    <a:pt x="0" y="0"/>
                    <a:pt x="0" y="0"/>
                    <a:pt x="1" y="0"/>
                  </a:cubicBezTo>
                  <a:cubicBezTo>
                    <a:pt x="9" y="0"/>
                    <a:pt x="9" y="0"/>
                    <a:pt x="9" y="0"/>
                  </a:cubicBezTo>
                  <a:cubicBezTo>
                    <a:pt x="10" y="0"/>
                    <a:pt x="10" y="0"/>
                    <a:pt x="10" y="1"/>
                  </a:cubicBezTo>
                  <a:cubicBezTo>
                    <a:pt x="10" y="2"/>
                    <a:pt x="10" y="3"/>
                    <a:pt x="9" y="3"/>
                  </a:cubicBezTo>
                  <a:close/>
                </a:path>
              </a:pathLst>
            </a:custGeom>
            <a:solidFill>
              <a:srgbClr val="FFC3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5" name="Google Shape;1765;p13"/>
            <p:cNvSpPr/>
            <p:nvPr/>
          </p:nvSpPr>
          <p:spPr>
            <a:xfrm>
              <a:off x="8310563" y="1508125"/>
              <a:ext cx="428625" cy="428625"/>
            </a:xfrm>
            <a:prstGeom prst="ellipse">
              <a:avLst/>
            </a:prstGeom>
            <a:solidFill>
              <a:srgbClr val="FF4D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6" name="Google Shape;1766;p13"/>
            <p:cNvSpPr/>
            <p:nvPr/>
          </p:nvSpPr>
          <p:spPr>
            <a:xfrm>
              <a:off x="8391525" y="1668463"/>
              <a:ext cx="115888" cy="130175"/>
            </a:xfrm>
            <a:custGeom>
              <a:rect b="b" l="l" r="r" t="t"/>
              <a:pathLst>
                <a:path extrusionOk="0" h="82" w="73">
                  <a:moveTo>
                    <a:pt x="73" y="23"/>
                  </a:moveTo>
                  <a:lnTo>
                    <a:pt x="22" y="41"/>
                  </a:lnTo>
                  <a:lnTo>
                    <a:pt x="73" y="59"/>
                  </a:lnTo>
                  <a:lnTo>
                    <a:pt x="73" y="82"/>
                  </a:lnTo>
                  <a:lnTo>
                    <a:pt x="0" y="50"/>
                  </a:lnTo>
                  <a:lnTo>
                    <a:pt x="0" y="32"/>
                  </a:lnTo>
                  <a:lnTo>
                    <a:pt x="73" y="0"/>
                  </a:lnTo>
                  <a:lnTo>
                    <a:pt x="73" y="23"/>
                  </a:lnTo>
                  <a:close/>
                </a:path>
              </a:pathLst>
            </a:cu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7" name="Google Shape;1767;p13"/>
            <p:cNvSpPr/>
            <p:nvPr/>
          </p:nvSpPr>
          <p:spPr>
            <a:xfrm>
              <a:off x="8535988" y="1668463"/>
              <a:ext cx="123825" cy="130175"/>
            </a:xfrm>
            <a:custGeom>
              <a:rect b="b" l="l" r="r" t="t"/>
              <a:pathLst>
                <a:path extrusionOk="0" h="82" w="78">
                  <a:moveTo>
                    <a:pt x="0" y="0"/>
                  </a:moveTo>
                  <a:lnTo>
                    <a:pt x="78" y="32"/>
                  </a:lnTo>
                  <a:lnTo>
                    <a:pt x="78" y="50"/>
                  </a:lnTo>
                  <a:lnTo>
                    <a:pt x="0" y="82"/>
                  </a:lnTo>
                  <a:lnTo>
                    <a:pt x="0" y="59"/>
                  </a:lnTo>
                  <a:lnTo>
                    <a:pt x="55" y="41"/>
                  </a:lnTo>
                  <a:lnTo>
                    <a:pt x="0" y="23"/>
                  </a:lnTo>
                  <a:lnTo>
                    <a:pt x="0" y="0"/>
                  </a:lnTo>
                  <a:close/>
                </a:path>
              </a:pathLst>
            </a:cu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8" name="Google Shape;1768;p13"/>
            <p:cNvSpPr/>
            <p:nvPr/>
          </p:nvSpPr>
          <p:spPr>
            <a:xfrm>
              <a:off x="6902450" y="5051425"/>
              <a:ext cx="457200" cy="457200"/>
            </a:xfrm>
            <a:prstGeom prst="ellipse">
              <a:avLst/>
            </a:prstGeom>
            <a:solidFill>
              <a:srgbClr val="FFC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9" name="Google Shape;1769;p13"/>
            <p:cNvSpPr/>
            <p:nvPr/>
          </p:nvSpPr>
          <p:spPr>
            <a:xfrm>
              <a:off x="7010400" y="5153025"/>
              <a:ext cx="239713" cy="246063"/>
            </a:xfrm>
            <a:custGeom>
              <a:rect b="b" l="l" r="r" t="t"/>
              <a:pathLst>
                <a:path extrusionOk="0" h="34" w="33">
                  <a:moveTo>
                    <a:pt x="33" y="15"/>
                  </a:moveTo>
                  <a:cubicBezTo>
                    <a:pt x="33" y="17"/>
                    <a:pt x="33" y="19"/>
                    <a:pt x="32" y="21"/>
                  </a:cubicBezTo>
                  <a:cubicBezTo>
                    <a:pt x="32" y="22"/>
                    <a:pt x="31" y="23"/>
                    <a:pt x="29" y="24"/>
                  </a:cubicBezTo>
                  <a:cubicBezTo>
                    <a:pt x="28" y="25"/>
                    <a:pt x="27" y="26"/>
                    <a:pt x="26" y="26"/>
                  </a:cubicBezTo>
                  <a:cubicBezTo>
                    <a:pt x="25" y="26"/>
                    <a:pt x="24" y="26"/>
                    <a:pt x="23" y="25"/>
                  </a:cubicBezTo>
                  <a:cubicBezTo>
                    <a:pt x="22" y="25"/>
                    <a:pt x="22" y="24"/>
                    <a:pt x="21" y="23"/>
                  </a:cubicBezTo>
                  <a:cubicBezTo>
                    <a:pt x="21" y="23"/>
                    <a:pt x="21" y="23"/>
                    <a:pt x="21" y="23"/>
                  </a:cubicBezTo>
                  <a:cubicBezTo>
                    <a:pt x="19" y="25"/>
                    <a:pt x="18" y="26"/>
                    <a:pt x="15" y="26"/>
                  </a:cubicBezTo>
                  <a:cubicBezTo>
                    <a:pt x="13" y="26"/>
                    <a:pt x="11" y="25"/>
                    <a:pt x="10" y="24"/>
                  </a:cubicBezTo>
                  <a:cubicBezTo>
                    <a:pt x="8" y="22"/>
                    <a:pt x="7" y="20"/>
                    <a:pt x="7" y="18"/>
                  </a:cubicBezTo>
                  <a:cubicBezTo>
                    <a:pt x="7" y="15"/>
                    <a:pt x="8" y="13"/>
                    <a:pt x="10" y="11"/>
                  </a:cubicBezTo>
                  <a:cubicBezTo>
                    <a:pt x="12" y="9"/>
                    <a:pt x="14" y="8"/>
                    <a:pt x="17" y="8"/>
                  </a:cubicBezTo>
                  <a:cubicBezTo>
                    <a:pt x="19" y="8"/>
                    <a:pt x="20" y="8"/>
                    <a:pt x="21" y="8"/>
                  </a:cubicBezTo>
                  <a:cubicBezTo>
                    <a:pt x="23" y="9"/>
                    <a:pt x="24" y="9"/>
                    <a:pt x="25" y="9"/>
                  </a:cubicBezTo>
                  <a:cubicBezTo>
                    <a:pt x="24" y="19"/>
                    <a:pt x="24" y="19"/>
                    <a:pt x="24" y="19"/>
                  </a:cubicBezTo>
                  <a:cubicBezTo>
                    <a:pt x="24" y="21"/>
                    <a:pt x="25" y="22"/>
                    <a:pt x="26" y="22"/>
                  </a:cubicBezTo>
                  <a:cubicBezTo>
                    <a:pt x="27" y="22"/>
                    <a:pt x="27" y="21"/>
                    <a:pt x="28" y="20"/>
                  </a:cubicBezTo>
                  <a:cubicBezTo>
                    <a:pt x="28" y="19"/>
                    <a:pt x="29" y="17"/>
                    <a:pt x="29" y="15"/>
                  </a:cubicBezTo>
                  <a:cubicBezTo>
                    <a:pt x="29" y="13"/>
                    <a:pt x="28" y="11"/>
                    <a:pt x="27" y="9"/>
                  </a:cubicBezTo>
                  <a:cubicBezTo>
                    <a:pt x="26" y="8"/>
                    <a:pt x="25" y="6"/>
                    <a:pt x="23" y="6"/>
                  </a:cubicBezTo>
                  <a:cubicBezTo>
                    <a:pt x="22" y="5"/>
                    <a:pt x="20" y="4"/>
                    <a:pt x="18" y="4"/>
                  </a:cubicBezTo>
                  <a:cubicBezTo>
                    <a:pt x="15" y="4"/>
                    <a:pt x="13" y="5"/>
                    <a:pt x="11" y="6"/>
                  </a:cubicBezTo>
                  <a:cubicBezTo>
                    <a:pt x="9" y="7"/>
                    <a:pt x="7" y="9"/>
                    <a:pt x="6" y="11"/>
                  </a:cubicBezTo>
                  <a:cubicBezTo>
                    <a:pt x="5" y="13"/>
                    <a:pt x="4" y="15"/>
                    <a:pt x="4" y="18"/>
                  </a:cubicBezTo>
                  <a:cubicBezTo>
                    <a:pt x="4" y="22"/>
                    <a:pt x="5" y="25"/>
                    <a:pt x="7" y="27"/>
                  </a:cubicBezTo>
                  <a:cubicBezTo>
                    <a:pt x="9" y="29"/>
                    <a:pt x="12" y="30"/>
                    <a:pt x="16" y="30"/>
                  </a:cubicBezTo>
                  <a:cubicBezTo>
                    <a:pt x="17" y="30"/>
                    <a:pt x="19" y="30"/>
                    <a:pt x="21" y="29"/>
                  </a:cubicBezTo>
                  <a:cubicBezTo>
                    <a:pt x="23" y="29"/>
                    <a:pt x="24" y="29"/>
                    <a:pt x="26" y="28"/>
                  </a:cubicBezTo>
                  <a:cubicBezTo>
                    <a:pt x="26" y="32"/>
                    <a:pt x="26" y="32"/>
                    <a:pt x="26" y="32"/>
                  </a:cubicBezTo>
                  <a:cubicBezTo>
                    <a:pt x="23" y="33"/>
                    <a:pt x="20" y="34"/>
                    <a:pt x="16" y="34"/>
                  </a:cubicBezTo>
                  <a:cubicBezTo>
                    <a:pt x="11" y="34"/>
                    <a:pt x="7" y="32"/>
                    <a:pt x="4" y="30"/>
                  </a:cubicBezTo>
                  <a:cubicBezTo>
                    <a:pt x="1" y="27"/>
                    <a:pt x="0" y="23"/>
                    <a:pt x="0" y="18"/>
                  </a:cubicBezTo>
                  <a:cubicBezTo>
                    <a:pt x="0" y="15"/>
                    <a:pt x="1" y="12"/>
                    <a:pt x="2" y="9"/>
                  </a:cubicBezTo>
                  <a:cubicBezTo>
                    <a:pt x="3" y="6"/>
                    <a:pt x="6" y="4"/>
                    <a:pt x="8" y="3"/>
                  </a:cubicBezTo>
                  <a:cubicBezTo>
                    <a:pt x="11" y="1"/>
                    <a:pt x="14" y="0"/>
                    <a:pt x="18" y="0"/>
                  </a:cubicBezTo>
                  <a:cubicBezTo>
                    <a:pt x="21" y="0"/>
                    <a:pt x="23" y="1"/>
                    <a:pt x="26" y="2"/>
                  </a:cubicBezTo>
                  <a:cubicBezTo>
                    <a:pt x="28" y="3"/>
                    <a:pt x="30" y="5"/>
                    <a:pt x="31" y="7"/>
                  </a:cubicBezTo>
                  <a:cubicBezTo>
                    <a:pt x="32" y="10"/>
                    <a:pt x="33" y="12"/>
                    <a:pt x="33" y="15"/>
                  </a:cubicBezTo>
                  <a:close/>
                  <a:moveTo>
                    <a:pt x="12" y="18"/>
                  </a:moveTo>
                  <a:cubicBezTo>
                    <a:pt x="12" y="21"/>
                    <a:pt x="13" y="22"/>
                    <a:pt x="16" y="22"/>
                  </a:cubicBezTo>
                  <a:cubicBezTo>
                    <a:pt x="17" y="22"/>
                    <a:pt x="18" y="22"/>
                    <a:pt x="19" y="21"/>
                  </a:cubicBezTo>
                  <a:cubicBezTo>
                    <a:pt x="19" y="20"/>
                    <a:pt x="20" y="19"/>
                    <a:pt x="20" y="17"/>
                  </a:cubicBezTo>
                  <a:cubicBezTo>
                    <a:pt x="20" y="12"/>
                    <a:pt x="20" y="12"/>
                    <a:pt x="20" y="12"/>
                  </a:cubicBezTo>
                  <a:cubicBezTo>
                    <a:pt x="19" y="12"/>
                    <a:pt x="18" y="12"/>
                    <a:pt x="18" y="12"/>
                  </a:cubicBezTo>
                  <a:cubicBezTo>
                    <a:pt x="16" y="12"/>
                    <a:pt x="15" y="12"/>
                    <a:pt x="14" y="13"/>
                  </a:cubicBezTo>
                  <a:cubicBezTo>
                    <a:pt x="13" y="15"/>
                    <a:pt x="12" y="16"/>
                    <a:pt x="12" y="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0" name="Google Shape;1770;p13"/>
            <p:cNvSpPr/>
            <p:nvPr/>
          </p:nvSpPr>
          <p:spPr>
            <a:xfrm>
              <a:off x="4338638" y="1320800"/>
              <a:ext cx="1852613" cy="522288"/>
            </a:xfrm>
            <a:custGeom>
              <a:rect b="b" l="l" r="r" t="t"/>
              <a:pathLst>
                <a:path extrusionOk="0" h="72" w="255">
                  <a:moveTo>
                    <a:pt x="226" y="0"/>
                  </a:moveTo>
                  <a:cubicBezTo>
                    <a:pt x="29" y="0"/>
                    <a:pt x="29" y="0"/>
                    <a:pt x="29" y="0"/>
                  </a:cubicBezTo>
                  <a:cubicBezTo>
                    <a:pt x="13" y="0"/>
                    <a:pt x="0" y="13"/>
                    <a:pt x="0" y="29"/>
                  </a:cubicBezTo>
                  <a:cubicBezTo>
                    <a:pt x="0" y="45"/>
                    <a:pt x="13" y="58"/>
                    <a:pt x="29" y="58"/>
                  </a:cubicBezTo>
                  <a:cubicBezTo>
                    <a:pt x="43" y="58"/>
                    <a:pt x="43" y="58"/>
                    <a:pt x="43" y="58"/>
                  </a:cubicBezTo>
                  <a:cubicBezTo>
                    <a:pt x="57" y="72"/>
                    <a:pt x="57" y="72"/>
                    <a:pt x="57" y="72"/>
                  </a:cubicBezTo>
                  <a:cubicBezTo>
                    <a:pt x="71" y="58"/>
                    <a:pt x="71" y="58"/>
                    <a:pt x="71" y="58"/>
                  </a:cubicBezTo>
                  <a:cubicBezTo>
                    <a:pt x="226" y="58"/>
                    <a:pt x="226" y="58"/>
                    <a:pt x="226" y="58"/>
                  </a:cubicBezTo>
                  <a:cubicBezTo>
                    <a:pt x="242" y="58"/>
                    <a:pt x="255" y="45"/>
                    <a:pt x="255" y="29"/>
                  </a:cubicBezTo>
                  <a:cubicBezTo>
                    <a:pt x="255" y="13"/>
                    <a:pt x="242" y="0"/>
                    <a:pt x="226" y="0"/>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1" name="Google Shape;1771;p13"/>
            <p:cNvSpPr/>
            <p:nvPr/>
          </p:nvSpPr>
          <p:spPr>
            <a:xfrm>
              <a:off x="4600575" y="1552575"/>
              <a:ext cx="993775" cy="50800"/>
            </a:xfrm>
            <a:custGeom>
              <a:rect b="b" l="l" r="r" t="t"/>
              <a:pathLst>
                <a:path extrusionOk="0" h="7" w="137">
                  <a:moveTo>
                    <a:pt x="134" y="7"/>
                  </a:moveTo>
                  <a:cubicBezTo>
                    <a:pt x="4" y="7"/>
                    <a:pt x="4" y="7"/>
                    <a:pt x="4" y="7"/>
                  </a:cubicBezTo>
                  <a:cubicBezTo>
                    <a:pt x="2" y="7"/>
                    <a:pt x="0" y="5"/>
                    <a:pt x="0" y="3"/>
                  </a:cubicBezTo>
                  <a:cubicBezTo>
                    <a:pt x="0" y="1"/>
                    <a:pt x="2" y="0"/>
                    <a:pt x="4" y="0"/>
                  </a:cubicBezTo>
                  <a:cubicBezTo>
                    <a:pt x="134" y="0"/>
                    <a:pt x="134" y="0"/>
                    <a:pt x="134" y="0"/>
                  </a:cubicBezTo>
                  <a:cubicBezTo>
                    <a:pt x="135" y="0"/>
                    <a:pt x="137" y="1"/>
                    <a:pt x="137" y="3"/>
                  </a:cubicBezTo>
                  <a:cubicBezTo>
                    <a:pt x="137" y="5"/>
                    <a:pt x="135" y="7"/>
                    <a:pt x="134" y="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2" name="Google Shape;1772;p13"/>
            <p:cNvSpPr/>
            <p:nvPr/>
          </p:nvSpPr>
          <p:spPr>
            <a:xfrm>
              <a:off x="4600575" y="1422400"/>
              <a:ext cx="696913" cy="50800"/>
            </a:xfrm>
            <a:custGeom>
              <a:rect b="b" l="l" r="r" t="t"/>
              <a:pathLst>
                <a:path extrusionOk="0" h="7" w="96">
                  <a:moveTo>
                    <a:pt x="93" y="7"/>
                  </a:moveTo>
                  <a:cubicBezTo>
                    <a:pt x="4" y="7"/>
                    <a:pt x="4" y="7"/>
                    <a:pt x="4" y="7"/>
                  </a:cubicBezTo>
                  <a:cubicBezTo>
                    <a:pt x="2" y="7"/>
                    <a:pt x="0" y="5"/>
                    <a:pt x="0" y="3"/>
                  </a:cubicBezTo>
                  <a:cubicBezTo>
                    <a:pt x="0" y="2"/>
                    <a:pt x="2" y="0"/>
                    <a:pt x="4" y="0"/>
                  </a:cubicBezTo>
                  <a:cubicBezTo>
                    <a:pt x="93" y="0"/>
                    <a:pt x="93" y="0"/>
                    <a:pt x="93" y="0"/>
                  </a:cubicBezTo>
                  <a:cubicBezTo>
                    <a:pt x="95" y="0"/>
                    <a:pt x="96" y="2"/>
                    <a:pt x="96" y="3"/>
                  </a:cubicBezTo>
                  <a:cubicBezTo>
                    <a:pt x="96" y="5"/>
                    <a:pt x="95" y="7"/>
                    <a:pt x="93" y="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3" name="Google Shape;1773;p13"/>
            <p:cNvSpPr/>
            <p:nvPr/>
          </p:nvSpPr>
          <p:spPr>
            <a:xfrm>
              <a:off x="7912100" y="3962400"/>
              <a:ext cx="115888" cy="115888"/>
            </a:xfrm>
            <a:custGeom>
              <a:rect b="b" l="l" r="r" t="t"/>
              <a:pathLst>
                <a:path extrusionOk="0" h="16" w="16">
                  <a:moveTo>
                    <a:pt x="4" y="4"/>
                  </a:moveTo>
                  <a:cubicBezTo>
                    <a:pt x="4" y="4"/>
                    <a:pt x="2" y="12"/>
                    <a:pt x="0" y="16"/>
                  </a:cubicBezTo>
                  <a:cubicBezTo>
                    <a:pt x="0" y="16"/>
                    <a:pt x="12" y="16"/>
                    <a:pt x="16" y="10"/>
                  </a:cubicBezTo>
                  <a:cubicBezTo>
                    <a:pt x="12" y="0"/>
                    <a:pt x="12" y="0"/>
                    <a:pt x="12" y="0"/>
                  </a:cubicBezTo>
                  <a:lnTo>
                    <a:pt x="4" y="4"/>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4" name="Google Shape;1774;p13"/>
            <p:cNvSpPr/>
            <p:nvPr/>
          </p:nvSpPr>
          <p:spPr>
            <a:xfrm>
              <a:off x="7926388" y="5429250"/>
              <a:ext cx="57150" cy="36513"/>
            </a:xfrm>
            <a:custGeom>
              <a:rect b="b" l="l" r="r" t="t"/>
              <a:pathLst>
                <a:path extrusionOk="0" h="23" w="36">
                  <a:moveTo>
                    <a:pt x="0" y="0"/>
                  </a:moveTo>
                  <a:lnTo>
                    <a:pt x="4" y="23"/>
                  </a:lnTo>
                  <a:lnTo>
                    <a:pt x="36" y="23"/>
                  </a:lnTo>
                  <a:lnTo>
                    <a:pt x="32" y="0"/>
                  </a:lnTo>
                  <a:lnTo>
                    <a:pt x="0" y="0"/>
                  </a:lnTo>
                  <a:close/>
                </a:path>
              </a:pathLst>
            </a:custGeom>
            <a:solidFill>
              <a:srgbClr val="F79A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5" name="Google Shape;1775;p13"/>
            <p:cNvSpPr/>
            <p:nvPr/>
          </p:nvSpPr>
          <p:spPr>
            <a:xfrm>
              <a:off x="7853363" y="5465763"/>
              <a:ext cx="138113" cy="42863"/>
            </a:xfrm>
            <a:custGeom>
              <a:rect b="b" l="l" r="r" t="t"/>
              <a:pathLst>
                <a:path extrusionOk="0" h="6" w="19">
                  <a:moveTo>
                    <a:pt x="11" y="0"/>
                  </a:moveTo>
                  <a:cubicBezTo>
                    <a:pt x="11" y="0"/>
                    <a:pt x="0" y="5"/>
                    <a:pt x="1" y="6"/>
                  </a:cubicBezTo>
                  <a:cubicBezTo>
                    <a:pt x="1" y="6"/>
                    <a:pt x="19" y="4"/>
                    <a:pt x="19" y="4"/>
                  </a:cubicBezTo>
                  <a:cubicBezTo>
                    <a:pt x="18" y="0"/>
                    <a:pt x="18" y="0"/>
                    <a:pt x="18" y="0"/>
                  </a:cubicBezTo>
                  <a:lnTo>
                    <a:pt x="11" y="0"/>
                  </a:ln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6" name="Google Shape;1776;p13"/>
            <p:cNvSpPr/>
            <p:nvPr/>
          </p:nvSpPr>
          <p:spPr>
            <a:xfrm>
              <a:off x="8332788" y="5341938"/>
              <a:ext cx="65088" cy="50800"/>
            </a:xfrm>
            <a:custGeom>
              <a:rect b="b" l="l" r="r" t="t"/>
              <a:pathLst>
                <a:path extrusionOk="0" h="32" w="41">
                  <a:moveTo>
                    <a:pt x="0" y="14"/>
                  </a:moveTo>
                  <a:lnTo>
                    <a:pt x="9" y="32"/>
                  </a:lnTo>
                  <a:lnTo>
                    <a:pt x="41" y="23"/>
                  </a:lnTo>
                  <a:lnTo>
                    <a:pt x="23" y="0"/>
                  </a:lnTo>
                  <a:lnTo>
                    <a:pt x="0" y="14"/>
                  </a:lnTo>
                  <a:close/>
                </a:path>
              </a:pathLst>
            </a:custGeom>
            <a:solidFill>
              <a:srgbClr val="F79A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7" name="Google Shape;1777;p13"/>
            <p:cNvSpPr/>
            <p:nvPr/>
          </p:nvSpPr>
          <p:spPr>
            <a:xfrm>
              <a:off x="8289925" y="5378450"/>
              <a:ext cx="122238" cy="87313"/>
            </a:xfrm>
            <a:custGeom>
              <a:rect b="b" l="l" r="r" t="t"/>
              <a:pathLst>
                <a:path extrusionOk="0" h="55" w="77">
                  <a:moveTo>
                    <a:pt x="36" y="9"/>
                  </a:moveTo>
                  <a:lnTo>
                    <a:pt x="0" y="55"/>
                  </a:lnTo>
                  <a:lnTo>
                    <a:pt x="77" y="13"/>
                  </a:lnTo>
                  <a:lnTo>
                    <a:pt x="68" y="0"/>
                  </a:lnTo>
                  <a:lnTo>
                    <a:pt x="36" y="9"/>
                  </a:ln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8" name="Google Shape;1778;p13"/>
            <p:cNvSpPr/>
            <p:nvPr/>
          </p:nvSpPr>
          <p:spPr>
            <a:xfrm>
              <a:off x="7700963" y="4557713"/>
              <a:ext cx="319088" cy="877888"/>
            </a:xfrm>
            <a:custGeom>
              <a:rect b="b" l="l" r="r" t="t"/>
              <a:pathLst>
                <a:path extrusionOk="0" h="121" w="44">
                  <a:moveTo>
                    <a:pt x="19" y="1"/>
                  </a:moveTo>
                  <a:cubicBezTo>
                    <a:pt x="19" y="1"/>
                    <a:pt x="0" y="62"/>
                    <a:pt x="30" y="121"/>
                  </a:cubicBezTo>
                  <a:cubicBezTo>
                    <a:pt x="39" y="121"/>
                    <a:pt x="39" y="121"/>
                    <a:pt x="39" y="121"/>
                  </a:cubicBezTo>
                  <a:cubicBezTo>
                    <a:pt x="39" y="121"/>
                    <a:pt x="21" y="55"/>
                    <a:pt x="44" y="0"/>
                  </a:cubicBezTo>
                  <a:lnTo>
                    <a:pt x="19" y="1"/>
                  </a:lnTo>
                  <a:close/>
                </a:path>
              </a:pathLst>
            </a:custGeom>
            <a:solidFill>
              <a:srgbClr val="FFC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9" name="Google Shape;1779;p13"/>
            <p:cNvSpPr/>
            <p:nvPr/>
          </p:nvSpPr>
          <p:spPr>
            <a:xfrm>
              <a:off x="7962900" y="4514850"/>
              <a:ext cx="428625" cy="863600"/>
            </a:xfrm>
            <a:custGeom>
              <a:rect b="b" l="l" r="r" t="t"/>
              <a:pathLst>
                <a:path extrusionOk="0" h="119" w="59">
                  <a:moveTo>
                    <a:pt x="0" y="9"/>
                  </a:moveTo>
                  <a:cubicBezTo>
                    <a:pt x="0" y="9"/>
                    <a:pt x="3" y="73"/>
                    <a:pt x="50" y="119"/>
                  </a:cubicBezTo>
                  <a:cubicBezTo>
                    <a:pt x="59" y="116"/>
                    <a:pt x="59" y="116"/>
                    <a:pt x="59" y="116"/>
                  </a:cubicBezTo>
                  <a:cubicBezTo>
                    <a:pt x="59" y="116"/>
                    <a:pt x="20" y="59"/>
                    <a:pt x="22" y="0"/>
                  </a:cubicBezTo>
                  <a:lnTo>
                    <a:pt x="0" y="9"/>
                  </a:lnTo>
                  <a:close/>
                </a:path>
              </a:pathLst>
            </a:custGeom>
            <a:solidFill>
              <a:srgbClr val="FFC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0" name="Google Shape;1780;p13"/>
            <p:cNvSpPr/>
            <p:nvPr/>
          </p:nvSpPr>
          <p:spPr>
            <a:xfrm>
              <a:off x="7824788" y="3462338"/>
              <a:ext cx="73025" cy="85725"/>
            </a:xfrm>
            <a:custGeom>
              <a:rect b="b" l="l" r="r" t="t"/>
              <a:pathLst>
                <a:path extrusionOk="0" h="12" w="10">
                  <a:moveTo>
                    <a:pt x="10" y="10"/>
                  </a:moveTo>
                  <a:cubicBezTo>
                    <a:pt x="10" y="6"/>
                    <a:pt x="10" y="6"/>
                    <a:pt x="10" y="6"/>
                  </a:cubicBezTo>
                  <a:cubicBezTo>
                    <a:pt x="10" y="5"/>
                    <a:pt x="10" y="5"/>
                    <a:pt x="10" y="5"/>
                  </a:cubicBezTo>
                  <a:cubicBezTo>
                    <a:pt x="9" y="3"/>
                    <a:pt x="9" y="3"/>
                    <a:pt x="9" y="3"/>
                  </a:cubicBezTo>
                  <a:cubicBezTo>
                    <a:pt x="7" y="3"/>
                    <a:pt x="7" y="3"/>
                    <a:pt x="7" y="3"/>
                  </a:cubicBezTo>
                  <a:cubicBezTo>
                    <a:pt x="5" y="1"/>
                    <a:pt x="5" y="1"/>
                    <a:pt x="5" y="1"/>
                  </a:cubicBezTo>
                  <a:cubicBezTo>
                    <a:pt x="4" y="0"/>
                    <a:pt x="2" y="1"/>
                    <a:pt x="2" y="2"/>
                  </a:cubicBezTo>
                  <a:cubicBezTo>
                    <a:pt x="1" y="3"/>
                    <a:pt x="0" y="5"/>
                    <a:pt x="0" y="6"/>
                  </a:cubicBezTo>
                  <a:cubicBezTo>
                    <a:pt x="0" y="7"/>
                    <a:pt x="0" y="8"/>
                    <a:pt x="1" y="8"/>
                  </a:cubicBezTo>
                  <a:cubicBezTo>
                    <a:pt x="4" y="12"/>
                    <a:pt x="4" y="12"/>
                    <a:pt x="4" y="12"/>
                  </a:cubicBezTo>
                  <a:cubicBezTo>
                    <a:pt x="5" y="12"/>
                    <a:pt x="5" y="12"/>
                    <a:pt x="6" y="12"/>
                  </a:cubicBezTo>
                  <a:cubicBezTo>
                    <a:pt x="9" y="11"/>
                    <a:pt x="9" y="11"/>
                    <a:pt x="9" y="11"/>
                  </a:cubicBezTo>
                  <a:cubicBezTo>
                    <a:pt x="9" y="11"/>
                    <a:pt x="10" y="10"/>
                    <a:pt x="10" y="10"/>
                  </a:cubicBezTo>
                  <a:close/>
                </a:path>
              </a:pathLst>
            </a:custGeom>
            <a:solidFill>
              <a:srgbClr val="F79A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1" name="Google Shape;1781;p13"/>
            <p:cNvSpPr/>
            <p:nvPr/>
          </p:nvSpPr>
          <p:spPr>
            <a:xfrm>
              <a:off x="7831138" y="3533775"/>
              <a:ext cx="327025" cy="741363"/>
            </a:xfrm>
            <a:custGeom>
              <a:rect b="b" l="l" r="r" t="t"/>
              <a:pathLst>
                <a:path extrusionOk="0" h="102" w="45">
                  <a:moveTo>
                    <a:pt x="41" y="83"/>
                  </a:moveTo>
                  <a:cubicBezTo>
                    <a:pt x="41" y="83"/>
                    <a:pt x="17" y="56"/>
                    <a:pt x="15" y="47"/>
                  </a:cubicBezTo>
                  <a:cubicBezTo>
                    <a:pt x="14" y="37"/>
                    <a:pt x="10" y="0"/>
                    <a:pt x="10" y="0"/>
                  </a:cubicBezTo>
                  <a:cubicBezTo>
                    <a:pt x="3" y="2"/>
                    <a:pt x="3" y="2"/>
                    <a:pt x="3" y="2"/>
                  </a:cubicBezTo>
                  <a:cubicBezTo>
                    <a:pt x="3" y="2"/>
                    <a:pt x="0" y="54"/>
                    <a:pt x="2" y="60"/>
                  </a:cubicBezTo>
                  <a:cubicBezTo>
                    <a:pt x="5" y="66"/>
                    <a:pt x="19" y="97"/>
                    <a:pt x="29" y="99"/>
                  </a:cubicBezTo>
                  <a:cubicBezTo>
                    <a:pt x="38" y="102"/>
                    <a:pt x="45" y="93"/>
                    <a:pt x="41" y="83"/>
                  </a:cubicBezTo>
                  <a:close/>
                </a:path>
              </a:pathLst>
            </a:custGeom>
            <a:solidFill>
              <a:srgbClr val="FF4F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2" name="Google Shape;1782;p13"/>
            <p:cNvSpPr/>
            <p:nvPr/>
          </p:nvSpPr>
          <p:spPr>
            <a:xfrm>
              <a:off x="7847013" y="3736975"/>
              <a:ext cx="223838" cy="284163"/>
            </a:xfrm>
            <a:custGeom>
              <a:rect b="b" l="l" r="r" t="t"/>
              <a:pathLst>
                <a:path extrusionOk="0" h="39" w="31">
                  <a:moveTo>
                    <a:pt x="5" y="11"/>
                  </a:moveTo>
                  <a:cubicBezTo>
                    <a:pt x="5" y="11"/>
                    <a:pt x="0" y="30"/>
                    <a:pt x="3" y="34"/>
                  </a:cubicBezTo>
                  <a:cubicBezTo>
                    <a:pt x="7" y="39"/>
                    <a:pt x="20" y="35"/>
                    <a:pt x="25" y="27"/>
                  </a:cubicBezTo>
                  <a:cubicBezTo>
                    <a:pt x="30" y="20"/>
                    <a:pt x="31" y="3"/>
                    <a:pt x="22" y="2"/>
                  </a:cubicBezTo>
                  <a:cubicBezTo>
                    <a:pt x="14" y="0"/>
                    <a:pt x="7" y="4"/>
                    <a:pt x="5" y="11"/>
                  </a:cubicBezTo>
                  <a:close/>
                </a:path>
              </a:pathLst>
            </a:custGeom>
            <a:solidFill>
              <a:srgbClr val="F79A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3" name="Google Shape;1783;p13"/>
            <p:cNvSpPr/>
            <p:nvPr/>
          </p:nvSpPr>
          <p:spPr>
            <a:xfrm>
              <a:off x="7751763" y="4027488"/>
              <a:ext cx="406400" cy="573088"/>
            </a:xfrm>
            <a:custGeom>
              <a:rect b="b" l="l" r="r" t="t"/>
              <a:pathLst>
                <a:path extrusionOk="0" h="79" w="56">
                  <a:moveTo>
                    <a:pt x="52" y="79"/>
                  </a:moveTo>
                  <a:cubicBezTo>
                    <a:pt x="52" y="79"/>
                    <a:pt x="56" y="26"/>
                    <a:pt x="56" y="11"/>
                  </a:cubicBezTo>
                  <a:cubicBezTo>
                    <a:pt x="56" y="11"/>
                    <a:pt x="56" y="10"/>
                    <a:pt x="56" y="10"/>
                  </a:cubicBezTo>
                  <a:cubicBezTo>
                    <a:pt x="53" y="0"/>
                    <a:pt x="44" y="0"/>
                    <a:pt x="40" y="1"/>
                  </a:cubicBezTo>
                  <a:cubicBezTo>
                    <a:pt x="36" y="2"/>
                    <a:pt x="22" y="6"/>
                    <a:pt x="22" y="7"/>
                  </a:cubicBezTo>
                  <a:cubicBezTo>
                    <a:pt x="22" y="7"/>
                    <a:pt x="22" y="7"/>
                    <a:pt x="22" y="7"/>
                  </a:cubicBezTo>
                  <a:cubicBezTo>
                    <a:pt x="17" y="11"/>
                    <a:pt x="13" y="15"/>
                    <a:pt x="13" y="16"/>
                  </a:cubicBezTo>
                  <a:cubicBezTo>
                    <a:pt x="13" y="16"/>
                    <a:pt x="0" y="44"/>
                    <a:pt x="11" y="77"/>
                  </a:cubicBezTo>
                  <a:lnTo>
                    <a:pt x="52" y="79"/>
                  </a:lnTo>
                  <a:close/>
                </a:path>
              </a:pathLst>
            </a:custGeom>
            <a:solidFill>
              <a:srgbClr val="FF4F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4" name="Google Shape;1784;p13"/>
            <p:cNvSpPr/>
            <p:nvPr/>
          </p:nvSpPr>
          <p:spPr>
            <a:xfrm>
              <a:off x="7540625" y="3490913"/>
              <a:ext cx="73025" cy="87313"/>
            </a:xfrm>
            <a:custGeom>
              <a:rect b="b" l="l" r="r" t="t"/>
              <a:pathLst>
                <a:path extrusionOk="0" h="12" w="10">
                  <a:moveTo>
                    <a:pt x="10" y="8"/>
                  </a:moveTo>
                  <a:cubicBezTo>
                    <a:pt x="10" y="5"/>
                    <a:pt x="10" y="5"/>
                    <a:pt x="10" y="5"/>
                  </a:cubicBezTo>
                  <a:cubicBezTo>
                    <a:pt x="9" y="4"/>
                    <a:pt x="9" y="4"/>
                    <a:pt x="9" y="4"/>
                  </a:cubicBezTo>
                  <a:cubicBezTo>
                    <a:pt x="8" y="2"/>
                    <a:pt x="8" y="2"/>
                    <a:pt x="8" y="2"/>
                  </a:cubicBezTo>
                  <a:cubicBezTo>
                    <a:pt x="6" y="3"/>
                    <a:pt x="6" y="3"/>
                    <a:pt x="6" y="3"/>
                  </a:cubicBezTo>
                  <a:cubicBezTo>
                    <a:pt x="4" y="1"/>
                    <a:pt x="4" y="1"/>
                    <a:pt x="4" y="1"/>
                  </a:cubicBezTo>
                  <a:cubicBezTo>
                    <a:pt x="3" y="0"/>
                    <a:pt x="1" y="1"/>
                    <a:pt x="1" y="2"/>
                  </a:cubicBezTo>
                  <a:cubicBezTo>
                    <a:pt x="1" y="4"/>
                    <a:pt x="0" y="6"/>
                    <a:pt x="0" y="7"/>
                  </a:cubicBezTo>
                  <a:cubicBezTo>
                    <a:pt x="0" y="8"/>
                    <a:pt x="0" y="8"/>
                    <a:pt x="1" y="8"/>
                  </a:cubicBezTo>
                  <a:cubicBezTo>
                    <a:pt x="5" y="11"/>
                    <a:pt x="5" y="11"/>
                    <a:pt x="5" y="11"/>
                  </a:cubicBezTo>
                  <a:cubicBezTo>
                    <a:pt x="5" y="12"/>
                    <a:pt x="6" y="12"/>
                    <a:pt x="7" y="12"/>
                  </a:cubicBezTo>
                  <a:cubicBezTo>
                    <a:pt x="9" y="10"/>
                    <a:pt x="9" y="10"/>
                    <a:pt x="9" y="10"/>
                  </a:cubicBezTo>
                  <a:cubicBezTo>
                    <a:pt x="10" y="10"/>
                    <a:pt x="10" y="9"/>
                    <a:pt x="10" y="8"/>
                  </a:cubicBezTo>
                  <a:close/>
                </a:path>
              </a:pathLst>
            </a:custGeom>
            <a:solidFill>
              <a:srgbClr val="F79A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5" name="Google Shape;1785;p13"/>
            <p:cNvSpPr/>
            <p:nvPr/>
          </p:nvSpPr>
          <p:spPr>
            <a:xfrm>
              <a:off x="7570788" y="3556000"/>
              <a:ext cx="420688" cy="688975"/>
            </a:xfrm>
            <a:custGeom>
              <a:rect b="b" l="l" r="r" t="t"/>
              <a:pathLst>
                <a:path extrusionOk="0" h="95" w="58">
                  <a:moveTo>
                    <a:pt x="53" y="75"/>
                  </a:moveTo>
                  <a:cubicBezTo>
                    <a:pt x="53" y="75"/>
                    <a:pt x="24" y="54"/>
                    <a:pt x="21" y="44"/>
                  </a:cubicBezTo>
                  <a:cubicBezTo>
                    <a:pt x="17" y="35"/>
                    <a:pt x="7" y="0"/>
                    <a:pt x="7" y="0"/>
                  </a:cubicBezTo>
                  <a:cubicBezTo>
                    <a:pt x="0" y="2"/>
                    <a:pt x="0" y="2"/>
                    <a:pt x="0" y="2"/>
                  </a:cubicBezTo>
                  <a:cubicBezTo>
                    <a:pt x="0" y="2"/>
                    <a:pt x="7" y="54"/>
                    <a:pt x="10" y="60"/>
                  </a:cubicBezTo>
                  <a:cubicBezTo>
                    <a:pt x="14" y="65"/>
                    <a:pt x="33" y="93"/>
                    <a:pt x="43" y="94"/>
                  </a:cubicBezTo>
                  <a:cubicBezTo>
                    <a:pt x="53" y="95"/>
                    <a:pt x="58" y="85"/>
                    <a:pt x="53" y="75"/>
                  </a:cubicBezTo>
                  <a:close/>
                </a:path>
              </a:pathLst>
            </a:custGeom>
            <a:solidFill>
              <a:srgbClr val="FF4F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6" name="Google Shape;1786;p13"/>
            <p:cNvSpPr/>
            <p:nvPr/>
          </p:nvSpPr>
          <p:spPr>
            <a:xfrm>
              <a:off x="7802563" y="3700463"/>
              <a:ext cx="573088" cy="1017588"/>
            </a:xfrm>
            <a:custGeom>
              <a:rect b="b" l="l" r="r" t="t"/>
              <a:pathLst>
                <a:path extrusionOk="0" h="140" w="79">
                  <a:moveTo>
                    <a:pt x="32" y="7"/>
                  </a:moveTo>
                  <a:cubicBezTo>
                    <a:pt x="32" y="7"/>
                    <a:pt x="17" y="0"/>
                    <a:pt x="10" y="13"/>
                  </a:cubicBezTo>
                  <a:cubicBezTo>
                    <a:pt x="6" y="21"/>
                    <a:pt x="18" y="14"/>
                    <a:pt x="20" y="16"/>
                  </a:cubicBezTo>
                  <a:cubicBezTo>
                    <a:pt x="23" y="19"/>
                    <a:pt x="17" y="24"/>
                    <a:pt x="19" y="26"/>
                  </a:cubicBezTo>
                  <a:cubicBezTo>
                    <a:pt x="20" y="28"/>
                    <a:pt x="23" y="23"/>
                    <a:pt x="24" y="26"/>
                  </a:cubicBezTo>
                  <a:cubicBezTo>
                    <a:pt x="26" y="28"/>
                    <a:pt x="22" y="29"/>
                    <a:pt x="20" y="32"/>
                  </a:cubicBezTo>
                  <a:cubicBezTo>
                    <a:pt x="17" y="35"/>
                    <a:pt x="22" y="40"/>
                    <a:pt x="18" y="43"/>
                  </a:cubicBezTo>
                  <a:cubicBezTo>
                    <a:pt x="14" y="46"/>
                    <a:pt x="4" y="48"/>
                    <a:pt x="10" y="64"/>
                  </a:cubicBezTo>
                  <a:cubicBezTo>
                    <a:pt x="17" y="80"/>
                    <a:pt x="0" y="84"/>
                    <a:pt x="7" y="106"/>
                  </a:cubicBezTo>
                  <a:cubicBezTo>
                    <a:pt x="14" y="128"/>
                    <a:pt x="62" y="140"/>
                    <a:pt x="70" y="114"/>
                  </a:cubicBezTo>
                  <a:cubicBezTo>
                    <a:pt x="79" y="88"/>
                    <a:pt x="50" y="82"/>
                    <a:pt x="52" y="70"/>
                  </a:cubicBezTo>
                  <a:cubicBezTo>
                    <a:pt x="54" y="59"/>
                    <a:pt x="60" y="56"/>
                    <a:pt x="51" y="45"/>
                  </a:cubicBezTo>
                  <a:cubicBezTo>
                    <a:pt x="42" y="33"/>
                    <a:pt x="37" y="27"/>
                    <a:pt x="40" y="19"/>
                  </a:cubicBezTo>
                  <a:cubicBezTo>
                    <a:pt x="42" y="12"/>
                    <a:pt x="35" y="7"/>
                    <a:pt x="32" y="7"/>
                  </a:cubicBez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7" name="Google Shape;1787;p13"/>
            <p:cNvSpPr/>
            <p:nvPr/>
          </p:nvSpPr>
          <p:spPr>
            <a:xfrm>
              <a:off x="8093075" y="3105150"/>
              <a:ext cx="465138" cy="458788"/>
            </a:xfrm>
            <a:custGeom>
              <a:rect b="b" l="l" r="r" t="t"/>
              <a:pathLst>
                <a:path extrusionOk="0" h="63" w="64">
                  <a:moveTo>
                    <a:pt x="32" y="0"/>
                  </a:moveTo>
                  <a:cubicBezTo>
                    <a:pt x="15" y="0"/>
                    <a:pt x="0" y="14"/>
                    <a:pt x="0" y="31"/>
                  </a:cubicBezTo>
                  <a:cubicBezTo>
                    <a:pt x="0" y="49"/>
                    <a:pt x="15" y="63"/>
                    <a:pt x="32" y="63"/>
                  </a:cubicBezTo>
                  <a:cubicBezTo>
                    <a:pt x="49" y="63"/>
                    <a:pt x="64" y="49"/>
                    <a:pt x="64" y="31"/>
                  </a:cubicBezTo>
                  <a:cubicBezTo>
                    <a:pt x="64" y="14"/>
                    <a:pt x="49" y="0"/>
                    <a:pt x="32" y="0"/>
                  </a:cubicBezTo>
                  <a:close/>
                  <a:moveTo>
                    <a:pt x="16" y="29"/>
                  </a:moveTo>
                  <a:cubicBezTo>
                    <a:pt x="16" y="27"/>
                    <a:pt x="18" y="25"/>
                    <a:pt x="20" y="25"/>
                  </a:cubicBezTo>
                  <a:cubicBezTo>
                    <a:pt x="22" y="25"/>
                    <a:pt x="24" y="27"/>
                    <a:pt x="24" y="29"/>
                  </a:cubicBezTo>
                  <a:cubicBezTo>
                    <a:pt x="24" y="31"/>
                    <a:pt x="22" y="33"/>
                    <a:pt x="20" y="33"/>
                  </a:cubicBezTo>
                  <a:cubicBezTo>
                    <a:pt x="18" y="33"/>
                    <a:pt x="16" y="31"/>
                    <a:pt x="16" y="29"/>
                  </a:cubicBezTo>
                  <a:close/>
                  <a:moveTo>
                    <a:pt x="32" y="49"/>
                  </a:moveTo>
                  <a:cubicBezTo>
                    <a:pt x="27" y="49"/>
                    <a:pt x="23" y="45"/>
                    <a:pt x="22" y="40"/>
                  </a:cubicBezTo>
                  <a:cubicBezTo>
                    <a:pt x="42" y="40"/>
                    <a:pt x="42" y="40"/>
                    <a:pt x="42" y="40"/>
                  </a:cubicBezTo>
                  <a:cubicBezTo>
                    <a:pt x="41" y="45"/>
                    <a:pt x="37" y="49"/>
                    <a:pt x="32" y="49"/>
                  </a:cubicBezTo>
                  <a:close/>
                  <a:moveTo>
                    <a:pt x="44" y="33"/>
                  </a:moveTo>
                  <a:cubicBezTo>
                    <a:pt x="42" y="33"/>
                    <a:pt x="40" y="31"/>
                    <a:pt x="40" y="29"/>
                  </a:cubicBezTo>
                  <a:cubicBezTo>
                    <a:pt x="40" y="27"/>
                    <a:pt x="42" y="25"/>
                    <a:pt x="44" y="25"/>
                  </a:cubicBezTo>
                  <a:cubicBezTo>
                    <a:pt x="46" y="25"/>
                    <a:pt x="48" y="27"/>
                    <a:pt x="48" y="29"/>
                  </a:cubicBezTo>
                  <a:cubicBezTo>
                    <a:pt x="48" y="31"/>
                    <a:pt x="46" y="33"/>
                    <a:pt x="44" y="33"/>
                  </a:cubicBezTo>
                  <a:close/>
                </a:path>
              </a:pathLst>
            </a:custGeom>
            <a:solidFill>
              <a:srgbClr val="FEC8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8" name="Google Shape;1788;p13"/>
            <p:cNvSpPr/>
            <p:nvPr/>
          </p:nvSpPr>
          <p:spPr>
            <a:xfrm>
              <a:off x="4897438" y="4383088"/>
              <a:ext cx="2636838" cy="588963"/>
            </a:xfrm>
            <a:custGeom>
              <a:rect b="b" l="l" r="r" t="t"/>
              <a:pathLst>
                <a:path extrusionOk="0" h="371" w="1661">
                  <a:moveTo>
                    <a:pt x="5" y="371"/>
                  </a:moveTo>
                  <a:lnTo>
                    <a:pt x="0" y="352"/>
                  </a:lnTo>
                  <a:lnTo>
                    <a:pt x="229" y="238"/>
                  </a:lnTo>
                  <a:lnTo>
                    <a:pt x="517" y="243"/>
                  </a:lnTo>
                  <a:lnTo>
                    <a:pt x="833" y="124"/>
                  </a:lnTo>
                  <a:lnTo>
                    <a:pt x="1071" y="124"/>
                  </a:lnTo>
                  <a:lnTo>
                    <a:pt x="1331" y="37"/>
                  </a:lnTo>
                  <a:lnTo>
                    <a:pt x="1331" y="37"/>
                  </a:lnTo>
                  <a:lnTo>
                    <a:pt x="1537" y="60"/>
                  </a:lnTo>
                  <a:lnTo>
                    <a:pt x="1652" y="0"/>
                  </a:lnTo>
                  <a:lnTo>
                    <a:pt x="1661" y="19"/>
                  </a:lnTo>
                  <a:lnTo>
                    <a:pt x="1542" y="83"/>
                  </a:lnTo>
                  <a:lnTo>
                    <a:pt x="1537" y="83"/>
                  </a:lnTo>
                  <a:lnTo>
                    <a:pt x="1331" y="55"/>
                  </a:lnTo>
                  <a:lnTo>
                    <a:pt x="1075" y="142"/>
                  </a:lnTo>
                  <a:lnTo>
                    <a:pt x="833" y="142"/>
                  </a:lnTo>
                  <a:lnTo>
                    <a:pt x="522" y="261"/>
                  </a:lnTo>
                  <a:lnTo>
                    <a:pt x="517" y="261"/>
                  </a:lnTo>
                  <a:lnTo>
                    <a:pt x="234" y="256"/>
                  </a:lnTo>
                  <a:lnTo>
                    <a:pt x="5" y="371"/>
                  </a:lnTo>
                  <a:close/>
                </a:path>
              </a:pathLst>
            </a:custGeom>
            <a:solidFill>
              <a:srgbClr val="F9FB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9" name="Google Shape;1789;p13"/>
            <p:cNvSpPr/>
            <p:nvPr/>
          </p:nvSpPr>
          <p:spPr>
            <a:xfrm>
              <a:off x="6248400" y="4086225"/>
              <a:ext cx="558800" cy="1160463"/>
            </a:xfrm>
            <a:custGeom>
              <a:rect b="b" l="l" r="r" t="t"/>
              <a:pathLst>
                <a:path extrusionOk="0" h="160" w="77">
                  <a:moveTo>
                    <a:pt x="0" y="22"/>
                  </a:moveTo>
                  <a:cubicBezTo>
                    <a:pt x="0" y="22"/>
                    <a:pt x="49" y="103"/>
                    <a:pt x="43" y="159"/>
                  </a:cubicBezTo>
                  <a:cubicBezTo>
                    <a:pt x="77" y="160"/>
                    <a:pt x="77" y="160"/>
                    <a:pt x="77" y="160"/>
                  </a:cubicBezTo>
                  <a:cubicBezTo>
                    <a:pt x="63" y="151"/>
                    <a:pt x="63" y="151"/>
                    <a:pt x="63" y="151"/>
                  </a:cubicBezTo>
                  <a:cubicBezTo>
                    <a:pt x="67" y="150"/>
                    <a:pt x="67" y="150"/>
                    <a:pt x="67" y="150"/>
                  </a:cubicBezTo>
                  <a:cubicBezTo>
                    <a:pt x="67" y="150"/>
                    <a:pt x="54" y="64"/>
                    <a:pt x="43" y="33"/>
                  </a:cubicBezTo>
                  <a:cubicBezTo>
                    <a:pt x="30" y="0"/>
                    <a:pt x="27" y="12"/>
                    <a:pt x="27" y="12"/>
                  </a:cubicBezTo>
                  <a:lnTo>
                    <a:pt x="0" y="22"/>
                  </a:ln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0" name="Google Shape;1790;p13"/>
            <p:cNvSpPr/>
            <p:nvPr/>
          </p:nvSpPr>
          <p:spPr>
            <a:xfrm>
              <a:off x="5986463" y="4187825"/>
              <a:ext cx="349250" cy="1052513"/>
            </a:xfrm>
            <a:custGeom>
              <a:rect b="b" l="l" r="r" t="t"/>
              <a:pathLst>
                <a:path extrusionOk="0" h="145" w="48">
                  <a:moveTo>
                    <a:pt x="18" y="3"/>
                  </a:moveTo>
                  <a:cubicBezTo>
                    <a:pt x="18" y="3"/>
                    <a:pt x="21" y="59"/>
                    <a:pt x="16" y="81"/>
                  </a:cubicBezTo>
                  <a:cubicBezTo>
                    <a:pt x="12" y="102"/>
                    <a:pt x="0" y="144"/>
                    <a:pt x="0" y="144"/>
                  </a:cubicBezTo>
                  <a:cubicBezTo>
                    <a:pt x="32" y="145"/>
                    <a:pt x="32" y="145"/>
                    <a:pt x="32" y="145"/>
                  </a:cubicBezTo>
                  <a:cubicBezTo>
                    <a:pt x="23" y="139"/>
                    <a:pt x="23" y="139"/>
                    <a:pt x="23" y="139"/>
                  </a:cubicBezTo>
                  <a:cubicBezTo>
                    <a:pt x="18" y="136"/>
                    <a:pt x="18" y="136"/>
                    <a:pt x="18" y="136"/>
                  </a:cubicBezTo>
                  <a:cubicBezTo>
                    <a:pt x="18" y="136"/>
                    <a:pt x="41" y="75"/>
                    <a:pt x="43" y="46"/>
                  </a:cubicBezTo>
                  <a:cubicBezTo>
                    <a:pt x="45" y="17"/>
                    <a:pt x="48" y="0"/>
                    <a:pt x="48" y="0"/>
                  </a:cubicBezTo>
                  <a:lnTo>
                    <a:pt x="18" y="3"/>
                  </a:ln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1" name="Google Shape;1791;p13"/>
            <p:cNvSpPr/>
            <p:nvPr/>
          </p:nvSpPr>
          <p:spPr>
            <a:xfrm>
              <a:off x="6561138" y="2830513"/>
              <a:ext cx="79375" cy="173038"/>
            </a:xfrm>
            <a:custGeom>
              <a:rect b="b" l="l" r="r" t="t"/>
              <a:pathLst>
                <a:path extrusionOk="0" h="109" w="50">
                  <a:moveTo>
                    <a:pt x="18" y="109"/>
                  </a:moveTo>
                  <a:lnTo>
                    <a:pt x="41" y="96"/>
                  </a:lnTo>
                  <a:lnTo>
                    <a:pt x="50" y="55"/>
                  </a:lnTo>
                  <a:lnTo>
                    <a:pt x="41" y="55"/>
                  </a:lnTo>
                  <a:lnTo>
                    <a:pt x="32" y="68"/>
                  </a:lnTo>
                  <a:lnTo>
                    <a:pt x="41" y="0"/>
                  </a:lnTo>
                  <a:lnTo>
                    <a:pt x="27" y="4"/>
                  </a:lnTo>
                  <a:lnTo>
                    <a:pt x="18" y="68"/>
                  </a:lnTo>
                  <a:lnTo>
                    <a:pt x="0" y="100"/>
                  </a:lnTo>
                  <a:lnTo>
                    <a:pt x="14" y="105"/>
                  </a:lnTo>
                  <a:lnTo>
                    <a:pt x="18" y="109"/>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2" name="Google Shape;1792;p13"/>
            <p:cNvSpPr/>
            <p:nvPr/>
          </p:nvSpPr>
          <p:spPr>
            <a:xfrm>
              <a:off x="6561138" y="2830513"/>
              <a:ext cx="79375" cy="173038"/>
            </a:xfrm>
            <a:custGeom>
              <a:rect b="b" l="l" r="r" t="t"/>
              <a:pathLst>
                <a:path extrusionOk="0" h="109" w="50">
                  <a:moveTo>
                    <a:pt x="18" y="109"/>
                  </a:moveTo>
                  <a:lnTo>
                    <a:pt x="41" y="96"/>
                  </a:lnTo>
                  <a:lnTo>
                    <a:pt x="50" y="55"/>
                  </a:lnTo>
                  <a:lnTo>
                    <a:pt x="41" y="55"/>
                  </a:lnTo>
                  <a:lnTo>
                    <a:pt x="32" y="68"/>
                  </a:lnTo>
                  <a:lnTo>
                    <a:pt x="41" y="0"/>
                  </a:lnTo>
                  <a:lnTo>
                    <a:pt x="27" y="4"/>
                  </a:lnTo>
                  <a:lnTo>
                    <a:pt x="18" y="68"/>
                  </a:lnTo>
                  <a:lnTo>
                    <a:pt x="0" y="100"/>
                  </a:lnTo>
                  <a:lnTo>
                    <a:pt x="14" y="10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3" name="Google Shape;1793;p13"/>
            <p:cNvSpPr/>
            <p:nvPr/>
          </p:nvSpPr>
          <p:spPr>
            <a:xfrm>
              <a:off x="6807200" y="3019425"/>
              <a:ext cx="160338" cy="107950"/>
            </a:xfrm>
            <a:custGeom>
              <a:rect b="b" l="l" r="r" t="t"/>
              <a:pathLst>
                <a:path extrusionOk="0" h="68" w="101">
                  <a:moveTo>
                    <a:pt x="0" y="64"/>
                  </a:moveTo>
                  <a:lnTo>
                    <a:pt x="5" y="36"/>
                  </a:lnTo>
                  <a:lnTo>
                    <a:pt x="42" y="0"/>
                  </a:lnTo>
                  <a:lnTo>
                    <a:pt x="51" y="9"/>
                  </a:lnTo>
                  <a:lnTo>
                    <a:pt x="37" y="27"/>
                  </a:lnTo>
                  <a:lnTo>
                    <a:pt x="101" y="9"/>
                  </a:lnTo>
                  <a:lnTo>
                    <a:pt x="101" y="22"/>
                  </a:lnTo>
                  <a:lnTo>
                    <a:pt x="42" y="45"/>
                  </a:lnTo>
                  <a:lnTo>
                    <a:pt x="28" y="68"/>
                  </a:lnTo>
                  <a:lnTo>
                    <a:pt x="0" y="64"/>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4" name="Google Shape;1794;p13"/>
            <p:cNvSpPr/>
            <p:nvPr/>
          </p:nvSpPr>
          <p:spPr>
            <a:xfrm>
              <a:off x="6059488" y="2968625"/>
              <a:ext cx="558800" cy="1306513"/>
            </a:xfrm>
            <a:custGeom>
              <a:rect b="b" l="l" r="r" t="t"/>
              <a:pathLst>
                <a:path extrusionOk="0" h="180" w="77">
                  <a:moveTo>
                    <a:pt x="69" y="0"/>
                  </a:moveTo>
                  <a:cubicBezTo>
                    <a:pt x="69" y="0"/>
                    <a:pt x="10" y="72"/>
                    <a:pt x="3" y="86"/>
                  </a:cubicBezTo>
                  <a:cubicBezTo>
                    <a:pt x="3" y="86"/>
                    <a:pt x="0" y="91"/>
                    <a:pt x="0" y="106"/>
                  </a:cubicBezTo>
                  <a:cubicBezTo>
                    <a:pt x="0" y="121"/>
                    <a:pt x="6" y="176"/>
                    <a:pt x="6" y="176"/>
                  </a:cubicBezTo>
                  <a:cubicBezTo>
                    <a:pt x="66" y="180"/>
                    <a:pt x="66" y="180"/>
                    <a:pt x="66" y="180"/>
                  </a:cubicBezTo>
                  <a:cubicBezTo>
                    <a:pt x="66" y="180"/>
                    <a:pt x="46" y="113"/>
                    <a:pt x="46" y="111"/>
                  </a:cubicBezTo>
                  <a:cubicBezTo>
                    <a:pt x="45" y="109"/>
                    <a:pt x="35" y="99"/>
                    <a:pt x="26" y="96"/>
                  </a:cubicBezTo>
                  <a:cubicBezTo>
                    <a:pt x="77" y="5"/>
                    <a:pt x="77" y="5"/>
                    <a:pt x="77" y="5"/>
                  </a:cubicBezTo>
                  <a:lnTo>
                    <a:pt x="69" y="0"/>
                  </a:ln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5" name="Google Shape;1795;p13"/>
            <p:cNvSpPr/>
            <p:nvPr/>
          </p:nvSpPr>
          <p:spPr>
            <a:xfrm>
              <a:off x="6197600" y="3584575"/>
              <a:ext cx="123825" cy="115888"/>
            </a:xfrm>
            <a:custGeom>
              <a:rect b="b" l="l" r="r" t="t"/>
              <a:pathLst>
                <a:path extrusionOk="0" h="16" w="17">
                  <a:moveTo>
                    <a:pt x="13" y="5"/>
                  </a:moveTo>
                  <a:cubicBezTo>
                    <a:pt x="13" y="5"/>
                    <a:pt x="15" y="12"/>
                    <a:pt x="17" y="16"/>
                  </a:cubicBezTo>
                  <a:cubicBezTo>
                    <a:pt x="17" y="16"/>
                    <a:pt x="4" y="16"/>
                    <a:pt x="0" y="11"/>
                  </a:cubicBezTo>
                  <a:cubicBezTo>
                    <a:pt x="5" y="0"/>
                    <a:pt x="5" y="0"/>
                    <a:pt x="5" y="0"/>
                  </a:cubicBezTo>
                  <a:lnTo>
                    <a:pt x="13" y="5"/>
                  </a:ln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6" name="Google Shape;1796;p13"/>
            <p:cNvSpPr/>
            <p:nvPr/>
          </p:nvSpPr>
          <p:spPr>
            <a:xfrm>
              <a:off x="6161088" y="3352800"/>
              <a:ext cx="225425" cy="319088"/>
            </a:xfrm>
            <a:custGeom>
              <a:rect b="b" l="l" r="r" t="t"/>
              <a:pathLst>
                <a:path extrusionOk="0" h="44" w="31">
                  <a:moveTo>
                    <a:pt x="27" y="13"/>
                  </a:moveTo>
                  <a:cubicBezTo>
                    <a:pt x="27" y="13"/>
                    <a:pt x="31" y="34"/>
                    <a:pt x="27" y="39"/>
                  </a:cubicBezTo>
                  <a:cubicBezTo>
                    <a:pt x="24" y="44"/>
                    <a:pt x="11" y="36"/>
                    <a:pt x="6" y="28"/>
                  </a:cubicBezTo>
                  <a:cubicBezTo>
                    <a:pt x="1" y="21"/>
                    <a:pt x="0" y="3"/>
                    <a:pt x="8" y="2"/>
                  </a:cubicBezTo>
                  <a:cubicBezTo>
                    <a:pt x="17" y="0"/>
                    <a:pt x="25" y="6"/>
                    <a:pt x="27" y="13"/>
                  </a:cubicBezTo>
                  <a:close/>
                </a:path>
              </a:pathLst>
            </a:custGeom>
            <a:solidFill>
              <a:srgbClr val="F7D3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7" name="Google Shape;1797;p13"/>
            <p:cNvSpPr/>
            <p:nvPr/>
          </p:nvSpPr>
          <p:spPr>
            <a:xfrm>
              <a:off x="6276975" y="3098800"/>
              <a:ext cx="581025" cy="820738"/>
            </a:xfrm>
            <a:custGeom>
              <a:rect b="b" l="l" r="r" t="t"/>
              <a:pathLst>
                <a:path extrusionOk="0" h="113" w="80">
                  <a:moveTo>
                    <a:pt x="6" y="87"/>
                  </a:moveTo>
                  <a:cubicBezTo>
                    <a:pt x="6" y="87"/>
                    <a:pt x="53" y="58"/>
                    <a:pt x="57" y="52"/>
                  </a:cubicBezTo>
                  <a:cubicBezTo>
                    <a:pt x="61" y="45"/>
                    <a:pt x="71" y="0"/>
                    <a:pt x="71" y="0"/>
                  </a:cubicBezTo>
                  <a:cubicBezTo>
                    <a:pt x="80" y="2"/>
                    <a:pt x="80" y="2"/>
                    <a:pt x="80" y="2"/>
                  </a:cubicBezTo>
                  <a:cubicBezTo>
                    <a:pt x="80" y="2"/>
                    <a:pt x="75" y="53"/>
                    <a:pt x="74" y="58"/>
                  </a:cubicBezTo>
                  <a:cubicBezTo>
                    <a:pt x="72" y="64"/>
                    <a:pt x="25" y="113"/>
                    <a:pt x="15" y="113"/>
                  </a:cubicBezTo>
                  <a:cubicBezTo>
                    <a:pt x="4" y="113"/>
                    <a:pt x="0" y="100"/>
                    <a:pt x="6" y="87"/>
                  </a:cubicBezTo>
                  <a:close/>
                </a:path>
              </a:pathLst>
            </a:custGeom>
            <a:solidFill>
              <a:srgbClr val="6DB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8" name="Google Shape;1798;p13"/>
            <p:cNvSpPr/>
            <p:nvPr/>
          </p:nvSpPr>
          <p:spPr>
            <a:xfrm>
              <a:off x="6132513" y="3294063"/>
              <a:ext cx="217488" cy="327025"/>
            </a:xfrm>
            <a:custGeom>
              <a:rect b="b" l="l" r="r" t="t"/>
              <a:pathLst>
                <a:path extrusionOk="0" h="45" w="30">
                  <a:moveTo>
                    <a:pt x="28" y="17"/>
                  </a:moveTo>
                  <a:cubicBezTo>
                    <a:pt x="28" y="17"/>
                    <a:pt x="30" y="8"/>
                    <a:pt x="25" y="4"/>
                  </a:cubicBezTo>
                  <a:cubicBezTo>
                    <a:pt x="20" y="0"/>
                    <a:pt x="11" y="1"/>
                    <a:pt x="9" y="2"/>
                  </a:cubicBezTo>
                  <a:cubicBezTo>
                    <a:pt x="9" y="4"/>
                    <a:pt x="15" y="6"/>
                    <a:pt x="14" y="7"/>
                  </a:cubicBezTo>
                  <a:cubicBezTo>
                    <a:pt x="12" y="9"/>
                    <a:pt x="5" y="7"/>
                    <a:pt x="3" y="15"/>
                  </a:cubicBezTo>
                  <a:cubicBezTo>
                    <a:pt x="2" y="22"/>
                    <a:pt x="4" y="23"/>
                    <a:pt x="4" y="23"/>
                  </a:cubicBezTo>
                  <a:cubicBezTo>
                    <a:pt x="4" y="23"/>
                    <a:pt x="0" y="28"/>
                    <a:pt x="5" y="34"/>
                  </a:cubicBezTo>
                  <a:cubicBezTo>
                    <a:pt x="9" y="40"/>
                    <a:pt x="19" y="45"/>
                    <a:pt x="22" y="45"/>
                  </a:cubicBezTo>
                  <a:cubicBezTo>
                    <a:pt x="24" y="44"/>
                    <a:pt x="23" y="34"/>
                    <a:pt x="23" y="34"/>
                  </a:cubicBezTo>
                  <a:cubicBezTo>
                    <a:pt x="23" y="34"/>
                    <a:pt x="17" y="34"/>
                    <a:pt x="17" y="30"/>
                  </a:cubicBezTo>
                  <a:cubicBezTo>
                    <a:pt x="16" y="26"/>
                    <a:pt x="20" y="26"/>
                    <a:pt x="21" y="27"/>
                  </a:cubicBezTo>
                  <a:cubicBezTo>
                    <a:pt x="22" y="28"/>
                    <a:pt x="23" y="31"/>
                    <a:pt x="24" y="31"/>
                  </a:cubicBezTo>
                  <a:cubicBezTo>
                    <a:pt x="25" y="30"/>
                    <a:pt x="23" y="23"/>
                    <a:pt x="23" y="23"/>
                  </a:cubicBezTo>
                  <a:cubicBezTo>
                    <a:pt x="23" y="23"/>
                    <a:pt x="27" y="20"/>
                    <a:pt x="28" y="17"/>
                  </a:cubicBezTo>
                  <a:close/>
                </a:path>
              </a:pathLst>
            </a:custGeom>
            <a:solidFill>
              <a:srgbClr val="544D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9" name="Google Shape;1799;p13"/>
            <p:cNvSpPr/>
            <p:nvPr/>
          </p:nvSpPr>
          <p:spPr>
            <a:xfrm>
              <a:off x="6169025" y="4935538"/>
              <a:ext cx="603250" cy="581025"/>
            </a:xfrm>
            <a:custGeom>
              <a:rect b="b" l="l" r="r" t="t"/>
              <a:pathLst>
                <a:path extrusionOk="0" h="80" w="83">
                  <a:moveTo>
                    <a:pt x="51" y="2"/>
                  </a:moveTo>
                  <a:cubicBezTo>
                    <a:pt x="15" y="12"/>
                    <a:pt x="15" y="12"/>
                    <a:pt x="15" y="12"/>
                  </a:cubicBezTo>
                  <a:cubicBezTo>
                    <a:pt x="5" y="15"/>
                    <a:pt x="0" y="25"/>
                    <a:pt x="2" y="35"/>
                  </a:cubicBezTo>
                  <a:cubicBezTo>
                    <a:pt x="9" y="59"/>
                    <a:pt x="9" y="59"/>
                    <a:pt x="9" y="59"/>
                  </a:cubicBezTo>
                  <a:cubicBezTo>
                    <a:pt x="12" y="69"/>
                    <a:pt x="22" y="75"/>
                    <a:pt x="32" y="72"/>
                  </a:cubicBezTo>
                  <a:cubicBezTo>
                    <a:pt x="42" y="69"/>
                    <a:pt x="42" y="69"/>
                    <a:pt x="42" y="69"/>
                  </a:cubicBezTo>
                  <a:cubicBezTo>
                    <a:pt x="53" y="80"/>
                    <a:pt x="53" y="80"/>
                    <a:pt x="53" y="80"/>
                  </a:cubicBezTo>
                  <a:cubicBezTo>
                    <a:pt x="56" y="65"/>
                    <a:pt x="56" y="65"/>
                    <a:pt x="56" y="65"/>
                  </a:cubicBezTo>
                  <a:cubicBezTo>
                    <a:pt x="67" y="62"/>
                    <a:pt x="67" y="62"/>
                    <a:pt x="67" y="62"/>
                  </a:cubicBezTo>
                  <a:cubicBezTo>
                    <a:pt x="77" y="60"/>
                    <a:pt x="83" y="50"/>
                    <a:pt x="80" y="40"/>
                  </a:cubicBezTo>
                  <a:cubicBezTo>
                    <a:pt x="73" y="15"/>
                    <a:pt x="73" y="15"/>
                    <a:pt x="73" y="15"/>
                  </a:cubicBezTo>
                  <a:cubicBezTo>
                    <a:pt x="71" y="5"/>
                    <a:pt x="60" y="0"/>
                    <a:pt x="51" y="2"/>
                  </a:cubicBezTo>
                  <a:close/>
                </a:path>
              </a:pathLst>
            </a:custGeom>
            <a:solidFill>
              <a:srgbClr val="9570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0" name="Google Shape;1800;p13"/>
            <p:cNvSpPr/>
            <p:nvPr/>
          </p:nvSpPr>
          <p:spPr>
            <a:xfrm>
              <a:off x="6307138" y="5218113"/>
              <a:ext cx="65088" cy="65088"/>
            </a:xfrm>
            <a:custGeom>
              <a:rect b="b" l="l" r="r" t="t"/>
              <a:pathLst>
                <a:path extrusionOk="0" h="9" w="9">
                  <a:moveTo>
                    <a:pt x="8" y="4"/>
                  </a:moveTo>
                  <a:cubicBezTo>
                    <a:pt x="9" y="6"/>
                    <a:pt x="7" y="8"/>
                    <a:pt x="5" y="9"/>
                  </a:cubicBezTo>
                  <a:cubicBezTo>
                    <a:pt x="3" y="9"/>
                    <a:pt x="1" y="8"/>
                    <a:pt x="0" y="6"/>
                  </a:cubicBezTo>
                  <a:cubicBezTo>
                    <a:pt x="0" y="3"/>
                    <a:pt x="1" y="1"/>
                    <a:pt x="3" y="1"/>
                  </a:cubicBezTo>
                  <a:cubicBezTo>
                    <a:pt x="5" y="0"/>
                    <a:pt x="8" y="1"/>
                    <a:pt x="8" y="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13"/>
            <p:cNvSpPr/>
            <p:nvPr/>
          </p:nvSpPr>
          <p:spPr>
            <a:xfrm>
              <a:off x="6437313" y="5181600"/>
              <a:ext cx="65088" cy="65088"/>
            </a:xfrm>
            <a:custGeom>
              <a:rect b="b" l="l" r="r" t="t"/>
              <a:pathLst>
                <a:path extrusionOk="0" h="9" w="9">
                  <a:moveTo>
                    <a:pt x="8" y="4"/>
                  </a:moveTo>
                  <a:cubicBezTo>
                    <a:pt x="9" y="6"/>
                    <a:pt x="7" y="8"/>
                    <a:pt x="5" y="9"/>
                  </a:cubicBezTo>
                  <a:cubicBezTo>
                    <a:pt x="3" y="9"/>
                    <a:pt x="1" y="8"/>
                    <a:pt x="0" y="6"/>
                  </a:cubicBezTo>
                  <a:cubicBezTo>
                    <a:pt x="0" y="4"/>
                    <a:pt x="1" y="1"/>
                    <a:pt x="3" y="1"/>
                  </a:cubicBezTo>
                  <a:cubicBezTo>
                    <a:pt x="5" y="0"/>
                    <a:pt x="7" y="1"/>
                    <a:pt x="8" y="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13"/>
            <p:cNvSpPr/>
            <p:nvPr/>
          </p:nvSpPr>
          <p:spPr>
            <a:xfrm>
              <a:off x="6567488" y="5145088"/>
              <a:ext cx="66675" cy="66675"/>
            </a:xfrm>
            <a:custGeom>
              <a:rect b="b" l="l" r="r" t="t"/>
              <a:pathLst>
                <a:path extrusionOk="0" h="9" w="9">
                  <a:moveTo>
                    <a:pt x="8" y="4"/>
                  </a:moveTo>
                  <a:cubicBezTo>
                    <a:pt x="9" y="6"/>
                    <a:pt x="7" y="8"/>
                    <a:pt x="5" y="9"/>
                  </a:cubicBezTo>
                  <a:cubicBezTo>
                    <a:pt x="3" y="9"/>
                    <a:pt x="1" y="8"/>
                    <a:pt x="0" y="6"/>
                  </a:cubicBezTo>
                  <a:cubicBezTo>
                    <a:pt x="0" y="4"/>
                    <a:pt x="1" y="1"/>
                    <a:pt x="3" y="1"/>
                  </a:cubicBezTo>
                  <a:cubicBezTo>
                    <a:pt x="5" y="0"/>
                    <a:pt x="7" y="2"/>
                    <a:pt x="8" y="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3" name="Google Shape;1803;p13"/>
            <p:cNvSpPr/>
            <p:nvPr/>
          </p:nvSpPr>
          <p:spPr>
            <a:xfrm>
              <a:off x="5210175" y="4718050"/>
              <a:ext cx="95250" cy="93663"/>
            </a:xfrm>
            <a:prstGeom prst="ellipse">
              <a:avLst/>
            </a:prstGeom>
            <a:solidFill>
              <a:srgbClr val="FFC2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4" name="Google Shape;1804;p13"/>
            <p:cNvSpPr/>
            <p:nvPr/>
          </p:nvSpPr>
          <p:spPr>
            <a:xfrm>
              <a:off x="6967538" y="4413250"/>
              <a:ext cx="93663" cy="93663"/>
            </a:xfrm>
            <a:prstGeom prst="ellipse">
              <a:avLst/>
            </a:prstGeom>
            <a:solidFill>
              <a:srgbClr val="FF4F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805" name="Google Shape;1805;p13"/>
          <p:cNvGrpSpPr/>
          <p:nvPr/>
        </p:nvGrpSpPr>
        <p:grpSpPr>
          <a:xfrm>
            <a:off x="660400" y="373536"/>
            <a:ext cx="10858500" cy="5762413"/>
            <a:chOff x="660400" y="373536"/>
            <a:chExt cx="10858500" cy="5762413"/>
          </a:xfrm>
        </p:grpSpPr>
        <p:cxnSp>
          <p:nvCxnSpPr>
            <p:cNvPr id="1806" name="Google Shape;1806;p13"/>
            <p:cNvCxnSpPr/>
            <p:nvPr/>
          </p:nvCxnSpPr>
          <p:spPr>
            <a:xfrm>
              <a:off x="6096000" y="3924349"/>
              <a:ext cx="0" cy="2211600"/>
            </a:xfrm>
            <a:prstGeom prst="straightConnector1">
              <a:avLst/>
            </a:prstGeom>
            <a:noFill/>
            <a:ln cap="rnd" cmpd="sng" w="9525">
              <a:solidFill>
                <a:schemeClr val="dk2">
                  <a:alpha val="49803"/>
                </a:schemeClr>
              </a:solidFill>
              <a:prstDash val="solid"/>
              <a:round/>
              <a:headEnd len="sm" w="sm" type="none"/>
              <a:tailEnd len="sm" w="sm" type="none"/>
            </a:ln>
          </p:spPr>
        </p:cxnSp>
        <p:sp>
          <p:nvSpPr>
            <p:cNvPr id="1807" name="Google Shape;1807;p13"/>
            <p:cNvSpPr txBox="1"/>
            <p:nvPr/>
          </p:nvSpPr>
          <p:spPr>
            <a:xfrm>
              <a:off x="660400" y="373536"/>
              <a:ext cx="10858500" cy="1218300"/>
            </a:xfrm>
            <a:prstGeom prst="rect">
              <a:avLst/>
            </a:prstGeom>
            <a:noFill/>
            <a:ln>
              <a:noFill/>
            </a:ln>
          </p:spPr>
          <p:txBody>
            <a:bodyPr anchorCtr="1" anchor="t" bIns="45700" lIns="91425" spcFirstLastPara="1" rIns="91425" wrap="square" tIns="45700">
              <a:normAutofit/>
            </a:bodyPr>
            <a:lstStyle/>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p:txBody>
        </p:sp>
        <p:sp>
          <p:nvSpPr>
            <p:cNvPr id="1808" name="Google Shape;1808;p13"/>
            <p:cNvSpPr txBox="1"/>
            <p:nvPr/>
          </p:nvSpPr>
          <p:spPr>
            <a:xfrm>
              <a:off x="6580772" y="3367562"/>
              <a:ext cx="4915500" cy="698400"/>
            </a:xfrm>
            <a:prstGeom prst="rect">
              <a:avLst/>
            </a:prstGeom>
            <a:noFill/>
            <a:ln>
              <a:noFill/>
            </a:ln>
          </p:spPr>
          <p:txBody>
            <a:bodyPr anchorCtr="1" anchor="b" bIns="45700" lIns="91425" spcFirstLastPara="1" rIns="91425" wrap="square" tIns="45700">
              <a:normAutofit/>
            </a:bodyPr>
            <a:lstStyle/>
            <a:p>
              <a:pPr indent="0" lvl="0" marL="0" marR="0" rtl="0" algn="ctr">
                <a:spcBef>
                  <a:spcPts val="0"/>
                </a:spcBef>
                <a:spcAft>
                  <a:spcPts val="0"/>
                </a:spcAft>
                <a:buNone/>
              </a:pPr>
              <a:r>
                <a:rPr b="1" lang="en-US" sz="2400">
                  <a:solidFill>
                    <a:srgbClr val="FA9600"/>
                  </a:solidFill>
                  <a:latin typeface="Arial"/>
                  <a:ea typeface="Arial"/>
                  <a:cs typeface="Arial"/>
                  <a:sym typeface="Arial"/>
                </a:rPr>
                <a:t>Front End</a:t>
              </a:r>
              <a:endParaRPr sz="2400">
                <a:solidFill>
                  <a:srgbClr val="FA9600"/>
                </a:solidFill>
              </a:endParaRPr>
            </a:p>
          </p:txBody>
        </p:sp>
        <p:grpSp>
          <p:nvGrpSpPr>
            <p:cNvPr id="1809" name="Google Shape;1809;p13"/>
            <p:cNvGrpSpPr/>
            <p:nvPr/>
          </p:nvGrpSpPr>
          <p:grpSpPr>
            <a:xfrm>
              <a:off x="682765" y="3405999"/>
              <a:ext cx="4915500" cy="698400"/>
              <a:chOff x="682765" y="3405999"/>
              <a:chExt cx="4915500" cy="698400"/>
            </a:xfrm>
          </p:grpSpPr>
          <p:sp>
            <p:nvSpPr>
              <p:cNvPr id="1810" name="Google Shape;1810;p13"/>
              <p:cNvSpPr/>
              <p:nvPr/>
            </p:nvSpPr>
            <p:spPr>
              <a:xfrm>
                <a:off x="2953857" y="3408259"/>
                <a:ext cx="347873" cy="331765"/>
              </a:xfrm>
              <a:custGeom>
                <a:rect b="b" l="l" r="r" t="t"/>
                <a:pathLst>
                  <a:path extrusionOk="0" h="579502" w="607639">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1" name="Google Shape;1811;p13"/>
              <p:cNvSpPr txBox="1"/>
              <p:nvPr/>
            </p:nvSpPr>
            <p:spPr>
              <a:xfrm>
                <a:off x="682765" y="3405999"/>
                <a:ext cx="4915500" cy="698400"/>
              </a:xfrm>
              <a:prstGeom prst="rect">
                <a:avLst/>
              </a:prstGeom>
              <a:noFill/>
              <a:ln>
                <a:noFill/>
              </a:ln>
            </p:spPr>
            <p:txBody>
              <a:bodyPr anchorCtr="1" anchor="b" bIns="45700" lIns="91425" spcFirstLastPara="1" rIns="91425" wrap="square" tIns="45700">
                <a:normAutofit/>
              </a:bodyPr>
              <a:lstStyle/>
              <a:p>
                <a:pPr indent="0" lvl="0" marL="0" marR="0" rtl="0" algn="ctr">
                  <a:spcBef>
                    <a:spcPts val="0"/>
                  </a:spcBef>
                  <a:spcAft>
                    <a:spcPts val="0"/>
                  </a:spcAft>
                  <a:buNone/>
                </a:pPr>
                <a:r>
                  <a:rPr b="1" lang="en-US" sz="2400">
                    <a:solidFill>
                      <a:schemeClr val="accent1"/>
                    </a:solidFill>
                    <a:latin typeface="Arial"/>
                    <a:ea typeface="Arial"/>
                    <a:cs typeface="Arial"/>
                    <a:sym typeface="Arial"/>
                  </a:rPr>
                  <a:t>Back End</a:t>
                </a:r>
                <a:endParaRPr sz="2400"/>
              </a:p>
            </p:txBody>
          </p:sp>
        </p:grpSp>
      </p:grpSp>
      <p:sp>
        <p:nvSpPr>
          <p:cNvPr id="1812" name="Google Shape;1812;p13"/>
          <p:cNvSpPr txBox="1"/>
          <p:nvPr/>
        </p:nvSpPr>
        <p:spPr>
          <a:xfrm>
            <a:off x="1270350" y="4622950"/>
            <a:ext cx="413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333333"/>
                </a:solidFill>
                <a:highlight>
                  <a:srgbClr val="FFFFFF"/>
                </a:highlight>
                <a:latin typeface="Roboto"/>
                <a:ea typeface="Roboto"/>
                <a:cs typeface="Roboto"/>
                <a:sym typeface="Roboto"/>
              </a:rPr>
              <a:t>https://t.ly/84YcW</a:t>
            </a:r>
            <a:endParaRPr sz="3000">
              <a:solidFill>
                <a:srgbClr val="333333"/>
              </a:solidFill>
              <a:highlight>
                <a:srgbClr val="FFFFFF"/>
              </a:highlight>
              <a:latin typeface="Roboto"/>
              <a:ea typeface="Roboto"/>
              <a:cs typeface="Roboto"/>
              <a:sym typeface="Roboto"/>
            </a:endParaRPr>
          </a:p>
        </p:txBody>
      </p:sp>
      <p:sp>
        <p:nvSpPr>
          <p:cNvPr id="1813" name="Google Shape;1813;p13"/>
          <p:cNvSpPr txBox="1"/>
          <p:nvPr/>
        </p:nvSpPr>
        <p:spPr>
          <a:xfrm>
            <a:off x="7574375" y="4622950"/>
            <a:ext cx="31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333333"/>
                </a:solidFill>
                <a:highlight>
                  <a:srgbClr val="FFFFFF"/>
                </a:highlight>
                <a:latin typeface="Roboto"/>
                <a:ea typeface="Roboto"/>
                <a:cs typeface="Roboto"/>
                <a:sym typeface="Roboto"/>
              </a:rPr>
              <a:t>https://t.ly/j5Uwt</a:t>
            </a:r>
            <a:endParaRPr/>
          </a:p>
        </p:txBody>
      </p:sp>
      <p:sp>
        <p:nvSpPr>
          <p:cNvPr id="1814" name="Google Shape;1814;p13"/>
          <p:cNvSpPr txBox="1"/>
          <p:nvPr/>
        </p:nvSpPr>
        <p:spPr>
          <a:xfrm>
            <a:off x="428625" y="6400800"/>
            <a:ext cx="2200200" cy="331800"/>
          </a:xfrm>
          <a:prstGeom prst="rect">
            <a:avLst/>
          </a:prstGeom>
          <a:noFill/>
          <a:ln>
            <a:noFill/>
          </a:ln>
        </p:spPr>
        <p:txBody>
          <a:bodyPr anchorCtr="1" anchor="b"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Roboto"/>
                <a:ea typeface="Roboto"/>
                <a:cs typeface="Roboto"/>
                <a:sym typeface="Roboto"/>
              </a:rPr>
              <a:t>for version 1</a:t>
            </a:r>
            <a:endParaRPr sz="17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8" name="Shape 1818"/>
        <p:cNvGrpSpPr/>
        <p:nvPr/>
      </p:nvGrpSpPr>
      <p:grpSpPr>
        <a:xfrm>
          <a:off x="0" y="0"/>
          <a:ext cx="0" cy="0"/>
          <a:chOff x="0" y="0"/>
          <a:chExt cx="0" cy="0"/>
        </a:xfrm>
      </p:grpSpPr>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1819" name="Google Shape;1819;p3" title="iSlide™ 版权声明  COPYRIGHT NOTICE"/>
          <p:cNvGrpSpPr/>
          <p:nvPr/>
        </p:nvGrpSpPr>
        <p:grpSpPr>
          <a:xfrm flipH="1">
            <a:off x="423209" y="1211154"/>
            <a:ext cx="2683829" cy="4923028"/>
            <a:chOff x="5410596" y="1130300"/>
            <a:chExt cx="2683829" cy="4923028"/>
          </a:xfrm>
        </p:grpSpPr>
        <p:sp>
          <p:nvSpPr>
            <p:cNvPr id="1820" name="Google Shape;1820;p3"/>
            <p:cNvSpPr/>
            <p:nvPr/>
          </p:nvSpPr>
          <p:spPr>
            <a:xfrm>
              <a:off x="5494065" y="4963424"/>
              <a:ext cx="2012871" cy="1089904"/>
            </a:xfrm>
            <a:custGeom>
              <a:rect b="b" l="l" r="r" t="t"/>
              <a:pathLst>
                <a:path extrusionOk="0" h="327" w="603">
                  <a:moveTo>
                    <a:pt x="589" y="109"/>
                  </a:moveTo>
                  <a:cubicBezTo>
                    <a:pt x="576" y="36"/>
                    <a:pt x="435" y="0"/>
                    <a:pt x="277" y="30"/>
                  </a:cubicBezTo>
                  <a:cubicBezTo>
                    <a:pt x="118" y="60"/>
                    <a:pt x="0" y="144"/>
                    <a:pt x="14" y="218"/>
                  </a:cubicBezTo>
                  <a:cubicBezTo>
                    <a:pt x="28" y="292"/>
                    <a:pt x="168" y="327"/>
                    <a:pt x="327" y="297"/>
                  </a:cubicBezTo>
                  <a:cubicBezTo>
                    <a:pt x="486" y="267"/>
                    <a:pt x="603" y="183"/>
                    <a:pt x="589" y="109"/>
                  </a:cubicBezTo>
                  <a:close/>
                </a:path>
              </a:pathLst>
            </a:custGeom>
            <a:solidFill>
              <a:srgbClr val="FFE5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1" name="Google Shape;1821;p3"/>
            <p:cNvSpPr/>
            <p:nvPr/>
          </p:nvSpPr>
          <p:spPr>
            <a:xfrm>
              <a:off x="5526168" y="1870279"/>
              <a:ext cx="224722" cy="263246"/>
            </a:xfrm>
            <a:custGeom>
              <a:rect b="b" l="l" r="r" t="t"/>
              <a:pathLst>
                <a:path extrusionOk="0" h="79" w="67">
                  <a:moveTo>
                    <a:pt x="64" y="35"/>
                  </a:moveTo>
                  <a:cubicBezTo>
                    <a:pt x="61" y="14"/>
                    <a:pt x="45" y="0"/>
                    <a:pt x="28" y="2"/>
                  </a:cubicBezTo>
                  <a:cubicBezTo>
                    <a:pt x="11" y="4"/>
                    <a:pt x="0" y="23"/>
                    <a:pt x="3" y="44"/>
                  </a:cubicBezTo>
                  <a:cubicBezTo>
                    <a:pt x="6" y="64"/>
                    <a:pt x="22" y="79"/>
                    <a:pt x="39" y="76"/>
                  </a:cubicBezTo>
                  <a:cubicBezTo>
                    <a:pt x="55" y="74"/>
                    <a:pt x="67" y="55"/>
                    <a:pt x="64" y="35"/>
                  </a:cubicBezTo>
                  <a:close/>
                </a:path>
              </a:pathLst>
            </a:custGeom>
            <a:solidFill>
              <a:srgbClr val="D9A4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2" name="Google Shape;1822;p3"/>
            <p:cNvSpPr/>
            <p:nvPr/>
          </p:nvSpPr>
          <p:spPr>
            <a:xfrm>
              <a:off x="6919447" y="4229865"/>
              <a:ext cx="322637" cy="770477"/>
            </a:xfrm>
            <a:custGeom>
              <a:rect b="b" l="l" r="r" t="t"/>
              <a:pathLst>
                <a:path extrusionOk="0" h="231" w="97">
                  <a:moveTo>
                    <a:pt x="5" y="167"/>
                  </a:moveTo>
                  <a:cubicBezTo>
                    <a:pt x="17" y="174"/>
                    <a:pt x="24" y="203"/>
                    <a:pt x="28" y="215"/>
                  </a:cubicBezTo>
                  <a:cubicBezTo>
                    <a:pt x="34" y="231"/>
                    <a:pt x="58" y="221"/>
                    <a:pt x="52" y="205"/>
                  </a:cubicBezTo>
                  <a:cubicBezTo>
                    <a:pt x="51" y="203"/>
                    <a:pt x="50" y="200"/>
                    <a:pt x="49" y="198"/>
                  </a:cubicBezTo>
                  <a:cubicBezTo>
                    <a:pt x="57" y="196"/>
                    <a:pt x="65" y="193"/>
                    <a:pt x="72" y="194"/>
                  </a:cubicBezTo>
                  <a:cubicBezTo>
                    <a:pt x="77" y="194"/>
                    <a:pt x="83" y="191"/>
                    <a:pt x="83" y="185"/>
                  </a:cubicBezTo>
                  <a:cubicBezTo>
                    <a:pt x="83" y="173"/>
                    <a:pt x="76" y="157"/>
                    <a:pt x="81" y="146"/>
                  </a:cubicBezTo>
                  <a:cubicBezTo>
                    <a:pt x="82" y="144"/>
                    <a:pt x="83" y="142"/>
                    <a:pt x="84" y="141"/>
                  </a:cubicBezTo>
                  <a:cubicBezTo>
                    <a:pt x="89" y="140"/>
                    <a:pt x="93" y="137"/>
                    <a:pt x="92" y="130"/>
                  </a:cubicBezTo>
                  <a:cubicBezTo>
                    <a:pt x="88" y="103"/>
                    <a:pt x="97" y="78"/>
                    <a:pt x="85" y="53"/>
                  </a:cubicBezTo>
                  <a:cubicBezTo>
                    <a:pt x="76" y="35"/>
                    <a:pt x="59" y="11"/>
                    <a:pt x="41" y="1"/>
                  </a:cubicBezTo>
                  <a:cubicBezTo>
                    <a:pt x="40" y="0"/>
                    <a:pt x="38" y="0"/>
                    <a:pt x="36" y="1"/>
                  </a:cubicBezTo>
                  <a:cubicBezTo>
                    <a:pt x="35" y="1"/>
                    <a:pt x="34" y="2"/>
                    <a:pt x="33" y="4"/>
                  </a:cubicBezTo>
                  <a:cubicBezTo>
                    <a:pt x="17" y="53"/>
                    <a:pt x="12" y="105"/>
                    <a:pt x="0" y="155"/>
                  </a:cubicBezTo>
                  <a:cubicBezTo>
                    <a:pt x="0" y="159"/>
                    <a:pt x="2" y="165"/>
                    <a:pt x="5" y="167"/>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3" name="Google Shape;1823;p3"/>
            <p:cNvSpPr/>
            <p:nvPr/>
          </p:nvSpPr>
          <p:spPr>
            <a:xfrm>
              <a:off x="6935499" y="4233076"/>
              <a:ext cx="277693" cy="730348"/>
            </a:xfrm>
            <a:custGeom>
              <a:rect b="b" l="l" r="r" t="t"/>
              <a:pathLst>
                <a:path extrusionOk="0" h="219" w="83">
                  <a:moveTo>
                    <a:pt x="33" y="219"/>
                  </a:moveTo>
                  <a:cubicBezTo>
                    <a:pt x="31" y="219"/>
                    <a:pt x="30" y="218"/>
                    <a:pt x="29" y="216"/>
                  </a:cubicBezTo>
                  <a:cubicBezTo>
                    <a:pt x="28" y="213"/>
                    <a:pt x="27" y="210"/>
                    <a:pt x="26" y="206"/>
                  </a:cubicBezTo>
                  <a:cubicBezTo>
                    <a:pt x="21" y="189"/>
                    <a:pt x="14" y="168"/>
                    <a:pt x="1" y="160"/>
                  </a:cubicBezTo>
                  <a:cubicBezTo>
                    <a:pt x="0" y="160"/>
                    <a:pt x="0" y="158"/>
                    <a:pt x="0" y="157"/>
                  </a:cubicBezTo>
                  <a:cubicBezTo>
                    <a:pt x="5" y="136"/>
                    <a:pt x="9" y="115"/>
                    <a:pt x="12" y="94"/>
                  </a:cubicBezTo>
                  <a:cubicBezTo>
                    <a:pt x="18" y="63"/>
                    <a:pt x="24" y="30"/>
                    <a:pt x="34" y="0"/>
                  </a:cubicBezTo>
                  <a:cubicBezTo>
                    <a:pt x="50" y="11"/>
                    <a:pt x="66" y="33"/>
                    <a:pt x="76" y="50"/>
                  </a:cubicBezTo>
                  <a:cubicBezTo>
                    <a:pt x="83" y="65"/>
                    <a:pt x="82" y="80"/>
                    <a:pt x="82" y="97"/>
                  </a:cubicBezTo>
                  <a:cubicBezTo>
                    <a:pt x="82" y="107"/>
                    <a:pt x="81" y="118"/>
                    <a:pt x="83" y="130"/>
                  </a:cubicBezTo>
                  <a:cubicBezTo>
                    <a:pt x="83" y="131"/>
                    <a:pt x="83" y="131"/>
                    <a:pt x="83" y="131"/>
                  </a:cubicBezTo>
                  <a:cubicBezTo>
                    <a:pt x="83" y="131"/>
                    <a:pt x="82" y="131"/>
                    <a:pt x="81" y="131"/>
                  </a:cubicBezTo>
                  <a:cubicBezTo>
                    <a:pt x="76" y="132"/>
                    <a:pt x="76" y="132"/>
                    <a:pt x="76" y="132"/>
                  </a:cubicBezTo>
                  <a:cubicBezTo>
                    <a:pt x="74" y="137"/>
                    <a:pt x="74" y="137"/>
                    <a:pt x="74" y="137"/>
                  </a:cubicBezTo>
                  <a:cubicBezTo>
                    <a:pt x="73" y="138"/>
                    <a:pt x="72" y="140"/>
                    <a:pt x="71" y="142"/>
                  </a:cubicBezTo>
                  <a:cubicBezTo>
                    <a:pt x="67" y="151"/>
                    <a:pt x="69" y="162"/>
                    <a:pt x="71" y="172"/>
                  </a:cubicBezTo>
                  <a:cubicBezTo>
                    <a:pt x="72" y="177"/>
                    <a:pt x="73" y="182"/>
                    <a:pt x="73" y="186"/>
                  </a:cubicBezTo>
                  <a:cubicBezTo>
                    <a:pt x="73" y="187"/>
                    <a:pt x="71" y="187"/>
                    <a:pt x="70" y="187"/>
                  </a:cubicBezTo>
                  <a:cubicBezTo>
                    <a:pt x="69" y="187"/>
                    <a:pt x="68" y="187"/>
                    <a:pt x="67" y="187"/>
                  </a:cubicBezTo>
                  <a:cubicBezTo>
                    <a:pt x="60" y="187"/>
                    <a:pt x="54" y="189"/>
                    <a:pt x="48" y="191"/>
                  </a:cubicBezTo>
                  <a:cubicBezTo>
                    <a:pt x="46" y="191"/>
                    <a:pt x="45" y="192"/>
                    <a:pt x="43" y="192"/>
                  </a:cubicBezTo>
                  <a:cubicBezTo>
                    <a:pt x="34" y="194"/>
                    <a:pt x="34" y="194"/>
                    <a:pt x="34" y="194"/>
                  </a:cubicBezTo>
                  <a:cubicBezTo>
                    <a:pt x="37" y="202"/>
                    <a:pt x="37" y="202"/>
                    <a:pt x="37" y="202"/>
                  </a:cubicBezTo>
                  <a:cubicBezTo>
                    <a:pt x="38" y="205"/>
                    <a:pt x="39" y="208"/>
                    <a:pt x="40" y="210"/>
                  </a:cubicBezTo>
                  <a:cubicBezTo>
                    <a:pt x="41" y="212"/>
                    <a:pt x="40" y="214"/>
                    <a:pt x="39" y="216"/>
                  </a:cubicBezTo>
                  <a:cubicBezTo>
                    <a:pt x="38" y="217"/>
                    <a:pt x="36" y="219"/>
                    <a:pt x="33" y="219"/>
                  </a:cubicBezTo>
                  <a:close/>
                </a:path>
              </a:pathLst>
            </a:custGeom>
            <a:solidFill>
              <a:srgbClr val="DB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4" name="Google Shape;1824;p3"/>
            <p:cNvSpPr/>
            <p:nvPr/>
          </p:nvSpPr>
          <p:spPr>
            <a:xfrm>
              <a:off x="7012547" y="4632761"/>
              <a:ext cx="126808" cy="324242"/>
            </a:xfrm>
            <a:custGeom>
              <a:rect b="b" l="l" r="r" t="t"/>
              <a:pathLst>
                <a:path extrusionOk="0" h="97" w="38">
                  <a:moveTo>
                    <a:pt x="6" y="1"/>
                  </a:moveTo>
                  <a:cubicBezTo>
                    <a:pt x="6" y="0"/>
                    <a:pt x="7" y="0"/>
                    <a:pt x="7" y="1"/>
                  </a:cubicBezTo>
                  <a:cubicBezTo>
                    <a:pt x="10" y="31"/>
                    <a:pt x="23" y="50"/>
                    <a:pt x="38" y="73"/>
                  </a:cubicBezTo>
                  <a:cubicBezTo>
                    <a:pt x="32" y="74"/>
                    <a:pt x="27" y="75"/>
                    <a:pt x="21" y="77"/>
                  </a:cubicBezTo>
                  <a:cubicBezTo>
                    <a:pt x="22" y="79"/>
                    <a:pt x="23" y="82"/>
                    <a:pt x="24" y="84"/>
                  </a:cubicBezTo>
                  <a:cubicBezTo>
                    <a:pt x="26" y="89"/>
                    <a:pt x="25" y="93"/>
                    <a:pt x="22" y="97"/>
                  </a:cubicBezTo>
                  <a:cubicBezTo>
                    <a:pt x="8" y="66"/>
                    <a:pt x="0" y="30"/>
                    <a:pt x="6" y="1"/>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5" name="Google Shape;1825;p3"/>
            <p:cNvSpPr/>
            <p:nvPr/>
          </p:nvSpPr>
          <p:spPr>
            <a:xfrm>
              <a:off x="6922658" y="4759568"/>
              <a:ext cx="139649" cy="216697"/>
            </a:xfrm>
            <a:custGeom>
              <a:rect b="b" l="l" r="r" t="t"/>
              <a:pathLst>
                <a:path extrusionOk="0" h="65" w="42">
                  <a:moveTo>
                    <a:pt x="4" y="8"/>
                  </a:moveTo>
                  <a:cubicBezTo>
                    <a:pt x="2" y="6"/>
                    <a:pt x="0" y="3"/>
                    <a:pt x="0" y="0"/>
                  </a:cubicBezTo>
                  <a:cubicBezTo>
                    <a:pt x="0" y="0"/>
                    <a:pt x="0" y="0"/>
                    <a:pt x="1" y="0"/>
                  </a:cubicBezTo>
                  <a:cubicBezTo>
                    <a:pt x="11" y="4"/>
                    <a:pt x="17" y="18"/>
                    <a:pt x="22" y="28"/>
                  </a:cubicBezTo>
                  <a:cubicBezTo>
                    <a:pt x="25" y="35"/>
                    <a:pt x="28" y="42"/>
                    <a:pt x="31" y="49"/>
                  </a:cubicBezTo>
                  <a:cubicBezTo>
                    <a:pt x="34" y="55"/>
                    <a:pt x="38" y="59"/>
                    <a:pt x="42" y="64"/>
                  </a:cubicBezTo>
                  <a:cubicBezTo>
                    <a:pt x="36" y="65"/>
                    <a:pt x="30" y="64"/>
                    <a:pt x="27" y="56"/>
                  </a:cubicBezTo>
                  <a:cubicBezTo>
                    <a:pt x="23" y="44"/>
                    <a:pt x="16" y="15"/>
                    <a:pt x="4" y="8"/>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6" name="Google Shape;1826;p3"/>
            <p:cNvSpPr/>
            <p:nvPr/>
          </p:nvSpPr>
          <p:spPr>
            <a:xfrm>
              <a:off x="7002916" y="4250732"/>
              <a:ext cx="216697" cy="601935"/>
            </a:xfrm>
            <a:custGeom>
              <a:rect b="b" l="l" r="r" t="t"/>
              <a:pathLst>
                <a:path extrusionOk="0" h="181" w="65">
                  <a:moveTo>
                    <a:pt x="29" y="123"/>
                  </a:moveTo>
                  <a:cubicBezTo>
                    <a:pt x="22" y="119"/>
                    <a:pt x="20" y="111"/>
                    <a:pt x="17" y="103"/>
                  </a:cubicBezTo>
                  <a:cubicBezTo>
                    <a:pt x="13" y="93"/>
                    <a:pt x="8" y="84"/>
                    <a:pt x="6" y="73"/>
                  </a:cubicBezTo>
                  <a:cubicBezTo>
                    <a:pt x="5" y="72"/>
                    <a:pt x="7" y="71"/>
                    <a:pt x="8" y="71"/>
                  </a:cubicBezTo>
                  <a:cubicBezTo>
                    <a:pt x="3" y="57"/>
                    <a:pt x="2" y="43"/>
                    <a:pt x="0" y="29"/>
                  </a:cubicBezTo>
                  <a:cubicBezTo>
                    <a:pt x="0" y="29"/>
                    <a:pt x="0" y="29"/>
                    <a:pt x="0" y="29"/>
                  </a:cubicBezTo>
                  <a:cubicBezTo>
                    <a:pt x="1" y="21"/>
                    <a:pt x="4" y="14"/>
                    <a:pt x="6" y="6"/>
                  </a:cubicBezTo>
                  <a:cubicBezTo>
                    <a:pt x="7" y="6"/>
                    <a:pt x="8" y="6"/>
                    <a:pt x="9" y="6"/>
                  </a:cubicBezTo>
                  <a:cubicBezTo>
                    <a:pt x="10" y="4"/>
                    <a:pt x="13" y="3"/>
                    <a:pt x="16" y="3"/>
                  </a:cubicBezTo>
                  <a:cubicBezTo>
                    <a:pt x="18" y="3"/>
                    <a:pt x="21" y="4"/>
                    <a:pt x="23" y="5"/>
                  </a:cubicBezTo>
                  <a:cubicBezTo>
                    <a:pt x="23" y="3"/>
                    <a:pt x="23" y="2"/>
                    <a:pt x="23" y="0"/>
                  </a:cubicBezTo>
                  <a:cubicBezTo>
                    <a:pt x="27" y="3"/>
                    <a:pt x="31" y="7"/>
                    <a:pt x="35" y="11"/>
                  </a:cubicBezTo>
                  <a:cubicBezTo>
                    <a:pt x="37" y="16"/>
                    <a:pt x="38" y="21"/>
                    <a:pt x="39" y="26"/>
                  </a:cubicBezTo>
                  <a:cubicBezTo>
                    <a:pt x="40" y="27"/>
                    <a:pt x="41" y="29"/>
                    <a:pt x="42" y="30"/>
                  </a:cubicBezTo>
                  <a:cubicBezTo>
                    <a:pt x="49" y="45"/>
                    <a:pt x="47" y="58"/>
                    <a:pt x="49" y="74"/>
                  </a:cubicBezTo>
                  <a:cubicBezTo>
                    <a:pt x="49" y="74"/>
                    <a:pt x="48" y="75"/>
                    <a:pt x="48" y="74"/>
                  </a:cubicBezTo>
                  <a:cubicBezTo>
                    <a:pt x="44" y="68"/>
                    <a:pt x="38" y="64"/>
                    <a:pt x="34" y="59"/>
                  </a:cubicBezTo>
                  <a:cubicBezTo>
                    <a:pt x="33" y="58"/>
                    <a:pt x="32" y="56"/>
                    <a:pt x="31" y="55"/>
                  </a:cubicBezTo>
                  <a:cubicBezTo>
                    <a:pt x="30" y="55"/>
                    <a:pt x="28" y="55"/>
                    <a:pt x="27" y="55"/>
                  </a:cubicBezTo>
                  <a:cubicBezTo>
                    <a:pt x="27" y="55"/>
                    <a:pt x="26" y="55"/>
                    <a:pt x="26" y="55"/>
                  </a:cubicBezTo>
                  <a:cubicBezTo>
                    <a:pt x="33" y="83"/>
                    <a:pt x="43" y="110"/>
                    <a:pt x="65" y="132"/>
                  </a:cubicBezTo>
                  <a:cubicBezTo>
                    <a:pt x="64" y="133"/>
                    <a:pt x="61" y="134"/>
                    <a:pt x="59" y="135"/>
                  </a:cubicBezTo>
                  <a:cubicBezTo>
                    <a:pt x="58" y="136"/>
                    <a:pt x="57" y="138"/>
                    <a:pt x="56" y="140"/>
                  </a:cubicBezTo>
                  <a:cubicBezTo>
                    <a:pt x="51" y="151"/>
                    <a:pt x="58" y="167"/>
                    <a:pt x="58" y="179"/>
                  </a:cubicBezTo>
                  <a:cubicBezTo>
                    <a:pt x="58" y="180"/>
                    <a:pt x="58" y="181"/>
                    <a:pt x="58" y="181"/>
                  </a:cubicBezTo>
                  <a:cubicBezTo>
                    <a:pt x="46" y="165"/>
                    <a:pt x="36" y="146"/>
                    <a:pt x="31" y="130"/>
                  </a:cubicBezTo>
                  <a:cubicBezTo>
                    <a:pt x="31" y="128"/>
                    <a:pt x="30" y="125"/>
                    <a:pt x="29" y="123"/>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7" name="Google Shape;1827;p3"/>
            <p:cNvSpPr/>
            <p:nvPr/>
          </p:nvSpPr>
          <p:spPr>
            <a:xfrm>
              <a:off x="6988469" y="4229865"/>
              <a:ext cx="191014" cy="476733"/>
            </a:xfrm>
            <a:custGeom>
              <a:rect b="b" l="l" r="r" t="t"/>
              <a:pathLst>
                <a:path extrusionOk="0" h="143" w="57">
                  <a:moveTo>
                    <a:pt x="20" y="1"/>
                  </a:moveTo>
                  <a:cubicBezTo>
                    <a:pt x="19" y="0"/>
                    <a:pt x="17" y="0"/>
                    <a:pt x="15" y="1"/>
                  </a:cubicBezTo>
                  <a:cubicBezTo>
                    <a:pt x="14" y="1"/>
                    <a:pt x="13" y="2"/>
                    <a:pt x="12" y="4"/>
                  </a:cubicBezTo>
                  <a:cubicBezTo>
                    <a:pt x="12" y="5"/>
                    <a:pt x="12" y="5"/>
                    <a:pt x="12" y="5"/>
                  </a:cubicBezTo>
                  <a:cubicBezTo>
                    <a:pt x="12" y="8"/>
                    <a:pt x="12" y="8"/>
                    <a:pt x="12" y="8"/>
                  </a:cubicBezTo>
                  <a:cubicBezTo>
                    <a:pt x="12" y="8"/>
                    <a:pt x="11" y="10"/>
                    <a:pt x="10" y="12"/>
                  </a:cubicBezTo>
                  <a:cubicBezTo>
                    <a:pt x="7" y="20"/>
                    <a:pt x="5" y="29"/>
                    <a:pt x="3" y="38"/>
                  </a:cubicBezTo>
                  <a:cubicBezTo>
                    <a:pt x="3" y="52"/>
                    <a:pt x="3" y="70"/>
                    <a:pt x="0" y="78"/>
                  </a:cubicBezTo>
                  <a:cubicBezTo>
                    <a:pt x="0" y="80"/>
                    <a:pt x="1" y="85"/>
                    <a:pt x="6" y="86"/>
                  </a:cubicBezTo>
                  <a:cubicBezTo>
                    <a:pt x="11" y="87"/>
                    <a:pt x="16" y="86"/>
                    <a:pt x="16" y="83"/>
                  </a:cubicBezTo>
                  <a:cubicBezTo>
                    <a:pt x="21" y="67"/>
                    <a:pt x="17" y="66"/>
                    <a:pt x="24" y="54"/>
                  </a:cubicBezTo>
                  <a:cubicBezTo>
                    <a:pt x="29" y="46"/>
                    <a:pt x="24" y="75"/>
                    <a:pt x="24" y="77"/>
                  </a:cubicBezTo>
                  <a:cubicBezTo>
                    <a:pt x="20" y="101"/>
                    <a:pt x="12" y="113"/>
                    <a:pt x="10" y="130"/>
                  </a:cubicBezTo>
                  <a:cubicBezTo>
                    <a:pt x="9" y="133"/>
                    <a:pt x="11" y="142"/>
                    <a:pt x="16" y="143"/>
                  </a:cubicBezTo>
                  <a:cubicBezTo>
                    <a:pt x="22" y="143"/>
                    <a:pt x="25" y="134"/>
                    <a:pt x="26" y="131"/>
                  </a:cubicBezTo>
                  <a:cubicBezTo>
                    <a:pt x="34" y="106"/>
                    <a:pt x="57" y="107"/>
                    <a:pt x="55" y="38"/>
                  </a:cubicBezTo>
                  <a:cubicBezTo>
                    <a:pt x="45" y="23"/>
                    <a:pt x="33" y="8"/>
                    <a:pt x="20" y="1"/>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8" name="Google Shape;1828;p3"/>
            <p:cNvSpPr/>
            <p:nvPr/>
          </p:nvSpPr>
          <p:spPr>
            <a:xfrm>
              <a:off x="6078343" y="2616679"/>
              <a:ext cx="916547" cy="1313021"/>
            </a:xfrm>
            <a:custGeom>
              <a:rect b="b" l="l" r="r" t="t"/>
              <a:pathLst>
                <a:path extrusionOk="0" h="394" w="275">
                  <a:moveTo>
                    <a:pt x="46" y="23"/>
                  </a:moveTo>
                  <a:cubicBezTo>
                    <a:pt x="70" y="78"/>
                    <a:pt x="70" y="78"/>
                    <a:pt x="70" y="78"/>
                  </a:cubicBezTo>
                  <a:cubicBezTo>
                    <a:pt x="0" y="172"/>
                    <a:pt x="0" y="172"/>
                    <a:pt x="0" y="172"/>
                  </a:cubicBezTo>
                  <a:cubicBezTo>
                    <a:pt x="51" y="219"/>
                    <a:pt x="35" y="276"/>
                    <a:pt x="29" y="373"/>
                  </a:cubicBezTo>
                  <a:cubicBezTo>
                    <a:pt x="123" y="394"/>
                    <a:pt x="154" y="391"/>
                    <a:pt x="252" y="359"/>
                  </a:cubicBezTo>
                  <a:cubicBezTo>
                    <a:pt x="264" y="251"/>
                    <a:pt x="275" y="164"/>
                    <a:pt x="201" y="71"/>
                  </a:cubicBezTo>
                  <a:cubicBezTo>
                    <a:pt x="162" y="68"/>
                    <a:pt x="162" y="68"/>
                    <a:pt x="162" y="68"/>
                  </a:cubicBezTo>
                  <a:cubicBezTo>
                    <a:pt x="123" y="0"/>
                    <a:pt x="123" y="0"/>
                    <a:pt x="123" y="0"/>
                  </a:cubicBezTo>
                  <a:lnTo>
                    <a:pt x="46" y="23"/>
                  </a:ln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9" name="Google Shape;1829;p3"/>
            <p:cNvSpPr/>
            <p:nvPr/>
          </p:nvSpPr>
          <p:spPr>
            <a:xfrm>
              <a:off x="6044635" y="3814129"/>
              <a:ext cx="874813" cy="1743205"/>
            </a:xfrm>
            <a:custGeom>
              <a:rect b="b" l="l" r="r" t="t"/>
              <a:pathLst>
                <a:path extrusionOk="0" h="523" w="262">
                  <a:moveTo>
                    <a:pt x="39" y="14"/>
                  </a:moveTo>
                  <a:cubicBezTo>
                    <a:pt x="0" y="274"/>
                    <a:pt x="0" y="274"/>
                    <a:pt x="0" y="274"/>
                  </a:cubicBezTo>
                  <a:cubicBezTo>
                    <a:pt x="9" y="523"/>
                    <a:pt x="9" y="523"/>
                    <a:pt x="9" y="523"/>
                  </a:cubicBezTo>
                  <a:cubicBezTo>
                    <a:pt x="66" y="520"/>
                    <a:pt x="66" y="520"/>
                    <a:pt x="66" y="520"/>
                  </a:cubicBezTo>
                  <a:cubicBezTo>
                    <a:pt x="66" y="289"/>
                    <a:pt x="66" y="289"/>
                    <a:pt x="66" y="289"/>
                  </a:cubicBezTo>
                  <a:cubicBezTo>
                    <a:pt x="112" y="115"/>
                    <a:pt x="112" y="115"/>
                    <a:pt x="112" y="115"/>
                  </a:cubicBezTo>
                  <a:cubicBezTo>
                    <a:pt x="145" y="114"/>
                    <a:pt x="145" y="114"/>
                    <a:pt x="145" y="114"/>
                  </a:cubicBezTo>
                  <a:cubicBezTo>
                    <a:pt x="125" y="284"/>
                    <a:pt x="125" y="284"/>
                    <a:pt x="125" y="284"/>
                  </a:cubicBezTo>
                  <a:cubicBezTo>
                    <a:pt x="141" y="506"/>
                    <a:pt x="141" y="506"/>
                    <a:pt x="141" y="506"/>
                  </a:cubicBezTo>
                  <a:cubicBezTo>
                    <a:pt x="202" y="509"/>
                    <a:pt x="202" y="509"/>
                    <a:pt x="202" y="509"/>
                  </a:cubicBezTo>
                  <a:cubicBezTo>
                    <a:pt x="195" y="308"/>
                    <a:pt x="195" y="308"/>
                    <a:pt x="195" y="308"/>
                  </a:cubicBezTo>
                  <a:cubicBezTo>
                    <a:pt x="225" y="126"/>
                    <a:pt x="243" y="130"/>
                    <a:pt x="262" y="0"/>
                  </a:cubicBezTo>
                  <a:lnTo>
                    <a:pt x="39" y="14"/>
                  </a:lnTo>
                  <a:close/>
                </a:path>
              </a:pathLst>
            </a:custGeom>
            <a:solidFill>
              <a:srgbClr val="4C6A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0" name="Google Shape;1830;p3"/>
            <p:cNvSpPr/>
            <p:nvPr/>
          </p:nvSpPr>
          <p:spPr>
            <a:xfrm>
              <a:off x="6078343" y="2843007"/>
              <a:ext cx="996805" cy="1086694"/>
            </a:xfrm>
            <a:custGeom>
              <a:rect b="b" l="l" r="r" t="t"/>
              <a:pathLst>
                <a:path extrusionOk="0" h="326" w="299">
                  <a:moveTo>
                    <a:pt x="252" y="291"/>
                  </a:moveTo>
                  <a:cubicBezTo>
                    <a:pt x="264" y="183"/>
                    <a:pt x="299" y="73"/>
                    <a:pt x="201" y="3"/>
                  </a:cubicBezTo>
                  <a:cubicBezTo>
                    <a:pt x="162" y="0"/>
                    <a:pt x="162" y="0"/>
                    <a:pt x="162" y="0"/>
                  </a:cubicBezTo>
                  <a:cubicBezTo>
                    <a:pt x="147" y="27"/>
                    <a:pt x="124" y="48"/>
                    <a:pt x="100" y="49"/>
                  </a:cubicBezTo>
                  <a:cubicBezTo>
                    <a:pt x="75" y="50"/>
                    <a:pt x="86" y="32"/>
                    <a:pt x="70" y="10"/>
                  </a:cubicBezTo>
                  <a:cubicBezTo>
                    <a:pt x="0" y="104"/>
                    <a:pt x="0" y="104"/>
                    <a:pt x="0" y="104"/>
                  </a:cubicBezTo>
                  <a:cubicBezTo>
                    <a:pt x="38" y="186"/>
                    <a:pt x="35" y="208"/>
                    <a:pt x="29" y="305"/>
                  </a:cubicBezTo>
                  <a:cubicBezTo>
                    <a:pt x="123" y="326"/>
                    <a:pt x="154" y="323"/>
                    <a:pt x="252" y="291"/>
                  </a:cubicBezTo>
                  <a:close/>
                </a:path>
              </a:pathLst>
            </a:custGeom>
            <a:solidFill>
              <a:srgbClr val="96B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1" name="Google Shape;1831;p3"/>
            <p:cNvSpPr/>
            <p:nvPr/>
          </p:nvSpPr>
          <p:spPr>
            <a:xfrm>
              <a:off x="5563087" y="1330945"/>
              <a:ext cx="1155716" cy="1483169"/>
            </a:xfrm>
            <a:custGeom>
              <a:rect b="b" l="l" r="r" t="t"/>
              <a:pathLst>
                <a:path extrusionOk="0" h="445" w="346">
                  <a:moveTo>
                    <a:pt x="281" y="31"/>
                  </a:moveTo>
                  <a:cubicBezTo>
                    <a:pt x="249" y="6"/>
                    <a:pt x="206" y="0"/>
                    <a:pt x="166" y="3"/>
                  </a:cubicBezTo>
                  <a:cubicBezTo>
                    <a:pt x="122" y="6"/>
                    <a:pt x="62" y="5"/>
                    <a:pt x="34" y="40"/>
                  </a:cubicBezTo>
                  <a:cubicBezTo>
                    <a:pt x="10" y="71"/>
                    <a:pt x="14" y="118"/>
                    <a:pt x="17" y="157"/>
                  </a:cubicBezTo>
                  <a:cubicBezTo>
                    <a:pt x="16" y="182"/>
                    <a:pt x="19" y="225"/>
                    <a:pt x="17" y="247"/>
                  </a:cubicBezTo>
                  <a:cubicBezTo>
                    <a:pt x="15" y="280"/>
                    <a:pt x="0" y="322"/>
                    <a:pt x="19" y="353"/>
                  </a:cubicBezTo>
                  <a:cubicBezTo>
                    <a:pt x="26" y="364"/>
                    <a:pt x="53" y="408"/>
                    <a:pt x="71" y="419"/>
                  </a:cubicBezTo>
                  <a:cubicBezTo>
                    <a:pt x="100" y="436"/>
                    <a:pt x="126" y="445"/>
                    <a:pt x="160" y="436"/>
                  </a:cubicBezTo>
                  <a:cubicBezTo>
                    <a:pt x="216" y="420"/>
                    <a:pt x="321" y="409"/>
                    <a:pt x="336" y="342"/>
                  </a:cubicBezTo>
                  <a:cubicBezTo>
                    <a:pt x="346" y="302"/>
                    <a:pt x="339" y="259"/>
                    <a:pt x="336" y="219"/>
                  </a:cubicBezTo>
                  <a:cubicBezTo>
                    <a:pt x="334" y="195"/>
                    <a:pt x="346" y="152"/>
                    <a:pt x="346" y="128"/>
                  </a:cubicBezTo>
                  <a:cubicBezTo>
                    <a:pt x="346" y="116"/>
                    <a:pt x="345" y="104"/>
                    <a:pt x="345" y="92"/>
                  </a:cubicBezTo>
                  <a:cubicBezTo>
                    <a:pt x="343" y="51"/>
                    <a:pt x="303" y="47"/>
                    <a:pt x="281" y="31"/>
                  </a:cubicBezTo>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2" name="Google Shape;1832;p3"/>
            <p:cNvSpPr/>
            <p:nvPr/>
          </p:nvSpPr>
          <p:spPr>
            <a:xfrm>
              <a:off x="5911407" y="1910408"/>
              <a:ext cx="105941" cy="96310"/>
            </a:xfrm>
            <a:custGeom>
              <a:rect b="b" l="l" r="r" t="t"/>
              <a:pathLst>
                <a:path extrusionOk="0" h="29" w="32">
                  <a:moveTo>
                    <a:pt x="18" y="0"/>
                  </a:moveTo>
                  <a:cubicBezTo>
                    <a:pt x="15" y="0"/>
                    <a:pt x="13" y="2"/>
                    <a:pt x="10" y="4"/>
                  </a:cubicBezTo>
                  <a:cubicBezTo>
                    <a:pt x="10" y="4"/>
                    <a:pt x="10" y="4"/>
                    <a:pt x="10" y="4"/>
                  </a:cubicBezTo>
                  <a:cubicBezTo>
                    <a:pt x="10" y="4"/>
                    <a:pt x="5" y="14"/>
                    <a:pt x="0" y="27"/>
                  </a:cubicBezTo>
                  <a:cubicBezTo>
                    <a:pt x="3" y="27"/>
                    <a:pt x="6" y="27"/>
                    <a:pt x="9" y="27"/>
                  </a:cubicBezTo>
                  <a:cubicBezTo>
                    <a:pt x="10" y="27"/>
                    <a:pt x="10" y="27"/>
                    <a:pt x="10" y="27"/>
                  </a:cubicBezTo>
                  <a:cubicBezTo>
                    <a:pt x="18" y="27"/>
                    <a:pt x="25" y="28"/>
                    <a:pt x="32" y="29"/>
                  </a:cubicBezTo>
                  <a:cubicBezTo>
                    <a:pt x="31" y="23"/>
                    <a:pt x="29" y="18"/>
                    <a:pt x="27" y="12"/>
                  </a:cubicBezTo>
                  <a:cubicBezTo>
                    <a:pt x="25" y="4"/>
                    <a:pt x="21" y="0"/>
                    <a:pt x="18" y="0"/>
                  </a:cubicBezTo>
                </a:path>
              </a:pathLst>
            </a:custGeom>
            <a:solidFill>
              <a:srgbClr val="D996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3" name="Google Shape;1833;p3"/>
            <p:cNvSpPr/>
            <p:nvPr/>
          </p:nvSpPr>
          <p:spPr>
            <a:xfrm>
              <a:off x="6177863" y="1923249"/>
              <a:ext cx="113966" cy="126808"/>
            </a:xfrm>
            <a:custGeom>
              <a:rect b="b" l="l" r="r" t="t"/>
              <a:pathLst>
                <a:path extrusionOk="0" h="38" w="34">
                  <a:moveTo>
                    <a:pt x="33" y="18"/>
                  </a:moveTo>
                  <a:cubicBezTo>
                    <a:pt x="33" y="8"/>
                    <a:pt x="25" y="0"/>
                    <a:pt x="16" y="1"/>
                  </a:cubicBezTo>
                  <a:cubicBezTo>
                    <a:pt x="7" y="1"/>
                    <a:pt x="0" y="10"/>
                    <a:pt x="1" y="20"/>
                  </a:cubicBezTo>
                  <a:cubicBezTo>
                    <a:pt x="1" y="30"/>
                    <a:pt x="9" y="38"/>
                    <a:pt x="18" y="37"/>
                  </a:cubicBezTo>
                  <a:cubicBezTo>
                    <a:pt x="27" y="37"/>
                    <a:pt x="34" y="28"/>
                    <a:pt x="33" y="18"/>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4" name="Google Shape;1834;p3"/>
            <p:cNvSpPr/>
            <p:nvPr/>
          </p:nvSpPr>
          <p:spPr>
            <a:xfrm>
              <a:off x="5693105" y="1929670"/>
              <a:ext cx="107546" cy="117177"/>
            </a:xfrm>
            <a:custGeom>
              <a:rect b="b" l="l" r="r" t="t"/>
              <a:pathLst>
                <a:path extrusionOk="0" h="35" w="32">
                  <a:moveTo>
                    <a:pt x="32" y="17"/>
                  </a:moveTo>
                  <a:cubicBezTo>
                    <a:pt x="31" y="7"/>
                    <a:pt x="24" y="0"/>
                    <a:pt x="15" y="0"/>
                  </a:cubicBezTo>
                  <a:cubicBezTo>
                    <a:pt x="7" y="1"/>
                    <a:pt x="0" y="9"/>
                    <a:pt x="1" y="18"/>
                  </a:cubicBezTo>
                  <a:cubicBezTo>
                    <a:pt x="1" y="28"/>
                    <a:pt x="9" y="35"/>
                    <a:pt x="17" y="35"/>
                  </a:cubicBezTo>
                  <a:cubicBezTo>
                    <a:pt x="26" y="34"/>
                    <a:pt x="32" y="26"/>
                    <a:pt x="32" y="17"/>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5" name="Google Shape;1835;p3"/>
            <p:cNvSpPr/>
            <p:nvPr/>
          </p:nvSpPr>
          <p:spPr>
            <a:xfrm>
              <a:off x="5410596" y="1130300"/>
              <a:ext cx="1431803" cy="910126"/>
            </a:xfrm>
            <a:custGeom>
              <a:rect b="b" l="l" r="r" t="t"/>
              <a:pathLst>
                <a:path extrusionOk="0" h="273" w="429">
                  <a:moveTo>
                    <a:pt x="334" y="124"/>
                  </a:moveTo>
                  <a:cubicBezTo>
                    <a:pt x="351" y="174"/>
                    <a:pt x="360" y="223"/>
                    <a:pt x="359" y="273"/>
                  </a:cubicBezTo>
                  <a:cubicBezTo>
                    <a:pt x="376" y="217"/>
                    <a:pt x="390" y="209"/>
                    <a:pt x="411" y="224"/>
                  </a:cubicBezTo>
                  <a:cubicBezTo>
                    <a:pt x="422" y="187"/>
                    <a:pt x="429" y="149"/>
                    <a:pt x="415" y="117"/>
                  </a:cubicBezTo>
                  <a:cubicBezTo>
                    <a:pt x="401" y="87"/>
                    <a:pt x="375" y="75"/>
                    <a:pt x="352" y="70"/>
                  </a:cubicBezTo>
                  <a:cubicBezTo>
                    <a:pt x="349" y="46"/>
                    <a:pt x="309" y="24"/>
                    <a:pt x="279" y="20"/>
                  </a:cubicBezTo>
                  <a:cubicBezTo>
                    <a:pt x="138" y="0"/>
                    <a:pt x="142" y="44"/>
                    <a:pt x="76" y="57"/>
                  </a:cubicBezTo>
                  <a:cubicBezTo>
                    <a:pt x="45" y="63"/>
                    <a:pt x="30" y="58"/>
                    <a:pt x="4" y="42"/>
                  </a:cubicBezTo>
                  <a:cubicBezTo>
                    <a:pt x="4" y="70"/>
                    <a:pt x="0" y="100"/>
                    <a:pt x="17" y="119"/>
                  </a:cubicBezTo>
                  <a:cubicBezTo>
                    <a:pt x="27" y="131"/>
                    <a:pt x="43" y="144"/>
                    <a:pt x="62" y="148"/>
                  </a:cubicBezTo>
                  <a:cubicBezTo>
                    <a:pt x="164" y="170"/>
                    <a:pt x="256" y="110"/>
                    <a:pt x="334" y="124"/>
                  </a:cubicBezTo>
                  <a:close/>
                </a:path>
              </a:pathLst>
            </a:custGeom>
            <a:solidFill>
              <a:srgbClr val="6843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6" name="Google Shape;1836;p3"/>
            <p:cNvSpPr/>
            <p:nvPr/>
          </p:nvSpPr>
          <p:spPr>
            <a:xfrm>
              <a:off x="6628913" y="1820519"/>
              <a:ext cx="272877" cy="322637"/>
            </a:xfrm>
            <a:custGeom>
              <a:rect b="b" l="l" r="r" t="t"/>
              <a:pathLst>
                <a:path extrusionOk="0" h="97" w="82">
                  <a:moveTo>
                    <a:pt x="77" y="56"/>
                  </a:moveTo>
                  <a:cubicBezTo>
                    <a:pt x="82" y="32"/>
                    <a:pt x="70" y="8"/>
                    <a:pt x="50" y="4"/>
                  </a:cubicBezTo>
                  <a:cubicBezTo>
                    <a:pt x="30" y="0"/>
                    <a:pt x="10" y="17"/>
                    <a:pt x="5" y="41"/>
                  </a:cubicBezTo>
                  <a:cubicBezTo>
                    <a:pt x="0" y="66"/>
                    <a:pt x="12" y="89"/>
                    <a:pt x="32" y="93"/>
                  </a:cubicBezTo>
                  <a:cubicBezTo>
                    <a:pt x="52" y="97"/>
                    <a:pt x="72" y="80"/>
                    <a:pt x="77" y="56"/>
                  </a:cubicBez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7" name="Google Shape;1837;p3"/>
            <p:cNvSpPr/>
            <p:nvPr/>
          </p:nvSpPr>
          <p:spPr>
            <a:xfrm>
              <a:off x="5630503" y="1854227"/>
              <a:ext cx="189409" cy="125203"/>
            </a:xfrm>
            <a:custGeom>
              <a:rect b="b" l="l" r="r" t="t"/>
              <a:pathLst>
                <a:path extrusionOk="0" h="38" w="57">
                  <a:moveTo>
                    <a:pt x="56" y="9"/>
                  </a:moveTo>
                  <a:cubicBezTo>
                    <a:pt x="56" y="7"/>
                    <a:pt x="56" y="5"/>
                    <a:pt x="55" y="4"/>
                  </a:cubicBezTo>
                  <a:cubicBezTo>
                    <a:pt x="54" y="0"/>
                    <a:pt x="50" y="1"/>
                    <a:pt x="50" y="5"/>
                  </a:cubicBezTo>
                  <a:cubicBezTo>
                    <a:pt x="51" y="20"/>
                    <a:pt x="36" y="22"/>
                    <a:pt x="27" y="22"/>
                  </a:cubicBezTo>
                  <a:cubicBezTo>
                    <a:pt x="21" y="22"/>
                    <a:pt x="17" y="24"/>
                    <a:pt x="12" y="26"/>
                  </a:cubicBezTo>
                  <a:cubicBezTo>
                    <a:pt x="9" y="26"/>
                    <a:pt x="7" y="27"/>
                    <a:pt x="5" y="28"/>
                  </a:cubicBezTo>
                  <a:cubicBezTo>
                    <a:pt x="0" y="30"/>
                    <a:pt x="3" y="38"/>
                    <a:pt x="8" y="37"/>
                  </a:cubicBezTo>
                  <a:cubicBezTo>
                    <a:pt x="10" y="36"/>
                    <a:pt x="12" y="36"/>
                    <a:pt x="15" y="35"/>
                  </a:cubicBezTo>
                  <a:cubicBezTo>
                    <a:pt x="16" y="35"/>
                    <a:pt x="17" y="34"/>
                    <a:pt x="18" y="34"/>
                  </a:cubicBezTo>
                  <a:cubicBezTo>
                    <a:pt x="21" y="34"/>
                    <a:pt x="24" y="34"/>
                    <a:pt x="27" y="33"/>
                  </a:cubicBezTo>
                  <a:cubicBezTo>
                    <a:pt x="30" y="33"/>
                    <a:pt x="33" y="33"/>
                    <a:pt x="36" y="33"/>
                  </a:cubicBezTo>
                  <a:cubicBezTo>
                    <a:pt x="39" y="33"/>
                    <a:pt x="43" y="33"/>
                    <a:pt x="45" y="32"/>
                  </a:cubicBezTo>
                  <a:cubicBezTo>
                    <a:pt x="46" y="32"/>
                    <a:pt x="46" y="32"/>
                    <a:pt x="46" y="32"/>
                  </a:cubicBezTo>
                  <a:cubicBezTo>
                    <a:pt x="49" y="33"/>
                    <a:pt x="52" y="31"/>
                    <a:pt x="54" y="28"/>
                  </a:cubicBezTo>
                  <a:cubicBezTo>
                    <a:pt x="55" y="26"/>
                    <a:pt x="57" y="22"/>
                    <a:pt x="57" y="19"/>
                  </a:cubicBezTo>
                  <a:cubicBezTo>
                    <a:pt x="57" y="15"/>
                    <a:pt x="57" y="12"/>
                    <a:pt x="56" y="9"/>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8" name="Google Shape;1838;p3"/>
            <p:cNvSpPr/>
            <p:nvPr/>
          </p:nvSpPr>
          <p:spPr>
            <a:xfrm>
              <a:off x="6150575" y="1849412"/>
              <a:ext cx="231143" cy="107546"/>
            </a:xfrm>
            <a:custGeom>
              <a:rect b="b" l="l" r="r" t="t"/>
              <a:pathLst>
                <a:path extrusionOk="0" h="32" w="69">
                  <a:moveTo>
                    <a:pt x="0" y="9"/>
                  </a:moveTo>
                  <a:cubicBezTo>
                    <a:pt x="0" y="7"/>
                    <a:pt x="0" y="5"/>
                    <a:pt x="0" y="4"/>
                  </a:cubicBezTo>
                  <a:cubicBezTo>
                    <a:pt x="1" y="0"/>
                    <a:pt x="6" y="1"/>
                    <a:pt x="7" y="4"/>
                  </a:cubicBezTo>
                  <a:cubicBezTo>
                    <a:pt x="8" y="19"/>
                    <a:pt x="26" y="19"/>
                    <a:pt x="36" y="19"/>
                  </a:cubicBezTo>
                  <a:cubicBezTo>
                    <a:pt x="42" y="18"/>
                    <a:pt x="48" y="20"/>
                    <a:pt x="54" y="21"/>
                  </a:cubicBezTo>
                  <a:cubicBezTo>
                    <a:pt x="57" y="21"/>
                    <a:pt x="60" y="21"/>
                    <a:pt x="62" y="22"/>
                  </a:cubicBezTo>
                  <a:cubicBezTo>
                    <a:pt x="69" y="23"/>
                    <a:pt x="66" y="32"/>
                    <a:pt x="60" y="31"/>
                  </a:cubicBezTo>
                  <a:cubicBezTo>
                    <a:pt x="57" y="31"/>
                    <a:pt x="55" y="31"/>
                    <a:pt x="52" y="30"/>
                  </a:cubicBezTo>
                  <a:cubicBezTo>
                    <a:pt x="50" y="30"/>
                    <a:pt x="49" y="30"/>
                    <a:pt x="47" y="30"/>
                  </a:cubicBezTo>
                  <a:cubicBezTo>
                    <a:pt x="44" y="30"/>
                    <a:pt x="40" y="30"/>
                    <a:pt x="37" y="30"/>
                  </a:cubicBezTo>
                  <a:cubicBezTo>
                    <a:pt x="33" y="30"/>
                    <a:pt x="30" y="30"/>
                    <a:pt x="26" y="30"/>
                  </a:cubicBezTo>
                  <a:cubicBezTo>
                    <a:pt x="23" y="31"/>
                    <a:pt x="19" y="31"/>
                    <a:pt x="15" y="31"/>
                  </a:cubicBezTo>
                  <a:cubicBezTo>
                    <a:pt x="14" y="31"/>
                    <a:pt x="14" y="31"/>
                    <a:pt x="14" y="31"/>
                  </a:cubicBezTo>
                  <a:cubicBezTo>
                    <a:pt x="11" y="32"/>
                    <a:pt x="7" y="30"/>
                    <a:pt x="4" y="28"/>
                  </a:cubicBezTo>
                  <a:cubicBezTo>
                    <a:pt x="3" y="26"/>
                    <a:pt x="0" y="22"/>
                    <a:pt x="0" y="19"/>
                  </a:cubicBezTo>
                  <a:cubicBezTo>
                    <a:pt x="0" y="16"/>
                    <a:pt x="0" y="12"/>
                    <a:pt x="0" y="9"/>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9" name="Google Shape;1839;p3"/>
            <p:cNvSpPr/>
            <p:nvPr/>
          </p:nvSpPr>
          <p:spPr>
            <a:xfrm>
              <a:off x="6701146" y="1969799"/>
              <a:ext cx="73837" cy="80258"/>
            </a:xfrm>
            <a:custGeom>
              <a:rect b="b" l="l" r="r" t="t"/>
              <a:pathLst>
                <a:path extrusionOk="0" h="24" w="22">
                  <a:moveTo>
                    <a:pt x="22" y="12"/>
                  </a:moveTo>
                  <a:cubicBezTo>
                    <a:pt x="21" y="5"/>
                    <a:pt x="16" y="0"/>
                    <a:pt x="10" y="0"/>
                  </a:cubicBezTo>
                  <a:cubicBezTo>
                    <a:pt x="4" y="0"/>
                    <a:pt x="0" y="6"/>
                    <a:pt x="0" y="13"/>
                  </a:cubicBezTo>
                  <a:cubicBezTo>
                    <a:pt x="1" y="19"/>
                    <a:pt x="6" y="24"/>
                    <a:pt x="11" y="24"/>
                  </a:cubicBezTo>
                  <a:cubicBezTo>
                    <a:pt x="17" y="24"/>
                    <a:pt x="22" y="18"/>
                    <a:pt x="22" y="12"/>
                  </a:cubicBezTo>
                  <a:close/>
                </a:path>
              </a:pathLst>
            </a:custGeom>
            <a:solidFill>
              <a:srgbClr val="D9A4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0" name="Google Shape;1840;p3"/>
            <p:cNvSpPr/>
            <p:nvPr/>
          </p:nvSpPr>
          <p:spPr>
            <a:xfrm>
              <a:off x="6701146" y="1910408"/>
              <a:ext cx="123597" cy="142859"/>
            </a:xfrm>
            <a:custGeom>
              <a:rect b="b" l="l" r="r" t="t"/>
              <a:pathLst>
                <a:path extrusionOk="0" h="43" w="37">
                  <a:moveTo>
                    <a:pt x="7" y="30"/>
                  </a:moveTo>
                  <a:cubicBezTo>
                    <a:pt x="6" y="17"/>
                    <a:pt x="15" y="7"/>
                    <a:pt x="26" y="6"/>
                  </a:cubicBezTo>
                  <a:cubicBezTo>
                    <a:pt x="30" y="6"/>
                    <a:pt x="34" y="7"/>
                    <a:pt x="37" y="9"/>
                  </a:cubicBezTo>
                  <a:cubicBezTo>
                    <a:pt x="33" y="3"/>
                    <a:pt x="27" y="0"/>
                    <a:pt x="20" y="0"/>
                  </a:cubicBezTo>
                  <a:cubicBezTo>
                    <a:pt x="9" y="1"/>
                    <a:pt x="0" y="11"/>
                    <a:pt x="1" y="24"/>
                  </a:cubicBezTo>
                  <a:cubicBezTo>
                    <a:pt x="1" y="33"/>
                    <a:pt x="5" y="40"/>
                    <a:pt x="11" y="43"/>
                  </a:cubicBezTo>
                  <a:cubicBezTo>
                    <a:pt x="9" y="40"/>
                    <a:pt x="7" y="35"/>
                    <a:pt x="7" y="30"/>
                  </a:cubicBezTo>
                  <a:close/>
                </a:path>
              </a:pathLst>
            </a:custGeom>
            <a:solidFill>
              <a:srgbClr val="D9A4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1" name="Google Shape;1841;p3"/>
            <p:cNvSpPr/>
            <p:nvPr/>
          </p:nvSpPr>
          <p:spPr>
            <a:xfrm>
              <a:off x="6328748" y="5477075"/>
              <a:ext cx="420552" cy="353135"/>
            </a:xfrm>
            <a:custGeom>
              <a:rect b="b" l="l" r="r" t="t"/>
              <a:pathLst>
                <a:path extrusionOk="0" h="106" w="126">
                  <a:moveTo>
                    <a:pt x="115" y="19"/>
                  </a:moveTo>
                  <a:cubicBezTo>
                    <a:pt x="115" y="19"/>
                    <a:pt x="126" y="48"/>
                    <a:pt x="119" y="53"/>
                  </a:cubicBezTo>
                  <a:cubicBezTo>
                    <a:pt x="86" y="74"/>
                    <a:pt x="56" y="105"/>
                    <a:pt x="34" y="105"/>
                  </a:cubicBezTo>
                  <a:cubicBezTo>
                    <a:pt x="22" y="106"/>
                    <a:pt x="0" y="82"/>
                    <a:pt x="14" y="68"/>
                  </a:cubicBezTo>
                  <a:cubicBezTo>
                    <a:pt x="26" y="56"/>
                    <a:pt x="44" y="61"/>
                    <a:pt x="62" y="12"/>
                  </a:cubicBezTo>
                  <a:cubicBezTo>
                    <a:pt x="67" y="0"/>
                    <a:pt x="115" y="19"/>
                    <a:pt x="115" y="19"/>
                  </a:cubicBezTo>
                  <a:close/>
                </a:path>
              </a:pathLst>
            </a:custGeom>
            <a:solidFill>
              <a:srgbClr val="291B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2" name="Google Shape;1842;p3"/>
            <p:cNvSpPr/>
            <p:nvPr/>
          </p:nvSpPr>
          <p:spPr>
            <a:xfrm>
              <a:off x="5847200" y="5477075"/>
              <a:ext cx="436604" cy="329058"/>
            </a:xfrm>
            <a:custGeom>
              <a:rect b="b" l="l" r="r" t="t"/>
              <a:pathLst>
                <a:path extrusionOk="0" h="99" w="131">
                  <a:moveTo>
                    <a:pt x="126" y="30"/>
                  </a:moveTo>
                  <a:cubicBezTo>
                    <a:pt x="126" y="30"/>
                    <a:pt x="131" y="61"/>
                    <a:pt x="123" y="64"/>
                  </a:cubicBezTo>
                  <a:cubicBezTo>
                    <a:pt x="86" y="77"/>
                    <a:pt x="49" y="99"/>
                    <a:pt x="27" y="94"/>
                  </a:cubicBezTo>
                  <a:cubicBezTo>
                    <a:pt x="15" y="92"/>
                    <a:pt x="0" y="64"/>
                    <a:pt x="17" y="53"/>
                  </a:cubicBezTo>
                  <a:cubicBezTo>
                    <a:pt x="32" y="44"/>
                    <a:pt x="48" y="54"/>
                    <a:pt x="77" y="11"/>
                  </a:cubicBezTo>
                  <a:cubicBezTo>
                    <a:pt x="85" y="0"/>
                    <a:pt x="126" y="30"/>
                    <a:pt x="126" y="30"/>
                  </a:cubicBezTo>
                  <a:close/>
                </a:path>
              </a:pathLst>
            </a:custGeom>
            <a:solidFill>
              <a:srgbClr val="291B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3" name="Google Shape;1843;p3"/>
            <p:cNvSpPr/>
            <p:nvPr/>
          </p:nvSpPr>
          <p:spPr>
            <a:xfrm>
              <a:off x="6044635" y="5446577"/>
              <a:ext cx="263246" cy="197435"/>
            </a:xfrm>
            <a:custGeom>
              <a:rect b="b" l="l" r="r" t="t"/>
              <a:pathLst>
                <a:path extrusionOk="0" h="59" w="79">
                  <a:moveTo>
                    <a:pt x="3" y="3"/>
                  </a:moveTo>
                  <a:cubicBezTo>
                    <a:pt x="7" y="21"/>
                    <a:pt x="0" y="14"/>
                    <a:pt x="1" y="28"/>
                  </a:cubicBezTo>
                  <a:cubicBezTo>
                    <a:pt x="2" y="39"/>
                    <a:pt x="20" y="34"/>
                    <a:pt x="38" y="37"/>
                  </a:cubicBezTo>
                  <a:cubicBezTo>
                    <a:pt x="55" y="39"/>
                    <a:pt x="67" y="59"/>
                    <a:pt x="73" y="44"/>
                  </a:cubicBezTo>
                  <a:cubicBezTo>
                    <a:pt x="79" y="28"/>
                    <a:pt x="66" y="19"/>
                    <a:pt x="64" y="0"/>
                  </a:cubicBezTo>
                  <a:lnTo>
                    <a:pt x="3" y="3"/>
                  </a:lnTo>
                  <a:close/>
                </a:path>
              </a:pathLst>
            </a:custGeom>
            <a:solidFill>
              <a:srgbClr val="4C6A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4" name="Google Shape;1844;p3"/>
            <p:cNvSpPr/>
            <p:nvPr/>
          </p:nvSpPr>
          <p:spPr>
            <a:xfrm>
              <a:off x="6498895" y="5424105"/>
              <a:ext cx="263246" cy="195830"/>
            </a:xfrm>
            <a:custGeom>
              <a:rect b="b" l="l" r="r" t="t"/>
              <a:pathLst>
                <a:path extrusionOk="0" h="59" w="79">
                  <a:moveTo>
                    <a:pt x="3" y="3"/>
                  </a:moveTo>
                  <a:cubicBezTo>
                    <a:pt x="7" y="21"/>
                    <a:pt x="0" y="14"/>
                    <a:pt x="2" y="28"/>
                  </a:cubicBezTo>
                  <a:cubicBezTo>
                    <a:pt x="3" y="39"/>
                    <a:pt x="20" y="35"/>
                    <a:pt x="38" y="37"/>
                  </a:cubicBezTo>
                  <a:cubicBezTo>
                    <a:pt x="56" y="40"/>
                    <a:pt x="67" y="59"/>
                    <a:pt x="73" y="44"/>
                  </a:cubicBezTo>
                  <a:cubicBezTo>
                    <a:pt x="79" y="28"/>
                    <a:pt x="66" y="19"/>
                    <a:pt x="65" y="0"/>
                  </a:cubicBezTo>
                  <a:lnTo>
                    <a:pt x="3" y="3"/>
                  </a:lnTo>
                  <a:close/>
                </a:path>
              </a:pathLst>
            </a:custGeom>
            <a:solidFill>
              <a:srgbClr val="4C6A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5" name="Google Shape;1845;p3"/>
            <p:cNvSpPr/>
            <p:nvPr/>
          </p:nvSpPr>
          <p:spPr>
            <a:xfrm>
              <a:off x="7012547" y="4019589"/>
              <a:ext cx="203855" cy="637249"/>
            </a:xfrm>
            <a:custGeom>
              <a:rect b="b" l="l" r="r" t="t"/>
              <a:pathLst>
                <a:path extrusionOk="0" h="191" w="61">
                  <a:moveTo>
                    <a:pt x="24" y="102"/>
                  </a:moveTo>
                  <a:cubicBezTo>
                    <a:pt x="18" y="114"/>
                    <a:pt x="22" y="115"/>
                    <a:pt x="17" y="131"/>
                  </a:cubicBezTo>
                  <a:cubicBezTo>
                    <a:pt x="16" y="134"/>
                    <a:pt x="12" y="135"/>
                    <a:pt x="6" y="134"/>
                  </a:cubicBezTo>
                  <a:cubicBezTo>
                    <a:pt x="1" y="133"/>
                    <a:pt x="0" y="128"/>
                    <a:pt x="1" y="126"/>
                  </a:cubicBezTo>
                  <a:cubicBezTo>
                    <a:pt x="6" y="112"/>
                    <a:pt x="1" y="69"/>
                    <a:pt x="4" y="67"/>
                  </a:cubicBezTo>
                  <a:cubicBezTo>
                    <a:pt x="6" y="67"/>
                    <a:pt x="13" y="56"/>
                    <a:pt x="13" y="56"/>
                  </a:cubicBezTo>
                  <a:cubicBezTo>
                    <a:pt x="7" y="12"/>
                    <a:pt x="7" y="12"/>
                    <a:pt x="7" y="12"/>
                  </a:cubicBezTo>
                  <a:cubicBezTo>
                    <a:pt x="7" y="5"/>
                    <a:pt x="12" y="0"/>
                    <a:pt x="19" y="0"/>
                  </a:cubicBezTo>
                  <a:cubicBezTo>
                    <a:pt x="39" y="0"/>
                    <a:pt x="39" y="0"/>
                    <a:pt x="39" y="0"/>
                  </a:cubicBezTo>
                  <a:cubicBezTo>
                    <a:pt x="46" y="0"/>
                    <a:pt x="52" y="5"/>
                    <a:pt x="52" y="12"/>
                  </a:cubicBezTo>
                  <a:cubicBezTo>
                    <a:pt x="49" y="61"/>
                    <a:pt x="49" y="61"/>
                    <a:pt x="49" y="61"/>
                  </a:cubicBezTo>
                  <a:cubicBezTo>
                    <a:pt x="52" y="63"/>
                    <a:pt x="55" y="67"/>
                    <a:pt x="55" y="71"/>
                  </a:cubicBezTo>
                  <a:cubicBezTo>
                    <a:pt x="61" y="155"/>
                    <a:pt x="35" y="153"/>
                    <a:pt x="26" y="179"/>
                  </a:cubicBezTo>
                  <a:cubicBezTo>
                    <a:pt x="25" y="182"/>
                    <a:pt x="22" y="191"/>
                    <a:pt x="17" y="191"/>
                  </a:cubicBezTo>
                  <a:cubicBezTo>
                    <a:pt x="12" y="190"/>
                    <a:pt x="10" y="181"/>
                    <a:pt x="10" y="178"/>
                  </a:cubicBezTo>
                  <a:cubicBezTo>
                    <a:pt x="12" y="161"/>
                    <a:pt x="20" y="149"/>
                    <a:pt x="24" y="125"/>
                  </a:cubicBezTo>
                  <a:cubicBezTo>
                    <a:pt x="25" y="123"/>
                    <a:pt x="29" y="94"/>
                    <a:pt x="24" y="102"/>
                  </a:cubicBez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6" name="Google Shape;1846;p3"/>
            <p:cNvSpPr/>
            <p:nvPr/>
          </p:nvSpPr>
          <p:spPr>
            <a:xfrm>
              <a:off x="6749300" y="2854243"/>
              <a:ext cx="449445" cy="1345125"/>
            </a:xfrm>
            <a:custGeom>
              <a:rect b="b" l="l" r="r" t="t"/>
              <a:pathLst>
                <a:path extrusionOk="0" h="404" w="135">
                  <a:moveTo>
                    <a:pt x="71" y="397"/>
                  </a:moveTo>
                  <a:cubicBezTo>
                    <a:pt x="75" y="298"/>
                    <a:pt x="79" y="250"/>
                    <a:pt x="32" y="95"/>
                  </a:cubicBezTo>
                  <a:cubicBezTo>
                    <a:pt x="0" y="0"/>
                    <a:pt x="0" y="0"/>
                    <a:pt x="0" y="0"/>
                  </a:cubicBezTo>
                  <a:cubicBezTo>
                    <a:pt x="128" y="46"/>
                    <a:pt x="133" y="214"/>
                    <a:pt x="135" y="404"/>
                  </a:cubicBezTo>
                  <a:lnTo>
                    <a:pt x="71" y="397"/>
                  </a:lnTo>
                  <a:close/>
                </a:path>
              </a:pathLst>
            </a:custGeom>
            <a:solidFill>
              <a:srgbClr val="96B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7" name="Google Shape;1847;p3"/>
            <p:cNvSpPr/>
            <p:nvPr/>
          </p:nvSpPr>
          <p:spPr>
            <a:xfrm>
              <a:off x="5837569" y="3904018"/>
              <a:ext cx="203855" cy="638854"/>
            </a:xfrm>
            <a:custGeom>
              <a:rect b="b" l="l" r="r" t="t"/>
              <a:pathLst>
                <a:path extrusionOk="0" h="192" w="61">
                  <a:moveTo>
                    <a:pt x="36" y="103"/>
                  </a:moveTo>
                  <a:cubicBezTo>
                    <a:pt x="43" y="115"/>
                    <a:pt x="39" y="116"/>
                    <a:pt x="44" y="132"/>
                  </a:cubicBezTo>
                  <a:cubicBezTo>
                    <a:pt x="44" y="134"/>
                    <a:pt x="49" y="136"/>
                    <a:pt x="54" y="135"/>
                  </a:cubicBezTo>
                  <a:cubicBezTo>
                    <a:pt x="60" y="134"/>
                    <a:pt x="61" y="129"/>
                    <a:pt x="60" y="126"/>
                  </a:cubicBezTo>
                  <a:cubicBezTo>
                    <a:pt x="54" y="113"/>
                    <a:pt x="59" y="69"/>
                    <a:pt x="56" y="68"/>
                  </a:cubicBezTo>
                  <a:cubicBezTo>
                    <a:pt x="54" y="67"/>
                    <a:pt x="48" y="56"/>
                    <a:pt x="48" y="56"/>
                  </a:cubicBezTo>
                  <a:cubicBezTo>
                    <a:pt x="54" y="12"/>
                    <a:pt x="54" y="12"/>
                    <a:pt x="54" y="12"/>
                  </a:cubicBezTo>
                  <a:cubicBezTo>
                    <a:pt x="54" y="6"/>
                    <a:pt x="49" y="0"/>
                    <a:pt x="42" y="0"/>
                  </a:cubicBezTo>
                  <a:cubicBezTo>
                    <a:pt x="21" y="0"/>
                    <a:pt x="21" y="0"/>
                    <a:pt x="21" y="0"/>
                  </a:cubicBezTo>
                  <a:cubicBezTo>
                    <a:pt x="15" y="0"/>
                    <a:pt x="9" y="6"/>
                    <a:pt x="9" y="12"/>
                  </a:cubicBezTo>
                  <a:cubicBezTo>
                    <a:pt x="12" y="61"/>
                    <a:pt x="12" y="61"/>
                    <a:pt x="12" y="61"/>
                  </a:cubicBezTo>
                  <a:cubicBezTo>
                    <a:pt x="8" y="63"/>
                    <a:pt x="6" y="67"/>
                    <a:pt x="6" y="72"/>
                  </a:cubicBezTo>
                  <a:cubicBezTo>
                    <a:pt x="0" y="156"/>
                    <a:pt x="26" y="153"/>
                    <a:pt x="35" y="179"/>
                  </a:cubicBezTo>
                  <a:cubicBezTo>
                    <a:pt x="35" y="182"/>
                    <a:pt x="38" y="192"/>
                    <a:pt x="44" y="191"/>
                  </a:cubicBezTo>
                  <a:cubicBezTo>
                    <a:pt x="49" y="191"/>
                    <a:pt x="51" y="181"/>
                    <a:pt x="51" y="178"/>
                  </a:cubicBezTo>
                  <a:cubicBezTo>
                    <a:pt x="49" y="161"/>
                    <a:pt x="41" y="150"/>
                    <a:pt x="37" y="126"/>
                  </a:cubicBezTo>
                  <a:cubicBezTo>
                    <a:pt x="36" y="123"/>
                    <a:pt x="32" y="95"/>
                    <a:pt x="36" y="103"/>
                  </a:cubicBez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8" name="Google Shape;1848;p3"/>
            <p:cNvSpPr/>
            <p:nvPr/>
          </p:nvSpPr>
          <p:spPr>
            <a:xfrm>
              <a:off x="5853621" y="2886346"/>
              <a:ext cx="451050" cy="1200660"/>
            </a:xfrm>
            <a:custGeom>
              <a:rect b="b" l="l" r="r" t="t"/>
              <a:pathLst>
                <a:path extrusionOk="0" h="360" w="135">
                  <a:moveTo>
                    <a:pt x="63" y="353"/>
                  </a:moveTo>
                  <a:cubicBezTo>
                    <a:pt x="59" y="254"/>
                    <a:pt x="56" y="251"/>
                    <a:pt x="103" y="95"/>
                  </a:cubicBezTo>
                  <a:cubicBezTo>
                    <a:pt x="135" y="0"/>
                    <a:pt x="135" y="0"/>
                    <a:pt x="135" y="0"/>
                  </a:cubicBezTo>
                  <a:cubicBezTo>
                    <a:pt x="7" y="47"/>
                    <a:pt x="2" y="170"/>
                    <a:pt x="0" y="360"/>
                  </a:cubicBezTo>
                  <a:lnTo>
                    <a:pt x="63" y="353"/>
                  </a:lnTo>
                  <a:close/>
                </a:path>
              </a:pathLst>
            </a:custGeom>
            <a:solidFill>
              <a:srgbClr val="96B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9" name="Google Shape;1849;p3"/>
            <p:cNvSpPr/>
            <p:nvPr/>
          </p:nvSpPr>
          <p:spPr>
            <a:xfrm>
              <a:off x="5834359" y="2483451"/>
              <a:ext cx="367582" cy="120387"/>
            </a:xfrm>
            <a:custGeom>
              <a:rect b="b" l="l" r="r" t="t"/>
              <a:pathLst>
                <a:path extrusionOk="0" h="36" w="110">
                  <a:moveTo>
                    <a:pt x="99" y="12"/>
                  </a:moveTo>
                  <a:cubicBezTo>
                    <a:pt x="89" y="6"/>
                    <a:pt x="63" y="0"/>
                    <a:pt x="48" y="1"/>
                  </a:cubicBezTo>
                  <a:cubicBezTo>
                    <a:pt x="27" y="4"/>
                    <a:pt x="4" y="7"/>
                    <a:pt x="0" y="31"/>
                  </a:cubicBezTo>
                  <a:cubicBezTo>
                    <a:pt x="0" y="32"/>
                    <a:pt x="1" y="32"/>
                    <a:pt x="2" y="31"/>
                  </a:cubicBezTo>
                  <a:cubicBezTo>
                    <a:pt x="13" y="10"/>
                    <a:pt x="32" y="8"/>
                    <a:pt x="54" y="8"/>
                  </a:cubicBezTo>
                  <a:cubicBezTo>
                    <a:pt x="63" y="8"/>
                    <a:pt x="80" y="17"/>
                    <a:pt x="88" y="27"/>
                  </a:cubicBezTo>
                  <a:cubicBezTo>
                    <a:pt x="96" y="36"/>
                    <a:pt x="110" y="20"/>
                    <a:pt x="99" y="12"/>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0" name="Google Shape;1850;p3"/>
            <p:cNvSpPr/>
            <p:nvPr/>
          </p:nvSpPr>
          <p:spPr>
            <a:xfrm>
              <a:off x="5847200" y="2499502"/>
              <a:ext cx="1035329" cy="667747"/>
            </a:xfrm>
            <a:custGeom>
              <a:rect b="b" l="l" r="r" t="t"/>
              <a:pathLst>
                <a:path extrusionOk="0" h="200" w="310">
                  <a:moveTo>
                    <a:pt x="292" y="61"/>
                  </a:moveTo>
                  <a:cubicBezTo>
                    <a:pt x="310" y="94"/>
                    <a:pt x="309" y="121"/>
                    <a:pt x="294" y="142"/>
                  </a:cubicBezTo>
                  <a:cubicBezTo>
                    <a:pt x="277" y="165"/>
                    <a:pt x="240" y="160"/>
                    <a:pt x="190" y="168"/>
                  </a:cubicBezTo>
                  <a:cubicBezTo>
                    <a:pt x="79" y="186"/>
                    <a:pt x="43" y="200"/>
                    <a:pt x="30" y="174"/>
                  </a:cubicBezTo>
                  <a:cubicBezTo>
                    <a:pt x="23" y="161"/>
                    <a:pt x="15" y="165"/>
                    <a:pt x="17" y="128"/>
                  </a:cubicBezTo>
                  <a:cubicBezTo>
                    <a:pt x="18" y="111"/>
                    <a:pt x="0" y="91"/>
                    <a:pt x="15" y="82"/>
                  </a:cubicBezTo>
                  <a:cubicBezTo>
                    <a:pt x="36" y="69"/>
                    <a:pt x="94" y="79"/>
                    <a:pt x="148" y="67"/>
                  </a:cubicBezTo>
                  <a:cubicBezTo>
                    <a:pt x="202" y="54"/>
                    <a:pt x="242" y="0"/>
                    <a:pt x="261" y="6"/>
                  </a:cubicBezTo>
                  <a:cubicBezTo>
                    <a:pt x="275" y="10"/>
                    <a:pt x="284" y="46"/>
                    <a:pt x="292" y="61"/>
                  </a:cubicBezTo>
                  <a:close/>
                </a:path>
              </a:pathLst>
            </a:custGeom>
            <a:solidFill>
              <a:srgbClr val="B01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1" name="Google Shape;1851;p3"/>
            <p:cNvSpPr/>
            <p:nvPr/>
          </p:nvSpPr>
          <p:spPr>
            <a:xfrm>
              <a:off x="6391350" y="2870294"/>
              <a:ext cx="484759" cy="913336"/>
            </a:xfrm>
            <a:custGeom>
              <a:rect b="b" l="l" r="r" t="t"/>
              <a:pathLst>
                <a:path extrusionOk="0" h="274" w="145">
                  <a:moveTo>
                    <a:pt x="58" y="16"/>
                  </a:moveTo>
                  <a:cubicBezTo>
                    <a:pt x="88" y="3"/>
                    <a:pt x="80" y="0"/>
                    <a:pt x="97" y="15"/>
                  </a:cubicBezTo>
                  <a:cubicBezTo>
                    <a:pt x="117" y="32"/>
                    <a:pt x="132" y="51"/>
                    <a:pt x="135" y="96"/>
                  </a:cubicBezTo>
                  <a:cubicBezTo>
                    <a:pt x="141" y="194"/>
                    <a:pt x="145" y="220"/>
                    <a:pt x="141" y="244"/>
                  </a:cubicBezTo>
                  <a:cubicBezTo>
                    <a:pt x="139" y="258"/>
                    <a:pt x="126" y="266"/>
                    <a:pt x="94" y="261"/>
                  </a:cubicBezTo>
                  <a:cubicBezTo>
                    <a:pt x="79" y="259"/>
                    <a:pt x="60" y="274"/>
                    <a:pt x="53" y="259"/>
                  </a:cubicBezTo>
                  <a:cubicBezTo>
                    <a:pt x="44" y="240"/>
                    <a:pt x="58" y="190"/>
                    <a:pt x="51" y="142"/>
                  </a:cubicBezTo>
                  <a:cubicBezTo>
                    <a:pt x="45" y="93"/>
                    <a:pt x="0" y="55"/>
                    <a:pt x="7" y="38"/>
                  </a:cubicBezTo>
                  <a:cubicBezTo>
                    <a:pt x="12" y="27"/>
                    <a:pt x="44" y="22"/>
                    <a:pt x="58" y="16"/>
                  </a:cubicBezTo>
                  <a:close/>
                </a:path>
              </a:pathLst>
            </a:custGeom>
            <a:solidFill>
              <a:srgbClr val="B01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2" name="Google Shape;1852;p3"/>
            <p:cNvSpPr/>
            <p:nvPr/>
          </p:nvSpPr>
          <p:spPr>
            <a:xfrm>
              <a:off x="5917827" y="2753118"/>
              <a:ext cx="216697" cy="377213"/>
            </a:xfrm>
            <a:custGeom>
              <a:rect b="b" l="l" r="r" t="t"/>
              <a:pathLst>
                <a:path extrusionOk="0" h="113" w="65">
                  <a:moveTo>
                    <a:pt x="36" y="113"/>
                  </a:moveTo>
                  <a:cubicBezTo>
                    <a:pt x="43" y="113"/>
                    <a:pt x="53" y="112"/>
                    <a:pt x="65" y="110"/>
                  </a:cubicBezTo>
                  <a:cubicBezTo>
                    <a:pt x="52" y="93"/>
                    <a:pt x="37" y="79"/>
                    <a:pt x="30" y="56"/>
                  </a:cubicBezTo>
                  <a:cubicBezTo>
                    <a:pt x="24" y="38"/>
                    <a:pt x="23" y="17"/>
                    <a:pt x="16" y="0"/>
                  </a:cubicBezTo>
                  <a:cubicBezTo>
                    <a:pt x="10" y="1"/>
                    <a:pt x="5" y="2"/>
                    <a:pt x="0" y="3"/>
                  </a:cubicBezTo>
                  <a:cubicBezTo>
                    <a:pt x="8" y="40"/>
                    <a:pt x="13" y="83"/>
                    <a:pt x="36" y="113"/>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3" name="Google Shape;1853;p3"/>
            <p:cNvSpPr/>
            <p:nvPr/>
          </p:nvSpPr>
          <p:spPr>
            <a:xfrm>
              <a:off x="6047845" y="2746697"/>
              <a:ext cx="232748" cy="362766"/>
            </a:xfrm>
            <a:custGeom>
              <a:rect b="b" l="l" r="r" t="t"/>
              <a:pathLst>
                <a:path extrusionOk="0" h="109" w="70">
                  <a:moveTo>
                    <a:pt x="39" y="42"/>
                  </a:moveTo>
                  <a:cubicBezTo>
                    <a:pt x="33" y="28"/>
                    <a:pt x="29" y="14"/>
                    <a:pt x="23" y="0"/>
                  </a:cubicBezTo>
                  <a:cubicBezTo>
                    <a:pt x="15" y="0"/>
                    <a:pt x="7" y="0"/>
                    <a:pt x="0" y="0"/>
                  </a:cubicBezTo>
                  <a:cubicBezTo>
                    <a:pt x="3" y="18"/>
                    <a:pt x="10" y="36"/>
                    <a:pt x="16" y="51"/>
                  </a:cubicBezTo>
                  <a:cubicBezTo>
                    <a:pt x="24" y="71"/>
                    <a:pt x="33" y="91"/>
                    <a:pt x="44" y="109"/>
                  </a:cubicBezTo>
                  <a:cubicBezTo>
                    <a:pt x="52" y="108"/>
                    <a:pt x="61" y="106"/>
                    <a:pt x="70" y="105"/>
                  </a:cubicBezTo>
                  <a:cubicBezTo>
                    <a:pt x="60" y="83"/>
                    <a:pt x="48" y="63"/>
                    <a:pt x="39" y="42"/>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4" name="Google Shape;1854;p3"/>
            <p:cNvSpPr/>
            <p:nvPr/>
          </p:nvSpPr>
          <p:spPr>
            <a:xfrm>
              <a:off x="6505316" y="2603838"/>
              <a:ext cx="239169" cy="436604"/>
            </a:xfrm>
            <a:custGeom>
              <a:rect b="b" l="l" r="r" t="t"/>
              <a:pathLst>
                <a:path extrusionOk="0" h="131" w="72">
                  <a:moveTo>
                    <a:pt x="19" y="0"/>
                  </a:moveTo>
                  <a:cubicBezTo>
                    <a:pt x="13" y="4"/>
                    <a:pt x="7" y="9"/>
                    <a:pt x="0" y="13"/>
                  </a:cubicBezTo>
                  <a:cubicBezTo>
                    <a:pt x="8" y="22"/>
                    <a:pt x="16" y="31"/>
                    <a:pt x="23" y="42"/>
                  </a:cubicBezTo>
                  <a:cubicBezTo>
                    <a:pt x="37" y="67"/>
                    <a:pt x="46" y="101"/>
                    <a:pt x="48" y="131"/>
                  </a:cubicBezTo>
                  <a:cubicBezTo>
                    <a:pt x="57" y="130"/>
                    <a:pt x="65" y="129"/>
                    <a:pt x="72" y="127"/>
                  </a:cubicBezTo>
                  <a:cubicBezTo>
                    <a:pt x="69" y="81"/>
                    <a:pt x="52" y="32"/>
                    <a:pt x="19" y="0"/>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5" name="Google Shape;1855;p3"/>
            <p:cNvSpPr/>
            <p:nvPr/>
          </p:nvSpPr>
          <p:spPr>
            <a:xfrm>
              <a:off x="6614467" y="2533210"/>
              <a:ext cx="250405" cy="470312"/>
            </a:xfrm>
            <a:custGeom>
              <a:rect b="b" l="l" r="r" t="t"/>
              <a:pathLst>
                <a:path extrusionOk="0" h="141" w="75">
                  <a:moveTo>
                    <a:pt x="14" y="0"/>
                  </a:moveTo>
                  <a:cubicBezTo>
                    <a:pt x="10" y="3"/>
                    <a:pt x="5" y="6"/>
                    <a:pt x="0" y="10"/>
                  </a:cubicBezTo>
                  <a:cubicBezTo>
                    <a:pt x="2" y="11"/>
                    <a:pt x="3" y="12"/>
                    <a:pt x="4" y="13"/>
                  </a:cubicBezTo>
                  <a:cubicBezTo>
                    <a:pt x="20" y="27"/>
                    <a:pt x="30" y="39"/>
                    <a:pt x="38" y="59"/>
                  </a:cubicBezTo>
                  <a:cubicBezTo>
                    <a:pt x="49" y="86"/>
                    <a:pt x="51" y="113"/>
                    <a:pt x="54" y="141"/>
                  </a:cubicBezTo>
                  <a:cubicBezTo>
                    <a:pt x="58" y="139"/>
                    <a:pt x="61" y="136"/>
                    <a:pt x="64" y="132"/>
                  </a:cubicBezTo>
                  <a:cubicBezTo>
                    <a:pt x="70" y="124"/>
                    <a:pt x="73" y="115"/>
                    <a:pt x="75" y="106"/>
                  </a:cubicBezTo>
                  <a:cubicBezTo>
                    <a:pt x="69" y="64"/>
                    <a:pt x="48" y="23"/>
                    <a:pt x="14" y="0"/>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6" name="Google Shape;1856;p3"/>
            <p:cNvSpPr/>
            <p:nvPr/>
          </p:nvSpPr>
          <p:spPr>
            <a:xfrm>
              <a:off x="6211572" y="2733856"/>
              <a:ext cx="223117" cy="349925"/>
            </a:xfrm>
            <a:custGeom>
              <a:rect b="b" l="l" r="r" t="t"/>
              <a:pathLst>
                <a:path extrusionOk="0" h="105" w="67">
                  <a:moveTo>
                    <a:pt x="44" y="49"/>
                  </a:moveTo>
                  <a:cubicBezTo>
                    <a:pt x="33" y="34"/>
                    <a:pt x="28" y="17"/>
                    <a:pt x="22" y="0"/>
                  </a:cubicBezTo>
                  <a:cubicBezTo>
                    <a:pt x="15" y="1"/>
                    <a:pt x="7" y="2"/>
                    <a:pt x="0" y="3"/>
                  </a:cubicBezTo>
                  <a:cubicBezTo>
                    <a:pt x="2" y="16"/>
                    <a:pt x="5" y="30"/>
                    <a:pt x="11" y="40"/>
                  </a:cubicBezTo>
                  <a:cubicBezTo>
                    <a:pt x="17" y="52"/>
                    <a:pt x="25" y="62"/>
                    <a:pt x="32" y="74"/>
                  </a:cubicBezTo>
                  <a:cubicBezTo>
                    <a:pt x="37" y="83"/>
                    <a:pt x="40" y="94"/>
                    <a:pt x="43" y="105"/>
                  </a:cubicBezTo>
                  <a:cubicBezTo>
                    <a:pt x="50" y="103"/>
                    <a:pt x="58" y="102"/>
                    <a:pt x="67" y="101"/>
                  </a:cubicBezTo>
                  <a:cubicBezTo>
                    <a:pt x="61" y="82"/>
                    <a:pt x="56" y="65"/>
                    <a:pt x="44" y="49"/>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7" name="Google Shape;1857;p3"/>
            <p:cNvSpPr/>
            <p:nvPr/>
          </p:nvSpPr>
          <p:spPr>
            <a:xfrm>
              <a:off x="6372088" y="2690516"/>
              <a:ext cx="207066" cy="365977"/>
            </a:xfrm>
            <a:custGeom>
              <a:rect b="b" l="l" r="r" t="t"/>
              <a:pathLst>
                <a:path extrusionOk="0" h="110" w="62">
                  <a:moveTo>
                    <a:pt x="62" y="107"/>
                  </a:moveTo>
                  <a:cubicBezTo>
                    <a:pt x="49" y="70"/>
                    <a:pt x="36" y="35"/>
                    <a:pt x="18" y="0"/>
                  </a:cubicBezTo>
                  <a:cubicBezTo>
                    <a:pt x="12" y="3"/>
                    <a:pt x="6" y="5"/>
                    <a:pt x="0" y="7"/>
                  </a:cubicBezTo>
                  <a:cubicBezTo>
                    <a:pt x="4" y="18"/>
                    <a:pt x="10" y="28"/>
                    <a:pt x="14" y="38"/>
                  </a:cubicBezTo>
                  <a:cubicBezTo>
                    <a:pt x="25" y="61"/>
                    <a:pt x="32" y="86"/>
                    <a:pt x="40" y="110"/>
                  </a:cubicBezTo>
                  <a:cubicBezTo>
                    <a:pt x="48" y="109"/>
                    <a:pt x="55" y="108"/>
                    <a:pt x="62" y="107"/>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8" name="Google Shape;1858;p3"/>
            <p:cNvSpPr/>
            <p:nvPr/>
          </p:nvSpPr>
          <p:spPr>
            <a:xfrm>
              <a:off x="6434689" y="2987471"/>
              <a:ext cx="380423" cy="133228"/>
            </a:xfrm>
            <a:custGeom>
              <a:rect b="b" l="l" r="r" t="t"/>
              <a:pathLst>
                <a:path extrusionOk="0" h="40" w="114">
                  <a:moveTo>
                    <a:pt x="103" y="0"/>
                  </a:moveTo>
                  <a:cubicBezTo>
                    <a:pt x="71" y="5"/>
                    <a:pt x="28" y="8"/>
                    <a:pt x="0" y="25"/>
                  </a:cubicBezTo>
                  <a:cubicBezTo>
                    <a:pt x="3" y="29"/>
                    <a:pt x="6" y="34"/>
                    <a:pt x="9" y="40"/>
                  </a:cubicBezTo>
                  <a:cubicBezTo>
                    <a:pt x="20" y="36"/>
                    <a:pt x="32" y="32"/>
                    <a:pt x="43" y="30"/>
                  </a:cubicBezTo>
                  <a:cubicBezTo>
                    <a:pt x="66" y="24"/>
                    <a:pt x="90" y="22"/>
                    <a:pt x="114" y="20"/>
                  </a:cubicBezTo>
                  <a:cubicBezTo>
                    <a:pt x="111" y="12"/>
                    <a:pt x="107" y="6"/>
                    <a:pt x="103" y="0"/>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9" name="Google Shape;1859;p3"/>
            <p:cNvSpPr/>
            <p:nvPr/>
          </p:nvSpPr>
          <p:spPr>
            <a:xfrm>
              <a:off x="6511737" y="3133541"/>
              <a:ext cx="333873" cy="123597"/>
            </a:xfrm>
            <a:custGeom>
              <a:rect b="b" l="l" r="r" t="t"/>
              <a:pathLst>
                <a:path extrusionOk="0" h="37" w="100">
                  <a:moveTo>
                    <a:pt x="43" y="31"/>
                  </a:moveTo>
                  <a:cubicBezTo>
                    <a:pt x="62" y="29"/>
                    <a:pt x="81" y="28"/>
                    <a:pt x="100" y="27"/>
                  </a:cubicBezTo>
                  <a:cubicBezTo>
                    <a:pt x="99" y="23"/>
                    <a:pt x="99" y="20"/>
                    <a:pt x="99" y="17"/>
                  </a:cubicBezTo>
                  <a:cubicBezTo>
                    <a:pt x="99" y="11"/>
                    <a:pt x="98" y="5"/>
                    <a:pt x="97" y="0"/>
                  </a:cubicBezTo>
                  <a:cubicBezTo>
                    <a:pt x="67" y="5"/>
                    <a:pt x="29" y="7"/>
                    <a:pt x="0" y="20"/>
                  </a:cubicBezTo>
                  <a:cubicBezTo>
                    <a:pt x="3" y="26"/>
                    <a:pt x="6" y="31"/>
                    <a:pt x="8" y="37"/>
                  </a:cubicBezTo>
                  <a:cubicBezTo>
                    <a:pt x="20" y="35"/>
                    <a:pt x="32" y="32"/>
                    <a:pt x="43" y="31"/>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0" name="Google Shape;1860;p3"/>
            <p:cNvSpPr/>
            <p:nvPr/>
          </p:nvSpPr>
          <p:spPr>
            <a:xfrm>
              <a:off x="6558286" y="3579775"/>
              <a:ext cx="309796" cy="113966"/>
            </a:xfrm>
            <a:custGeom>
              <a:rect b="b" l="l" r="r" t="t"/>
              <a:pathLst>
                <a:path extrusionOk="0" h="34" w="93">
                  <a:moveTo>
                    <a:pt x="92" y="27"/>
                  </a:moveTo>
                  <a:cubicBezTo>
                    <a:pt x="93" y="20"/>
                    <a:pt x="93" y="12"/>
                    <a:pt x="93" y="1"/>
                  </a:cubicBezTo>
                  <a:cubicBezTo>
                    <a:pt x="76" y="0"/>
                    <a:pt x="57" y="2"/>
                    <a:pt x="42" y="4"/>
                  </a:cubicBezTo>
                  <a:cubicBezTo>
                    <a:pt x="29" y="7"/>
                    <a:pt x="13" y="10"/>
                    <a:pt x="0" y="16"/>
                  </a:cubicBezTo>
                  <a:cubicBezTo>
                    <a:pt x="0" y="23"/>
                    <a:pt x="0" y="29"/>
                    <a:pt x="0" y="34"/>
                  </a:cubicBezTo>
                  <a:cubicBezTo>
                    <a:pt x="15" y="33"/>
                    <a:pt x="31" y="26"/>
                    <a:pt x="45" y="25"/>
                  </a:cubicBezTo>
                  <a:cubicBezTo>
                    <a:pt x="60" y="23"/>
                    <a:pt x="76" y="28"/>
                    <a:pt x="92" y="27"/>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1" name="Google Shape;1861;p3"/>
            <p:cNvSpPr/>
            <p:nvPr/>
          </p:nvSpPr>
          <p:spPr>
            <a:xfrm>
              <a:off x="6558286" y="3294057"/>
              <a:ext cx="296955" cy="89889"/>
            </a:xfrm>
            <a:custGeom>
              <a:rect b="b" l="l" r="r" t="t"/>
              <a:pathLst>
                <a:path extrusionOk="0" h="27" w="89">
                  <a:moveTo>
                    <a:pt x="37" y="25"/>
                  </a:moveTo>
                  <a:cubicBezTo>
                    <a:pt x="55" y="26"/>
                    <a:pt x="72" y="27"/>
                    <a:pt x="89" y="26"/>
                  </a:cubicBezTo>
                  <a:cubicBezTo>
                    <a:pt x="88" y="18"/>
                    <a:pt x="88" y="10"/>
                    <a:pt x="87" y="0"/>
                  </a:cubicBezTo>
                  <a:cubicBezTo>
                    <a:pt x="60" y="3"/>
                    <a:pt x="27" y="1"/>
                    <a:pt x="0" y="7"/>
                  </a:cubicBezTo>
                  <a:cubicBezTo>
                    <a:pt x="0" y="10"/>
                    <a:pt x="1" y="12"/>
                    <a:pt x="1" y="15"/>
                  </a:cubicBezTo>
                  <a:cubicBezTo>
                    <a:pt x="2" y="19"/>
                    <a:pt x="2" y="22"/>
                    <a:pt x="2" y="26"/>
                  </a:cubicBezTo>
                  <a:cubicBezTo>
                    <a:pt x="14" y="25"/>
                    <a:pt x="26" y="24"/>
                    <a:pt x="37" y="25"/>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2" name="Google Shape;1862;p3"/>
            <p:cNvSpPr/>
            <p:nvPr/>
          </p:nvSpPr>
          <p:spPr>
            <a:xfrm>
              <a:off x="6564707" y="3433706"/>
              <a:ext cx="300165" cy="99520"/>
            </a:xfrm>
            <a:custGeom>
              <a:rect b="b" l="l" r="r" t="t"/>
              <a:pathLst>
                <a:path extrusionOk="0" h="30" w="90">
                  <a:moveTo>
                    <a:pt x="42" y="25"/>
                  </a:moveTo>
                  <a:cubicBezTo>
                    <a:pt x="59" y="25"/>
                    <a:pt x="74" y="30"/>
                    <a:pt x="90" y="29"/>
                  </a:cubicBezTo>
                  <a:cubicBezTo>
                    <a:pt x="90" y="21"/>
                    <a:pt x="89" y="12"/>
                    <a:pt x="88" y="1"/>
                  </a:cubicBezTo>
                  <a:cubicBezTo>
                    <a:pt x="61" y="6"/>
                    <a:pt x="29" y="0"/>
                    <a:pt x="1" y="7"/>
                  </a:cubicBezTo>
                  <a:cubicBezTo>
                    <a:pt x="1" y="14"/>
                    <a:pt x="0" y="21"/>
                    <a:pt x="0" y="27"/>
                  </a:cubicBezTo>
                  <a:cubicBezTo>
                    <a:pt x="14" y="26"/>
                    <a:pt x="28" y="24"/>
                    <a:pt x="42" y="25"/>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3" name="Google Shape;1863;p3"/>
            <p:cNvSpPr/>
            <p:nvPr/>
          </p:nvSpPr>
          <p:spPr>
            <a:xfrm>
              <a:off x="6571128" y="3719424"/>
              <a:ext cx="290534" cy="144464"/>
            </a:xfrm>
            <a:custGeom>
              <a:rect b="b" l="l" r="r" t="t"/>
              <a:pathLst>
                <a:path extrusionOk="0" h="43" w="87">
                  <a:moveTo>
                    <a:pt x="9" y="40"/>
                  </a:moveTo>
                  <a:cubicBezTo>
                    <a:pt x="10" y="42"/>
                    <a:pt x="7" y="43"/>
                    <a:pt x="6" y="41"/>
                  </a:cubicBezTo>
                  <a:cubicBezTo>
                    <a:pt x="0" y="34"/>
                    <a:pt x="2" y="21"/>
                    <a:pt x="4" y="13"/>
                  </a:cubicBezTo>
                  <a:cubicBezTo>
                    <a:pt x="5" y="11"/>
                    <a:pt x="8" y="11"/>
                    <a:pt x="8" y="13"/>
                  </a:cubicBezTo>
                  <a:cubicBezTo>
                    <a:pt x="8" y="18"/>
                    <a:pt x="7" y="22"/>
                    <a:pt x="7" y="27"/>
                  </a:cubicBezTo>
                  <a:cubicBezTo>
                    <a:pt x="8" y="31"/>
                    <a:pt x="9" y="36"/>
                    <a:pt x="9" y="40"/>
                  </a:cubicBezTo>
                  <a:close/>
                  <a:moveTo>
                    <a:pt x="18" y="25"/>
                  </a:moveTo>
                  <a:cubicBezTo>
                    <a:pt x="17" y="20"/>
                    <a:pt x="18" y="16"/>
                    <a:pt x="15" y="13"/>
                  </a:cubicBezTo>
                  <a:cubicBezTo>
                    <a:pt x="15" y="12"/>
                    <a:pt x="14" y="12"/>
                    <a:pt x="13" y="13"/>
                  </a:cubicBezTo>
                  <a:cubicBezTo>
                    <a:pt x="11" y="17"/>
                    <a:pt x="11" y="21"/>
                    <a:pt x="12" y="25"/>
                  </a:cubicBezTo>
                  <a:cubicBezTo>
                    <a:pt x="13" y="29"/>
                    <a:pt x="13" y="34"/>
                    <a:pt x="16" y="36"/>
                  </a:cubicBezTo>
                  <a:cubicBezTo>
                    <a:pt x="17" y="37"/>
                    <a:pt x="19" y="37"/>
                    <a:pt x="19" y="36"/>
                  </a:cubicBezTo>
                  <a:cubicBezTo>
                    <a:pt x="21" y="32"/>
                    <a:pt x="19" y="28"/>
                    <a:pt x="18" y="25"/>
                  </a:cubicBezTo>
                  <a:close/>
                  <a:moveTo>
                    <a:pt x="29" y="27"/>
                  </a:moveTo>
                  <a:cubicBezTo>
                    <a:pt x="27" y="22"/>
                    <a:pt x="27" y="16"/>
                    <a:pt x="25" y="11"/>
                  </a:cubicBezTo>
                  <a:cubicBezTo>
                    <a:pt x="24" y="10"/>
                    <a:pt x="23" y="10"/>
                    <a:pt x="23" y="11"/>
                  </a:cubicBezTo>
                  <a:cubicBezTo>
                    <a:pt x="21" y="16"/>
                    <a:pt x="21" y="20"/>
                    <a:pt x="22" y="25"/>
                  </a:cubicBezTo>
                  <a:cubicBezTo>
                    <a:pt x="22" y="28"/>
                    <a:pt x="22" y="34"/>
                    <a:pt x="26" y="34"/>
                  </a:cubicBezTo>
                  <a:cubicBezTo>
                    <a:pt x="30" y="34"/>
                    <a:pt x="29" y="29"/>
                    <a:pt x="29" y="27"/>
                  </a:cubicBezTo>
                  <a:close/>
                  <a:moveTo>
                    <a:pt x="41" y="23"/>
                  </a:moveTo>
                  <a:cubicBezTo>
                    <a:pt x="40" y="18"/>
                    <a:pt x="39" y="11"/>
                    <a:pt x="36" y="7"/>
                  </a:cubicBezTo>
                  <a:cubicBezTo>
                    <a:pt x="35" y="6"/>
                    <a:pt x="34" y="6"/>
                    <a:pt x="33" y="7"/>
                  </a:cubicBezTo>
                  <a:cubicBezTo>
                    <a:pt x="29" y="11"/>
                    <a:pt x="31" y="17"/>
                    <a:pt x="32" y="22"/>
                  </a:cubicBezTo>
                  <a:cubicBezTo>
                    <a:pt x="33" y="25"/>
                    <a:pt x="32" y="35"/>
                    <a:pt x="37" y="35"/>
                  </a:cubicBezTo>
                  <a:cubicBezTo>
                    <a:pt x="43" y="35"/>
                    <a:pt x="42" y="26"/>
                    <a:pt x="41" y="23"/>
                  </a:cubicBezTo>
                  <a:close/>
                  <a:moveTo>
                    <a:pt x="51" y="19"/>
                  </a:moveTo>
                  <a:cubicBezTo>
                    <a:pt x="51" y="15"/>
                    <a:pt x="50" y="11"/>
                    <a:pt x="48" y="8"/>
                  </a:cubicBezTo>
                  <a:cubicBezTo>
                    <a:pt x="47" y="7"/>
                    <a:pt x="45" y="8"/>
                    <a:pt x="45" y="9"/>
                  </a:cubicBezTo>
                  <a:cubicBezTo>
                    <a:pt x="45" y="13"/>
                    <a:pt x="46" y="17"/>
                    <a:pt x="47" y="21"/>
                  </a:cubicBezTo>
                  <a:cubicBezTo>
                    <a:pt x="47" y="24"/>
                    <a:pt x="47" y="28"/>
                    <a:pt x="48" y="32"/>
                  </a:cubicBezTo>
                  <a:cubicBezTo>
                    <a:pt x="48" y="33"/>
                    <a:pt x="50" y="33"/>
                    <a:pt x="51" y="32"/>
                  </a:cubicBezTo>
                  <a:cubicBezTo>
                    <a:pt x="52" y="28"/>
                    <a:pt x="51" y="23"/>
                    <a:pt x="51" y="19"/>
                  </a:cubicBezTo>
                  <a:close/>
                  <a:moveTo>
                    <a:pt x="62" y="8"/>
                  </a:moveTo>
                  <a:cubicBezTo>
                    <a:pt x="61" y="6"/>
                    <a:pt x="57" y="6"/>
                    <a:pt x="57" y="9"/>
                  </a:cubicBezTo>
                  <a:cubicBezTo>
                    <a:pt x="56" y="15"/>
                    <a:pt x="57" y="22"/>
                    <a:pt x="57" y="28"/>
                  </a:cubicBezTo>
                  <a:cubicBezTo>
                    <a:pt x="57" y="33"/>
                    <a:pt x="64" y="33"/>
                    <a:pt x="64" y="28"/>
                  </a:cubicBezTo>
                  <a:cubicBezTo>
                    <a:pt x="64" y="21"/>
                    <a:pt x="63" y="15"/>
                    <a:pt x="62" y="8"/>
                  </a:cubicBezTo>
                  <a:close/>
                  <a:moveTo>
                    <a:pt x="78" y="17"/>
                  </a:moveTo>
                  <a:cubicBezTo>
                    <a:pt x="78" y="13"/>
                    <a:pt x="76" y="9"/>
                    <a:pt x="74" y="6"/>
                  </a:cubicBezTo>
                  <a:cubicBezTo>
                    <a:pt x="73" y="5"/>
                    <a:pt x="70" y="6"/>
                    <a:pt x="71" y="8"/>
                  </a:cubicBezTo>
                  <a:cubicBezTo>
                    <a:pt x="71" y="11"/>
                    <a:pt x="71" y="15"/>
                    <a:pt x="71" y="18"/>
                  </a:cubicBezTo>
                  <a:cubicBezTo>
                    <a:pt x="72" y="21"/>
                    <a:pt x="71" y="25"/>
                    <a:pt x="74" y="28"/>
                  </a:cubicBezTo>
                  <a:cubicBezTo>
                    <a:pt x="74" y="28"/>
                    <a:pt x="75" y="28"/>
                    <a:pt x="76" y="28"/>
                  </a:cubicBezTo>
                  <a:cubicBezTo>
                    <a:pt x="79" y="25"/>
                    <a:pt x="78" y="20"/>
                    <a:pt x="78" y="17"/>
                  </a:cubicBezTo>
                  <a:close/>
                  <a:moveTo>
                    <a:pt x="86" y="16"/>
                  </a:moveTo>
                  <a:cubicBezTo>
                    <a:pt x="86" y="11"/>
                    <a:pt x="85" y="7"/>
                    <a:pt x="84" y="3"/>
                  </a:cubicBezTo>
                  <a:cubicBezTo>
                    <a:pt x="83" y="0"/>
                    <a:pt x="80" y="1"/>
                    <a:pt x="80" y="4"/>
                  </a:cubicBezTo>
                  <a:cubicBezTo>
                    <a:pt x="81" y="8"/>
                    <a:pt x="80" y="12"/>
                    <a:pt x="80" y="16"/>
                  </a:cubicBezTo>
                  <a:cubicBezTo>
                    <a:pt x="80" y="19"/>
                    <a:pt x="79" y="23"/>
                    <a:pt x="82" y="25"/>
                  </a:cubicBezTo>
                  <a:cubicBezTo>
                    <a:pt x="83" y="26"/>
                    <a:pt x="84" y="26"/>
                    <a:pt x="84" y="25"/>
                  </a:cubicBezTo>
                  <a:cubicBezTo>
                    <a:pt x="87" y="23"/>
                    <a:pt x="86" y="19"/>
                    <a:pt x="86" y="16"/>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4" name="Google Shape;1864;p3"/>
            <p:cNvSpPr/>
            <p:nvPr/>
          </p:nvSpPr>
          <p:spPr>
            <a:xfrm>
              <a:off x="8057506" y="5350268"/>
              <a:ext cx="36919" cy="16052"/>
            </a:xfrm>
            <a:custGeom>
              <a:rect b="b" l="l" r="r" t="t"/>
              <a:pathLst>
                <a:path extrusionOk="0" h="5" w="11">
                  <a:moveTo>
                    <a:pt x="0" y="5"/>
                  </a:moveTo>
                  <a:cubicBezTo>
                    <a:pt x="1" y="5"/>
                    <a:pt x="2" y="5"/>
                    <a:pt x="3" y="5"/>
                  </a:cubicBezTo>
                  <a:cubicBezTo>
                    <a:pt x="7" y="4"/>
                    <a:pt x="11" y="2"/>
                    <a:pt x="11" y="0"/>
                  </a:cubicBezTo>
                  <a:cubicBezTo>
                    <a:pt x="7" y="1"/>
                    <a:pt x="3" y="3"/>
                    <a:pt x="0" y="5"/>
                  </a:cubicBezTo>
                  <a:close/>
                </a:path>
              </a:pathLst>
            </a:custGeom>
            <a:solidFill>
              <a:srgbClr val="CFE2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865" name="Google Shape;1865;p3"/>
          <p:cNvSpPr/>
          <p:nvPr/>
        </p:nvSpPr>
        <p:spPr>
          <a:xfrm>
            <a:off x="5011905" y="1169317"/>
            <a:ext cx="1055757" cy="1482951"/>
          </a:xfrm>
          <a:custGeom>
            <a:rect b="b" l="l" r="r" t="t"/>
            <a:pathLst>
              <a:path extrusionOk="0" h="2066830" w="1398353">
                <a:moveTo>
                  <a:pt x="497493" y="1891579"/>
                </a:moveTo>
                <a:lnTo>
                  <a:pt x="497493" y="1891579"/>
                </a:lnTo>
                <a:cubicBezTo>
                  <a:pt x="497428" y="1794875"/>
                  <a:pt x="575794" y="1716451"/>
                  <a:pt x="672530" y="1716412"/>
                </a:cubicBezTo>
                <a:cubicBezTo>
                  <a:pt x="672530" y="1716412"/>
                  <a:pt x="672595" y="1716412"/>
                  <a:pt x="672595" y="1716412"/>
                </a:cubicBezTo>
                <a:lnTo>
                  <a:pt x="691747" y="1716412"/>
                </a:lnTo>
                <a:cubicBezTo>
                  <a:pt x="788482" y="1716412"/>
                  <a:pt x="866849" y="1794810"/>
                  <a:pt x="866849" y="1891514"/>
                </a:cubicBezTo>
                <a:cubicBezTo>
                  <a:pt x="866849" y="1891533"/>
                  <a:pt x="866849" y="1891559"/>
                  <a:pt x="866849" y="1891579"/>
                </a:cubicBezTo>
                <a:lnTo>
                  <a:pt x="866849" y="1891579"/>
                </a:lnTo>
                <a:cubicBezTo>
                  <a:pt x="866849" y="1988283"/>
                  <a:pt x="788482" y="2066681"/>
                  <a:pt x="691747" y="2066681"/>
                </a:cubicBezTo>
                <a:lnTo>
                  <a:pt x="672595" y="2066681"/>
                </a:lnTo>
                <a:cubicBezTo>
                  <a:pt x="575859" y="2066681"/>
                  <a:pt x="497493" y="1988283"/>
                  <a:pt x="497493" y="1891579"/>
                </a:cubicBezTo>
                <a:close/>
                <a:moveTo>
                  <a:pt x="711029" y="1539355"/>
                </a:moveTo>
                <a:cubicBezTo>
                  <a:pt x="613902" y="1539225"/>
                  <a:pt x="535275" y="1460377"/>
                  <a:pt x="535405" y="1363237"/>
                </a:cubicBezTo>
                <a:cubicBezTo>
                  <a:pt x="535405" y="1339102"/>
                  <a:pt x="540421" y="1315234"/>
                  <a:pt x="550062" y="1293118"/>
                </a:cubicBezTo>
                <a:cubicBezTo>
                  <a:pt x="681259" y="994572"/>
                  <a:pt x="1040257" y="964671"/>
                  <a:pt x="1040257" y="683648"/>
                </a:cubicBezTo>
                <a:cubicBezTo>
                  <a:pt x="1040257" y="493759"/>
                  <a:pt x="878900" y="342368"/>
                  <a:pt x="681520" y="342368"/>
                </a:cubicBezTo>
                <a:cubicBezTo>
                  <a:pt x="532604" y="343085"/>
                  <a:pt x="399324" y="434844"/>
                  <a:pt x="345451" y="573688"/>
                </a:cubicBezTo>
                <a:cubicBezTo>
                  <a:pt x="319042" y="643045"/>
                  <a:pt x="252513" y="688860"/>
                  <a:pt x="178296" y="688794"/>
                </a:cubicBezTo>
                <a:lnTo>
                  <a:pt x="178296" y="688794"/>
                </a:lnTo>
                <a:cubicBezTo>
                  <a:pt x="79358" y="688729"/>
                  <a:pt x="-792" y="608474"/>
                  <a:pt x="-727" y="509536"/>
                </a:cubicBezTo>
                <a:cubicBezTo>
                  <a:pt x="-708" y="486932"/>
                  <a:pt x="3578" y="464543"/>
                  <a:pt x="11923" y="443534"/>
                </a:cubicBezTo>
                <a:cubicBezTo>
                  <a:pt x="114196" y="184464"/>
                  <a:pt x="373853" y="-149"/>
                  <a:pt x="678849" y="-149"/>
                </a:cubicBezTo>
                <a:lnTo>
                  <a:pt x="681520" y="-149"/>
                </a:lnTo>
                <a:cubicBezTo>
                  <a:pt x="1077583" y="-149"/>
                  <a:pt x="1397627" y="302632"/>
                  <a:pt x="1397627" y="683844"/>
                </a:cubicBezTo>
                <a:cubicBezTo>
                  <a:pt x="1397627" y="1065055"/>
                  <a:pt x="976288" y="1146353"/>
                  <a:pt x="879747" y="1421774"/>
                </a:cubicBezTo>
                <a:cubicBezTo>
                  <a:pt x="855905" y="1491834"/>
                  <a:pt x="790307" y="1539108"/>
                  <a:pt x="716305" y="1539551"/>
                </a:cubicBezTo>
                <a:close/>
              </a:path>
            </a:pathLst>
          </a:custGeom>
          <a:solidFill>
            <a:srgbClr val="F4822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6" name="Google Shape;1866;p3"/>
          <p:cNvSpPr/>
          <p:nvPr/>
        </p:nvSpPr>
        <p:spPr>
          <a:xfrm>
            <a:off x="7754324" y="2284727"/>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1867" name="Google Shape;1867;p3" title="iSlide™ 版权声明  COPYRIGHT NOTICE"/>
          <p:cNvGrpSpPr/>
          <p:nvPr/>
        </p:nvGrpSpPr>
        <p:grpSpPr>
          <a:xfrm>
            <a:off x="4291538" y="2191805"/>
            <a:ext cx="3546634" cy="3591539"/>
            <a:chOff x="3674154" y="1232245"/>
            <a:chExt cx="4843701" cy="4905029"/>
          </a:xfrm>
        </p:grpSpPr>
        <p:grpSp>
          <p:nvGrpSpPr>
            <p:cNvPr id="1868" name="Google Shape;1868;p3"/>
            <p:cNvGrpSpPr/>
            <p:nvPr/>
          </p:nvGrpSpPr>
          <p:grpSpPr>
            <a:xfrm>
              <a:off x="3704829" y="1265187"/>
              <a:ext cx="4813026" cy="4872087"/>
              <a:chOff x="1735" y="29"/>
              <a:chExt cx="4237" cy="4289"/>
            </a:xfrm>
          </p:grpSpPr>
          <p:sp>
            <p:nvSpPr>
              <p:cNvPr id="1869" name="Google Shape;1869;p3"/>
              <p:cNvSpPr/>
              <p:nvPr/>
            </p:nvSpPr>
            <p:spPr>
              <a:xfrm>
                <a:off x="1735" y="1555"/>
                <a:ext cx="207" cy="920"/>
              </a:xfrm>
              <a:custGeom>
                <a:rect b="b" l="l" r="r" t="t"/>
                <a:pathLst>
                  <a:path extrusionOk="0" h="538" w="121">
                    <a:moveTo>
                      <a:pt x="55" y="0"/>
                    </a:moveTo>
                    <a:cubicBezTo>
                      <a:pt x="40" y="0"/>
                      <a:pt x="26" y="6"/>
                      <a:pt x="16" y="16"/>
                    </a:cubicBezTo>
                    <a:cubicBezTo>
                      <a:pt x="6" y="26"/>
                      <a:pt x="0" y="40"/>
                      <a:pt x="0" y="55"/>
                    </a:cubicBezTo>
                    <a:cubicBezTo>
                      <a:pt x="0" y="89"/>
                      <a:pt x="0" y="89"/>
                      <a:pt x="0" y="89"/>
                    </a:cubicBezTo>
                    <a:cubicBezTo>
                      <a:pt x="0" y="104"/>
                      <a:pt x="6" y="118"/>
                      <a:pt x="16" y="128"/>
                    </a:cubicBezTo>
                    <a:cubicBezTo>
                      <a:pt x="20" y="133"/>
                      <a:pt x="26" y="137"/>
                      <a:pt x="32" y="140"/>
                    </a:cubicBezTo>
                    <a:cubicBezTo>
                      <a:pt x="32" y="494"/>
                      <a:pt x="32" y="494"/>
                      <a:pt x="32" y="494"/>
                    </a:cubicBezTo>
                    <a:cubicBezTo>
                      <a:pt x="32" y="506"/>
                      <a:pt x="37" y="517"/>
                      <a:pt x="45" y="525"/>
                    </a:cubicBezTo>
                    <a:cubicBezTo>
                      <a:pt x="53" y="533"/>
                      <a:pt x="64" y="538"/>
                      <a:pt x="76" y="538"/>
                    </a:cubicBezTo>
                    <a:cubicBezTo>
                      <a:pt x="76" y="538"/>
                      <a:pt x="76" y="538"/>
                      <a:pt x="76" y="538"/>
                    </a:cubicBezTo>
                    <a:cubicBezTo>
                      <a:pt x="82" y="538"/>
                      <a:pt x="82" y="538"/>
                      <a:pt x="82" y="538"/>
                    </a:cubicBezTo>
                    <a:cubicBezTo>
                      <a:pt x="80" y="530"/>
                      <a:pt x="79" y="522"/>
                      <a:pt x="78" y="515"/>
                    </a:cubicBezTo>
                    <a:cubicBezTo>
                      <a:pt x="76" y="515"/>
                      <a:pt x="76" y="515"/>
                      <a:pt x="76" y="515"/>
                    </a:cubicBezTo>
                    <a:cubicBezTo>
                      <a:pt x="65" y="515"/>
                      <a:pt x="55" y="505"/>
                      <a:pt x="55" y="494"/>
                    </a:cubicBezTo>
                    <a:cubicBezTo>
                      <a:pt x="55" y="121"/>
                      <a:pt x="55" y="121"/>
                      <a:pt x="55" y="121"/>
                    </a:cubicBezTo>
                    <a:cubicBezTo>
                      <a:pt x="55" y="121"/>
                      <a:pt x="55" y="121"/>
                      <a:pt x="55" y="121"/>
                    </a:cubicBezTo>
                    <a:cubicBezTo>
                      <a:pt x="37" y="121"/>
                      <a:pt x="23" y="107"/>
                      <a:pt x="23" y="89"/>
                    </a:cubicBezTo>
                    <a:cubicBezTo>
                      <a:pt x="23" y="55"/>
                      <a:pt x="23" y="55"/>
                      <a:pt x="23" y="55"/>
                    </a:cubicBezTo>
                    <a:cubicBezTo>
                      <a:pt x="23" y="38"/>
                      <a:pt x="37" y="23"/>
                      <a:pt x="55" y="23"/>
                    </a:cubicBezTo>
                    <a:cubicBezTo>
                      <a:pt x="114" y="23"/>
                      <a:pt x="114" y="23"/>
                      <a:pt x="114" y="23"/>
                    </a:cubicBezTo>
                    <a:cubicBezTo>
                      <a:pt x="116" y="16"/>
                      <a:pt x="119" y="8"/>
                      <a:pt x="121" y="0"/>
                    </a:cubicBezTo>
                    <a:cubicBezTo>
                      <a:pt x="55" y="0"/>
                      <a:pt x="55" y="0"/>
                      <a:pt x="55" y="0"/>
                    </a:cubicBezTo>
                    <a:cubicBezTo>
                      <a:pt x="55" y="0"/>
                      <a:pt x="55" y="0"/>
                      <a:pt x="5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0" name="Google Shape;1870;p3"/>
              <p:cNvSpPr/>
              <p:nvPr/>
            </p:nvSpPr>
            <p:spPr>
              <a:xfrm>
                <a:off x="1869" y="1555"/>
                <a:ext cx="793" cy="920"/>
              </a:xfrm>
              <a:custGeom>
                <a:rect b="b" l="l" r="r" t="t"/>
                <a:pathLst>
                  <a:path extrusionOk="0" h="538" w="464">
                    <a:moveTo>
                      <a:pt x="409" y="0"/>
                    </a:moveTo>
                    <a:cubicBezTo>
                      <a:pt x="409" y="0"/>
                      <a:pt x="409" y="0"/>
                      <a:pt x="409" y="0"/>
                    </a:cubicBezTo>
                    <a:cubicBezTo>
                      <a:pt x="409" y="0"/>
                      <a:pt x="409" y="0"/>
                      <a:pt x="409" y="0"/>
                    </a:cubicBezTo>
                    <a:cubicBezTo>
                      <a:pt x="43" y="0"/>
                      <a:pt x="43" y="0"/>
                      <a:pt x="43" y="0"/>
                    </a:cubicBezTo>
                    <a:cubicBezTo>
                      <a:pt x="41" y="8"/>
                      <a:pt x="38" y="16"/>
                      <a:pt x="36" y="23"/>
                    </a:cubicBezTo>
                    <a:cubicBezTo>
                      <a:pt x="409" y="23"/>
                      <a:pt x="409" y="23"/>
                      <a:pt x="409" y="23"/>
                    </a:cubicBezTo>
                    <a:cubicBezTo>
                      <a:pt x="426" y="23"/>
                      <a:pt x="440" y="38"/>
                      <a:pt x="440" y="55"/>
                    </a:cubicBezTo>
                    <a:cubicBezTo>
                      <a:pt x="440" y="89"/>
                      <a:pt x="440" y="89"/>
                      <a:pt x="440" y="89"/>
                    </a:cubicBezTo>
                    <a:cubicBezTo>
                      <a:pt x="440" y="107"/>
                      <a:pt x="426" y="121"/>
                      <a:pt x="409" y="121"/>
                    </a:cubicBezTo>
                    <a:cubicBezTo>
                      <a:pt x="408" y="121"/>
                      <a:pt x="408" y="121"/>
                      <a:pt x="408" y="121"/>
                    </a:cubicBezTo>
                    <a:cubicBezTo>
                      <a:pt x="408" y="494"/>
                      <a:pt x="408" y="494"/>
                      <a:pt x="408" y="494"/>
                    </a:cubicBezTo>
                    <a:cubicBezTo>
                      <a:pt x="408" y="505"/>
                      <a:pt x="399" y="515"/>
                      <a:pt x="387" y="515"/>
                    </a:cubicBezTo>
                    <a:cubicBezTo>
                      <a:pt x="0" y="515"/>
                      <a:pt x="0" y="515"/>
                      <a:pt x="0" y="515"/>
                    </a:cubicBezTo>
                    <a:cubicBezTo>
                      <a:pt x="1" y="522"/>
                      <a:pt x="2" y="530"/>
                      <a:pt x="4" y="538"/>
                    </a:cubicBezTo>
                    <a:cubicBezTo>
                      <a:pt x="387" y="538"/>
                      <a:pt x="387" y="538"/>
                      <a:pt x="387" y="538"/>
                    </a:cubicBezTo>
                    <a:cubicBezTo>
                      <a:pt x="387" y="538"/>
                      <a:pt x="387" y="538"/>
                      <a:pt x="387" y="538"/>
                    </a:cubicBezTo>
                    <a:cubicBezTo>
                      <a:pt x="399" y="538"/>
                      <a:pt x="410" y="533"/>
                      <a:pt x="418" y="525"/>
                    </a:cubicBezTo>
                    <a:cubicBezTo>
                      <a:pt x="426" y="517"/>
                      <a:pt x="431" y="506"/>
                      <a:pt x="431" y="494"/>
                    </a:cubicBezTo>
                    <a:cubicBezTo>
                      <a:pt x="431" y="140"/>
                      <a:pt x="431" y="140"/>
                      <a:pt x="431" y="140"/>
                    </a:cubicBezTo>
                    <a:cubicBezTo>
                      <a:pt x="437" y="137"/>
                      <a:pt x="443" y="133"/>
                      <a:pt x="448" y="128"/>
                    </a:cubicBezTo>
                    <a:cubicBezTo>
                      <a:pt x="457" y="118"/>
                      <a:pt x="464" y="104"/>
                      <a:pt x="464" y="89"/>
                    </a:cubicBezTo>
                    <a:cubicBezTo>
                      <a:pt x="464" y="55"/>
                      <a:pt x="464" y="55"/>
                      <a:pt x="464" y="55"/>
                    </a:cubicBezTo>
                    <a:cubicBezTo>
                      <a:pt x="464" y="40"/>
                      <a:pt x="457" y="26"/>
                      <a:pt x="448" y="16"/>
                    </a:cubicBezTo>
                    <a:cubicBezTo>
                      <a:pt x="438" y="6"/>
                      <a:pt x="424" y="0"/>
                      <a:pt x="40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1" name="Google Shape;1871;p3"/>
              <p:cNvSpPr/>
              <p:nvPr/>
            </p:nvSpPr>
            <p:spPr>
              <a:xfrm>
                <a:off x="1775" y="1594"/>
                <a:ext cx="155" cy="841"/>
              </a:xfrm>
              <a:custGeom>
                <a:rect b="b" l="l" r="r" t="t"/>
                <a:pathLst>
                  <a:path extrusionOk="0" h="492" w="91">
                    <a:moveTo>
                      <a:pt x="91" y="0"/>
                    </a:moveTo>
                    <a:cubicBezTo>
                      <a:pt x="32" y="0"/>
                      <a:pt x="32" y="0"/>
                      <a:pt x="32" y="0"/>
                    </a:cubicBezTo>
                    <a:cubicBezTo>
                      <a:pt x="14" y="0"/>
                      <a:pt x="0" y="15"/>
                      <a:pt x="0" y="32"/>
                    </a:cubicBezTo>
                    <a:cubicBezTo>
                      <a:pt x="0" y="66"/>
                      <a:pt x="0" y="66"/>
                      <a:pt x="0" y="66"/>
                    </a:cubicBezTo>
                    <a:cubicBezTo>
                      <a:pt x="0" y="84"/>
                      <a:pt x="14" y="98"/>
                      <a:pt x="32" y="98"/>
                    </a:cubicBezTo>
                    <a:cubicBezTo>
                      <a:pt x="32" y="98"/>
                      <a:pt x="32" y="98"/>
                      <a:pt x="32" y="98"/>
                    </a:cubicBezTo>
                    <a:cubicBezTo>
                      <a:pt x="32" y="471"/>
                      <a:pt x="32" y="471"/>
                      <a:pt x="32" y="471"/>
                    </a:cubicBezTo>
                    <a:cubicBezTo>
                      <a:pt x="32" y="482"/>
                      <a:pt x="42" y="492"/>
                      <a:pt x="53" y="492"/>
                    </a:cubicBezTo>
                    <a:cubicBezTo>
                      <a:pt x="55" y="492"/>
                      <a:pt x="55" y="492"/>
                      <a:pt x="55" y="492"/>
                    </a:cubicBezTo>
                    <a:cubicBezTo>
                      <a:pt x="47" y="438"/>
                      <a:pt x="43" y="383"/>
                      <a:pt x="43" y="328"/>
                    </a:cubicBezTo>
                    <a:cubicBezTo>
                      <a:pt x="43" y="214"/>
                      <a:pt x="60" y="104"/>
                      <a:pt x="9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2" name="Google Shape;1872;p3"/>
              <p:cNvSpPr/>
              <p:nvPr/>
            </p:nvSpPr>
            <p:spPr>
              <a:xfrm>
                <a:off x="1848" y="1594"/>
                <a:ext cx="773" cy="841"/>
              </a:xfrm>
              <a:custGeom>
                <a:rect b="b" l="l" r="r" t="t"/>
                <a:pathLst>
                  <a:path extrusionOk="0" h="492" w="452">
                    <a:moveTo>
                      <a:pt x="51" y="443"/>
                    </a:moveTo>
                    <a:cubicBezTo>
                      <a:pt x="48" y="443"/>
                      <a:pt x="45" y="440"/>
                      <a:pt x="45" y="437"/>
                    </a:cubicBezTo>
                    <a:cubicBezTo>
                      <a:pt x="45" y="434"/>
                      <a:pt x="48" y="431"/>
                      <a:pt x="51" y="431"/>
                    </a:cubicBezTo>
                    <a:cubicBezTo>
                      <a:pt x="79" y="431"/>
                      <a:pt x="79" y="431"/>
                      <a:pt x="79" y="431"/>
                    </a:cubicBezTo>
                    <a:cubicBezTo>
                      <a:pt x="82" y="431"/>
                      <a:pt x="85" y="434"/>
                      <a:pt x="85" y="437"/>
                    </a:cubicBezTo>
                    <a:cubicBezTo>
                      <a:pt x="85" y="440"/>
                      <a:pt x="82" y="443"/>
                      <a:pt x="79" y="443"/>
                    </a:cubicBezTo>
                    <a:cubicBezTo>
                      <a:pt x="51" y="443"/>
                      <a:pt x="51" y="443"/>
                      <a:pt x="51" y="443"/>
                    </a:cubicBezTo>
                    <a:moveTo>
                      <a:pt x="279" y="443"/>
                    </a:moveTo>
                    <a:cubicBezTo>
                      <a:pt x="275" y="443"/>
                      <a:pt x="273" y="440"/>
                      <a:pt x="273" y="437"/>
                    </a:cubicBezTo>
                    <a:cubicBezTo>
                      <a:pt x="273" y="434"/>
                      <a:pt x="275" y="431"/>
                      <a:pt x="279" y="431"/>
                    </a:cubicBezTo>
                    <a:cubicBezTo>
                      <a:pt x="307" y="431"/>
                      <a:pt x="307" y="431"/>
                      <a:pt x="307" y="431"/>
                    </a:cubicBezTo>
                    <a:cubicBezTo>
                      <a:pt x="310" y="431"/>
                      <a:pt x="313" y="434"/>
                      <a:pt x="313" y="437"/>
                    </a:cubicBezTo>
                    <a:cubicBezTo>
                      <a:pt x="313" y="440"/>
                      <a:pt x="310" y="443"/>
                      <a:pt x="307" y="443"/>
                    </a:cubicBezTo>
                    <a:cubicBezTo>
                      <a:pt x="279" y="443"/>
                      <a:pt x="279" y="443"/>
                      <a:pt x="279" y="443"/>
                    </a:cubicBezTo>
                    <a:moveTo>
                      <a:pt x="155" y="394"/>
                    </a:moveTo>
                    <a:cubicBezTo>
                      <a:pt x="152" y="394"/>
                      <a:pt x="149" y="391"/>
                      <a:pt x="149" y="388"/>
                    </a:cubicBezTo>
                    <a:cubicBezTo>
                      <a:pt x="149" y="385"/>
                      <a:pt x="152" y="382"/>
                      <a:pt x="155" y="382"/>
                    </a:cubicBezTo>
                    <a:cubicBezTo>
                      <a:pt x="183" y="382"/>
                      <a:pt x="183" y="382"/>
                      <a:pt x="183" y="382"/>
                    </a:cubicBezTo>
                    <a:cubicBezTo>
                      <a:pt x="187" y="382"/>
                      <a:pt x="189" y="385"/>
                      <a:pt x="189" y="388"/>
                    </a:cubicBezTo>
                    <a:cubicBezTo>
                      <a:pt x="189" y="391"/>
                      <a:pt x="187" y="394"/>
                      <a:pt x="183" y="394"/>
                    </a:cubicBezTo>
                    <a:cubicBezTo>
                      <a:pt x="155" y="394"/>
                      <a:pt x="155" y="394"/>
                      <a:pt x="155" y="394"/>
                    </a:cubicBezTo>
                    <a:moveTo>
                      <a:pt x="331" y="368"/>
                    </a:moveTo>
                    <a:cubicBezTo>
                      <a:pt x="327" y="368"/>
                      <a:pt x="325" y="366"/>
                      <a:pt x="325" y="363"/>
                    </a:cubicBezTo>
                    <a:cubicBezTo>
                      <a:pt x="325" y="359"/>
                      <a:pt x="327" y="357"/>
                      <a:pt x="331" y="357"/>
                    </a:cubicBezTo>
                    <a:cubicBezTo>
                      <a:pt x="359" y="357"/>
                      <a:pt x="359" y="357"/>
                      <a:pt x="359" y="357"/>
                    </a:cubicBezTo>
                    <a:cubicBezTo>
                      <a:pt x="362" y="357"/>
                      <a:pt x="365" y="359"/>
                      <a:pt x="365" y="363"/>
                    </a:cubicBezTo>
                    <a:cubicBezTo>
                      <a:pt x="365" y="366"/>
                      <a:pt x="362" y="368"/>
                      <a:pt x="359" y="368"/>
                    </a:cubicBezTo>
                    <a:cubicBezTo>
                      <a:pt x="331" y="368"/>
                      <a:pt x="331" y="368"/>
                      <a:pt x="331" y="368"/>
                    </a:cubicBezTo>
                    <a:moveTo>
                      <a:pt x="219" y="337"/>
                    </a:moveTo>
                    <a:cubicBezTo>
                      <a:pt x="215" y="337"/>
                      <a:pt x="213" y="334"/>
                      <a:pt x="213" y="331"/>
                    </a:cubicBezTo>
                    <a:cubicBezTo>
                      <a:pt x="213" y="328"/>
                      <a:pt x="215" y="325"/>
                      <a:pt x="219" y="325"/>
                    </a:cubicBezTo>
                    <a:cubicBezTo>
                      <a:pt x="247" y="325"/>
                      <a:pt x="247" y="325"/>
                      <a:pt x="247" y="325"/>
                    </a:cubicBezTo>
                    <a:cubicBezTo>
                      <a:pt x="250" y="325"/>
                      <a:pt x="253" y="328"/>
                      <a:pt x="253" y="331"/>
                    </a:cubicBezTo>
                    <a:cubicBezTo>
                      <a:pt x="253" y="334"/>
                      <a:pt x="250" y="337"/>
                      <a:pt x="247" y="337"/>
                    </a:cubicBezTo>
                    <a:cubicBezTo>
                      <a:pt x="219" y="337"/>
                      <a:pt x="219" y="337"/>
                      <a:pt x="219" y="337"/>
                    </a:cubicBezTo>
                    <a:moveTo>
                      <a:pt x="37" y="325"/>
                    </a:moveTo>
                    <a:cubicBezTo>
                      <a:pt x="34" y="325"/>
                      <a:pt x="31" y="322"/>
                      <a:pt x="31" y="319"/>
                    </a:cubicBezTo>
                    <a:cubicBezTo>
                      <a:pt x="31" y="316"/>
                      <a:pt x="34" y="313"/>
                      <a:pt x="37" y="313"/>
                    </a:cubicBezTo>
                    <a:cubicBezTo>
                      <a:pt x="65" y="313"/>
                      <a:pt x="65" y="313"/>
                      <a:pt x="65" y="313"/>
                    </a:cubicBezTo>
                    <a:cubicBezTo>
                      <a:pt x="68" y="313"/>
                      <a:pt x="71" y="316"/>
                      <a:pt x="71" y="319"/>
                    </a:cubicBezTo>
                    <a:cubicBezTo>
                      <a:pt x="71" y="322"/>
                      <a:pt x="68" y="325"/>
                      <a:pt x="65" y="325"/>
                    </a:cubicBezTo>
                    <a:cubicBezTo>
                      <a:pt x="37" y="325"/>
                      <a:pt x="37" y="325"/>
                      <a:pt x="37" y="325"/>
                    </a:cubicBezTo>
                    <a:moveTo>
                      <a:pt x="94" y="270"/>
                    </a:moveTo>
                    <a:cubicBezTo>
                      <a:pt x="91" y="270"/>
                      <a:pt x="88" y="267"/>
                      <a:pt x="88" y="264"/>
                    </a:cubicBezTo>
                    <a:cubicBezTo>
                      <a:pt x="88" y="260"/>
                      <a:pt x="91" y="258"/>
                      <a:pt x="94" y="258"/>
                    </a:cubicBezTo>
                    <a:cubicBezTo>
                      <a:pt x="123" y="258"/>
                      <a:pt x="123" y="258"/>
                      <a:pt x="123" y="258"/>
                    </a:cubicBezTo>
                    <a:cubicBezTo>
                      <a:pt x="126" y="258"/>
                      <a:pt x="128" y="260"/>
                      <a:pt x="128" y="264"/>
                    </a:cubicBezTo>
                    <a:cubicBezTo>
                      <a:pt x="128" y="267"/>
                      <a:pt x="126" y="270"/>
                      <a:pt x="123" y="270"/>
                    </a:cubicBezTo>
                    <a:cubicBezTo>
                      <a:pt x="94" y="270"/>
                      <a:pt x="94" y="270"/>
                      <a:pt x="94" y="270"/>
                    </a:cubicBezTo>
                    <a:moveTo>
                      <a:pt x="328" y="246"/>
                    </a:moveTo>
                    <a:cubicBezTo>
                      <a:pt x="325" y="246"/>
                      <a:pt x="322" y="243"/>
                      <a:pt x="322" y="240"/>
                    </a:cubicBezTo>
                    <a:cubicBezTo>
                      <a:pt x="322" y="237"/>
                      <a:pt x="325" y="234"/>
                      <a:pt x="328" y="234"/>
                    </a:cubicBezTo>
                    <a:cubicBezTo>
                      <a:pt x="356" y="234"/>
                      <a:pt x="356" y="234"/>
                      <a:pt x="356" y="234"/>
                    </a:cubicBezTo>
                    <a:cubicBezTo>
                      <a:pt x="360" y="234"/>
                      <a:pt x="362" y="237"/>
                      <a:pt x="362" y="240"/>
                    </a:cubicBezTo>
                    <a:cubicBezTo>
                      <a:pt x="362" y="243"/>
                      <a:pt x="360" y="246"/>
                      <a:pt x="356" y="246"/>
                    </a:cubicBezTo>
                    <a:cubicBezTo>
                      <a:pt x="328" y="246"/>
                      <a:pt x="328" y="246"/>
                      <a:pt x="328" y="246"/>
                    </a:cubicBezTo>
                    <a:moveTo>
                      <a:pt x="208" y="217"/>
                    </a:moveTo>
                    <a:cubicBezTo>
                      <a:pt x="204" y="217"/>
                      <a:pt x="202" y="215"/>
                      <a:pt x="202" y="211"/>
                    </a:cubicBezTo>
                    <a:cubicBezTo>
                      <a:pt x="202" y="208"/>
                      <a:pt x="204" y="205"/>
                      <a:pt x="208" y="205"/>
                    </a:cubicBezTo>
                    <a:cubicBezTo>
                      <a:pt x="236" y="205"/>
                      <a:pt x="236" y="205"/>
                      <a:pt x="236" y="205"/>
                    </a:cubicBezTo>
                    <a:cubicBezTo>
                      <a:pt x="239" y="205"/>
                      <a:pt x="242" y="208"/>
                      <a:pt x="242" y="211"/>
                    </a:cubicBezTo>
                    <a:cubicBezTo>
                      <a:pt x="242" y="215"/>
                      <a:pt x="239" y="217"/>
                      <a:pt x="236" y="217"/>
                    </a:cubicBezTo>
                    <a:cubicBezTo>
                      <a:pt x="208" y="217"/>
                      <a:pt x="208" y="217"/>
                      <a:pt x="208" y="217"/>
                    </a:cubicBezTo>
                    <a:moveTo>
                      <a:pt x="119" y="155"/>
                    </a:moveTo>
                    <a:cubicBezTo>
                      <a:pt x="116" y="155"/>
                      <a:pt x="113" y="152"/>
                      <a:pt x="113" y="149"/>
                    </a:cubicBezTo>
                    <a:cubicBezTo>
                      <a:pt x="113" y="146"/>
                      <a:pt x="116" y="143"/>
                      <a:pt x="119" y="143"/>
                    </a:cubicBezTo>
                    <a:cubicBezTo>
                      <a:pt x="147" y="143"/>
                      <a:pt x="147" y="143"/>
                      <a:pt x="147" y="143"/>
                    </a:cubicBezTo>
                    <a:cubicBezTo>
                      <a:pt x="151" y="143"/>
                      <a:pt x="153" y="146"/>
                      <a:pt x="153" y="149"/>
                    </a:cubicBezTo>
                    <a:cubicBezTo>
                      <a:pt x="153" y="152"/>
                      <a:pt x="151" y="155"/>
                      <a:pt x="147" y="155"/>
                    </a:cubicBezTo>
                    <a:cubicBezTo>
                      <a:pt x="119" y="155"/>
                      <a:pt x="119" y="155"/>
                      <a:pt x="119" y="155"/>
                    </a:cubicBezTo>
                    <a:moveTo>
                      <a:pt x="31" y="122"/>
                    </a:moveTo>
                    <a:cubicBezTo>
                      <a:pt x="27" y="122"/>
                      <a:pt x="25" y="119"/>
                      <a:pt x="25" y="116"/>
                    </a:cubicBezTo>
                    <a:cubicBezTo>
                      <a:pt x="25" y="113"/>
                      <a:pt x="27" y="110"/>
                      <a:pt x="31" y="110"/>
                    </a:cubicBezTo>
                    <a:cubicBezTo>
                      <a:pt x="59" y="110"/>
                      <a:pt x="59" y="110"/>
                      <a:pt x="59" y="110"/>
                    </a:cubicBezTo>
                    <a:cubicBezTo>
                      <a:pt x="62" y="110"/>
                      <a:pt x="65" y="113"/>
                      <a:pt x="65" y="116"/>
                    </a:cubicBezTo>
                    <a:cubicBezTo>
                      <a:pt x="65" y="119"/>
                      <a:pt x="62" y="122"/>
                      <a:pt x="59" y="122"/>
                    </a:cubicBezTo>
                    <a:cubicBezTo>
                      <a:pt x="31" y="122"/>
                      <a:pt x="31" y="122"/>
                      <a:pt x="31" y="122"/>
                    </a:cubicBezTo>
                    <a:moveTo>
                      <a:pt x="259" y="110"/>
                    </a:moveTo>
                    <a:cubicBezTo>
                      <a:pt x="255" y="110"/>
                      <a:pt x="253" y="107"/>
                      <a:pt x="253" y="104"/>
                    </a:cubicBezTo>
                    <a:cubicBezTo>
                      <a:pt x="253" y="101"/>
                      <a:pt x="255" y="98"/>
                      <a:pt x="259" y="98"/>
                    </a:cubicBezTo>
                    <a:cubicBezTo>
                      <a:pt x="287" y="98"/>
                      <a:pt x="287" y="98"/>
                      <a:pt x="287" y="98"/>
                    </a:cubicBezTo>
                    <a:cubicBezTo>
                      <a:pt x="290" y="98"/>
                      <a:pt x="293" y="101"/>
                      <a:pt x="293" y="104"/>
                    </a:cubicBezTo>
                    <a:cubicBezTo>
                      <a:pt x="293" y="107"/>
                      <a:pt x="290" y="110"/>
                      <a:pt x="287" y="110"/>
                    </a:cubicBezTo>
                    <a:cubicBezTo>
                      <a:pt x="259" y="110"/>
                      <a:pt x="259" y="110"/>
                      <a:pt x="259" y="110"/>
                    </a:cubicBezTo>
                    <a:moveTo>
                      <a:pt x="348" y="73"/>
                    </a:moveTo>
                    <a:cubicBezTo>
                      <a:pt x="345" y="73"/>
                      <a:pt x="342" y="70"/>
                      <a:pt x="342" y="67"/>
                    </a:cubicBezTo>
                    <a:cubicBezTo>
                      <a:pt x="342" y="64"/>
                      <a:pt x="345" y="61"/>
                      <a:pt x="348" y="61"/>
                    </a:cubicBezTo>
                    <a:cubicBezTo>
                      <a:pt x="376" y="61"/>
                      <a:pt x="376" y="61"/>
                      <a:pt x="376" y="61"/>
                    </a:cubicBezTo>
                    <a:cubicBezTo>
                      <a:pt x="380" y="61"/>
                      <a:pt x="382" y="64"/>
                      <a:pt x="382" y="67"/>
                    </a:cubicBezTo>
                    <a:cubicBezTo>
                      <a:pt x="382" y="70"/>
                      <a:pt x="380" y="73"/>
                      <a:pt x="376" y="73"/>
                    </a:cubicBezTo>
                    <a:cubicBezTo>
                      <a:pt x="348" y="73"/>
                      <a:pt x="348" y="73"/>
                      <a:pt x="348" y="73"/>
                    </a:cubicBezTo>
                    <a:moveTo>
                      <a:pt x="94" y="54"/>
                    </a:moveTo>
                    <a:cubicBezTo>
                      <a:pt x="91" y="54"/>
                      <a:pt x="88" y="52"/>
                      <a:pt x="88" y="48"/>
                    </a:cubicBezTo>
                    <a:cubicBezTo>
                      <a:pt x="88" y="45"/>
                      <a:pt x="91" y="43"/>
                      <a:pt x="94" y="43"/>
                    </a:cubicBezTo>
                    <a:cubicBezTo>
                      <a:pt x="123" y="43"/>
                      <a:pt x="123" y="43"/>
                      <a:pt x="123" y="43"/>
                    </a:cubicBezTo>
                    <a:cubicBezTo>
                      <a:pt x="126" y="43"/>
                      <a:pt x="128" y="45"/>
                      <a:pt x="128" y="48"/>
                    </a:cubicBezTo>
                    <a:cubicBezTo>
                      <a:pt x="128" y="52"/>
                      <a:pt x="126" y="54"/>
                      <a:pt x="123" y="54"/>
                    </a:cubicBezTo>
                    <a:cubicBezTo>
                      <a:pt x="94" y="54"/>
                      <a:pt x="94" y="54"/>
                      <a:pt x="94" y="54"/>
                    </a:cubicBezTo>
                    <a:moveTo>
                      <a:pt x="421" y="0"/>
                    </a:moveTo>
                    <a:cubicBezTo>
                      <a:pt x="48" y="0"/>
                      <a:pt x="48" y="0"/>
                      <a:pt x="48" y="0"/>
                    </a:cubicBezTo>
                    <a:cubicBezTo>
                      <a:pt x="17" y="104"/>
                      <a:pt x="0" y="214"/>
                      <a:pt x="0" y="328"/>
                    </a:cubicBezTo>
                    <a:cubicBezTo>
                      <a:pt x="0" y="383"/>
                      <a:pt x="4" y="438"/>
                      <a:pt x="12" y="492"/>
                    </a:cubicBezTo>
                    <a:cubicBezTo>
                      <a:pt x="399" y="492"/>
                      <a:pt x="399" y="492"/>
                      <a:pt x="399" y="492"/>
                    </a:cubicBezTo>
                    <a:cubicBezTo>
                      <a:pt x="411" y="492"/>
                      <a:pt x="420" y="482"/>
                      <a:pt x="420" y="471"/>
                    </a:cubicBezTo>
                    <a:cubicBezTo>
                      <a:pt x="420" y="98"/>
                      <a:pt x="420" y="98"/>
                      <a:pt x="420" y="98"/>
                    </a:cubicBezTo>
                    <a:cubicBezTo>
                      <a:pt x="421" y="98"/>
                      <a:pt x="421" y="98"/>
                      <a:pt x="421" y="98"/>
                    </a:cubicBezTo>
                    <a:cubicBezTo>
                      <a:pt x="438" y="98"/>
                      <a:pt x="452" y="84"/>
                      <a:pt x="452" y="66"/>
                    </a:cubicBezTo>
                    <a:cubicBezTo>
                      <a:pt x="452" y="32"/>
                      <a:pt x="452" y="32"/>
                      <a:pt x="452" y="32"/>
                    </a:cubicBezTo>
                    <a:cubicBezTo>
                      <a:pt x="452" y="15"/>
                      <a:pt x="438" y="0"/>
                      <a:pt x="42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3" name="Google Shape;1873;p3"/>
              <p:cNvSpPr/>
              <p:nvPr/>
            </p:nvSpPr>
            <p:spPr>
              <a:xfrm>
                <a:off x="2399" y="1994"/>
                <a:ext cx="68"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4" name="Google Shape;1874;p3"/>
              <p:cNvSpPr/>
              <p:nvPr/>
            </p:nvSpPr>
            <p:spPr>
              <a:xfrm>
                <a:off x="2194" y="1944"/>
                <a:ext cx="68" cy="21"/>
              </a:xfrm>
              <a:custGeom>
                <a:rect b="b" l="l" r="r" t="t"/>
                <a:pathLst>
                  <a:path extrusionOk="0" h="12" w="40">
                    <a:moveTo>
                      <a:pt x="34" y="0"/>
                    </a:moveTo>
                    <a:cubicBezTo>
                      <a:pt x="6" y="0"/>
                      <a:pt x="6" y="0"/>
                      <a:pt x="6" y="0"/>
                    </a:cubicBezTo>
                    <a:cubicBezTo>
                      <a:pt x="2" y="0"/>
                      <a:pt x="0" y="3"/>
                      <a:pt x="0" y="6"/>
                    </a:cubicBezTo>
                    <a:cubicBezTo>
                      <a:pt x="0" y="10"/>
                      <a:pt x="2" y="12"/>
                      <a:pt x="6" y="12"/>
                    </a:cubicBezTo>
                    <a:cubicBezTo>
                      <a:pt x="34" y="12"/>
                      <a:pt x="34" y="12"/>
                      <a:pt x="34" y="12"/>
                    </a:cubicBezTo>
                    <a:cubicBezTo>
                      <a:pt x="37" y="12"/>
                      <a:pt x="40" y="10"/>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5" name="Google Shape;1875;p3"/>
              <p:cNvSpPr/>
              <p:nvPr/>
            </p:nvSpPr>
            <p:spPr>
              <a:xfrm>
                <a:off x="2281" y="1761"/>
                <a:ext cx="68" cy="21"/>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6" name="Google Shape;1876;p3"/>
              <p:cNvSpPr/>
              <p:nvPr/>
            </p:nvSpPr>
            <p:spPr>
              <a:xfrm>
                <a:off x="1999" y="1667"/>
                <a:ext cx="68" cy="19"/>
              </a:xfrm>
              <a:custGeom>
                <a:rect b="b" l="l" r="r" t="t"/>
                <a:pathLst>
                  <a:path extrusionOk="0" h="11" w="40">
                    <a:moveTo>
                      <a:pt x="35" y="0"/>
                    </a:moveTo>
                    <a:cubicBezTo>
                      <a:pt x="6" y="0"/>
                      <a:pt x="6" y="0"/>
                      <a:pt x="6" y="0"/>
                    </a:cubicBezTo>
                    <a:cubicBezTo>
                      <a:pt x="3" y="0"/>
                      <a:pt x="0" y="2"/>
                      <a:pt x="0" y="5"/>
                    </a:cubicBezTo>
                    <a:cubicBezTo>
                      <a:pt x="0" y="9"/>
                      <a:pt x="3" y="11"/>
                      <a:pt x="6" y="11"/>
                    </a:cubicBezTo>
                    <a:cubicBezTo>
                      <a:pt x="35" y="11"/>
                      <a:pt x="35" y="11"/>
                      <a:pt x="35" y="11"/>
                    </a:cubicBezTo>
                    <a:cubicBezTo>
                      <a:pt x="38" y="11"/>
                      <a:pt x="40" y="9"/>
                      <a:pt x="40" y="5"/>
                    </a:cubicBezTo>
                    <a:cubicBezTo>
                      <a:pt x="40" y="2"/>
                      <a:pt x="38" y="0"/>
                      <a:pt x="3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7" name="Google Shape;1877;p3"/>
              <p:cNvSpPr/>
              <p:nvPr/>
            </p:nvSpPr>
            <p:spPr>
              <a:xfrm>
                <a:off x="2042" y="1838"/>
                <a:ext cx="68"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8" name="Google Shape;1878;p3"/>
              <p:cNvSpPr/>
              <p:nvPr/>
            </p:nvSpPr>
            <p:spPr>
              <a:xfrm>
                <a:off x="2213" y="2150"/>
                <a:ext cx="68" cy="20"/>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9" name="Google Shape;1879;p3"/>
              <p:cNvSpPr/>
              <p:nvPr/>
            </p:nvSpPr>
            <p:spPr>
              <a:xfrm>
                <a:off x="2315" y="2331"/>
                <a:ext cx="69" cy="21"/>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0" name="Google Shape;1880;p3"/>
              <p:cNvSpPr/>
              <p:nvPr/>
            </p:nvSpPr>
            <p:spPr>
              <a:xfrm>
                <a:off x="1999" y="2035"/>
                <a:ext cx="68" cy="21"/>
              </a:xfrm>
              <a:custGeom>
                <a:rect b="b" l="l" r="r" t="t"/>
                <a:pathLst>
                  <a:path extrusionOk="0" h="12" w="40">
                    <a:moveTo>
                      <a:pt x="35" y="0"/>
                    </a:moveTo>
                    <a:cubicBezTo>
                      <a:pt x="6" y="0"/>
                      <a:pt x="6" y="0"/>
                      <a:pt x="6" y="0"/>
                    </a:cubicBezTo>
                    <a:cubicBezTo>
                      <a:pt x="3" y="0"/>
                      <a:pt x="0" y="2"/>
                      <a:pt x="0" y="6"/>
                    </a:cubicBezTo>
                    <a:cubicBezTo>
                      <a:pt x="0" y="9"/>
                      <a:pt x="3" y="12"/>
                      <a:pt x="6" y="12"/>
                    </a:cubicBezTo>
                    <a:cubicBezTo>
                      <a:pt x="35" y="12"/>
                      <a:pt x="35" y="12"/>
                      <a:pt x="35" y="12"/>
                    </a:cubicBezTo>
                    <a:cubicBezTo>
                      <a:pt x="38" y="12"/>
                      <a:pt x="40" y="9"/>
                      <a:pt x="40" y="6"/>
                    </a:cubicBezTo>
                    <a:cubicBezTo>
                      <a:pt x="40" y="2"/>
                      <a:pt x="38" y="0"/>
                      <a:pt x="3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1" name="Google Shape;1881;p3"/>
              <p:cNvSpPr/>
              <p:nvPr/>
            </p:nvSpPr>
            <p:spPr>
              <a:xfrm>
                <a:off x="1925" y="2331"/>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2" name="Google Shape;1882;p3"/>
              <p:cNvSpPr/>
              <p:nvPr/>
            </p:nvSpPr>
            <p:spPr>
              <a:xfrm>
                <a:off x="2103" y="2247"/>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3" name="Google Shape;1883;p3"/>
              <p:cNvSpPr/>
              <p:nvPr/>
            </p:nvSpPr>
            <p:spPr>
              <a:xfrm>
                <a:off x="2404" y="2204"/>
                <a:ext cx="69" cy="19"/>
              </a:xfrm>
              <a:custGeom>
                <a:rect b="b" l="l" r="r" t="t"/>
                <a:pathLst>
                  <a:path extrusionOk="0" h="11" w="40">
                    <a:moveTo>
                      <a:pt x="34" y="0"/>
                    </a:moveTo>
                    <a:cubicBezTo>
                      <a:pt x="6" y="0"/>
                      <a:pt x="6" y="0"/>
                      <a:pt x="6" y="0"/>
                    </a:cubicBezTo>
                    <a:cubicBezTo>
                      <a:pt x="2" y="0"/>
                      <a:pt x="0" y="2"/>
                      <a:pt x="0" y="6"/>
                    </a:cubicBezTo>
                    <a:cubicBezTo>
                      <a:pt x="0" y="9"/>
                      <a:pt x="2" y="11"/>
                      <a:pt x="6" y="11"/>
                    </a:cubicBezTo>
                    <a:cubicBezTo>
                      <a:pt x="34" y="11"/>
                      <a:pt x="34" y="11"/>
                      <a:pt x="34" y="11"/>
                    </a:cubicBezTo>
                    <a:cubicBezTo>
                      <a:pt x="37" y="11"/>
                      <a:pt x="40" y="9"/>
                      <a:pt x="40" y="6"/>
                    </a:cubicBezTo>
                    <a:cubicBezTo>
                      <a:pt x="40" y="2"/>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4" name="Google Shape;1884;p3"/>
              <p:cNvSpPr/>
              <p:nvPr/>
            </p:nvSpPr>
            <p:spPr>
              <a:xfrm>
                <a:off x="1901" y="2129"/>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5" name="Google Shape;1885;p3"/>
              <p:cNvSpPr/>
              <p:nvPr/>
            </p:nvSpPr>
            <p:spPr>
              <a:xfrm>
                <a:off x="1891" y="1782"/>
                <a:ext cx="68" cy="21"/>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6" name="Google Shape;1886;p3"/>
              <p:cNvSpPr/>
              <p:nvPr/>
            </p:nvSpPr>
            <p:spPr>
              <a:xfrm>
                <a:off x="2433" y="1698"/>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7" name="Google Shape;1887;p3"/>
              <p:cNvSpPr/>
              <p:nvPr/>
            </p:nvSpPr>
            <p:spPr>
              <a:xfrm>
                <a:off x="5686" y="2386"/>
                <a:ext cx="79" cy="301"/>
              </a:xfrm>
              <a:custGeom>
                <a:rect b="b" l="l" r="r" t="t"/>
                <a:pathLst>
                  <a:path extrusionOk="0" h="176" w="46">
                    <a:moveTo>
                      <a:pt x="35" y="0"/>
                    </a:moveTo>
                    <a:cubicBezTo>
                      <a:pt x="28" y="60"/>
                      <a:pt x="16" y="119"/>
                      <a:pt x="0" y="176"/>
                    </a:cubicBezTo>
                    <a:cubicBezTo>
                      <a:pt x="28" y="145"/>
                      <a:pt x="46" y="105"/>
                      <a:pt x="46" y="60"/>
                    </a:cubicBezTo>
                    <a:cubicBezTo>
                      <a:pt x="46" y="39"/>
                      <a:pt x="42" y="18"/>
                      <a:pt x="3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8" name="Google Shape;1888;p3"/>
              <p:cNvSpPr/>
              <p:nvPr/>
            </p:nvSpPr>
            <p:spPr>
              <a:xfrm>
                <a:off x="4689" y="2199"/>
                <a:ext cx="1057" cy="578"/>
              </a:xfrm>
              <a:custGeom>
                <a:rect b="b" l="l" r="r" t="t"/>
                <a:pathLst>
                  <a:path extrusionOk="0" h="338" w="618">
                    <a:moveTo>
                      <a:pt x="174" y="295"/>
                    </a:moveTo>
                    <a:cubicBezTo>
                      <a:pt x="165" y="295"/>
                      <a:pt x="158" y="288"/>
                      <a:pt x="158" y="279"/>
                    </a:cubicBezTo>
                    <a:cubicBezTo>
                      <a:pt x="158" y="270"/>
                      <a:pt x="165" y="263"/>
                      <a:pt x="174" y="263"/>
                    </a:cubicBezTo>
                    <a:cubicBezTo>
                      <a:pt x="183" y="263"/>
                      <a:pt x="191" y="270"/>
                      <a:pt x="191" y="279"/>
                    </a:cubicBezTo>
                    <a:cubicBezTo>
                      <a:pt x="191" y="288"/>
                      <a:pt x="183" y="295"/>
                      <a:pt x="174" y="295"/>
                    </a:cubicBezTo>
                    <a:moveTo>
                      <a:pt x="465" y="307"/>
                    </a:moveTo>
                    <a:cubicBezTo>
                      <a:pt x="450" y="307"/>
                      <a:pt x="437" y="294"/>
                      <a:pt x="437" y="279"/>
                    </a:cubicBezTo>
                    <a:cubicBezTo>
                      <a:pt x="437" y="263"/>
                      <a:pt x="450" y="251"/>
                      <a:pt x="465" y="251"/>
                    </a:cubicBezTo>
                    <a:cubicBezTo>
                      <a:pt x="480" y="251"/>
                      <a:pt x="493" y="263"/>
                      <a:pt x="493" y="279"/>
                    </a:cubicBezTo>
                    <a:cubicBezTo>
                      <a:pt x="493" y="294"/>
                      <a:pt x="480" y="307"/>
                      <a:pt x="465" y="307"/>
                    </a:cubicBezTo>
                    <a:moveTo>
                      <a:pt x="234" y="200"/>
                    </a:moveTo>
                    <a:cubicBezTo>
                      <a:pt x="223" y="200"/>
                      <a:pt x="213" y="190"/>
                      <a:pt x="213" y="178"/>
                    </a:cubicBezTo>
                    <a:cubicBezTo>
                      <a:pt x="213" y="166"/>
                      <a:pt x="223" y="157"/>
                      <a:pt x="234" y="157"/>
                    </a:cubicBezTo>
                    <a:cubicBezTo>
                      <a:pt x="246" y="157"/>
                      <a:pt x="256" y="166"/>
                      <a:pt x="256" y="178"/>
                    </a:cubicBezTo>
                    <a:cubicBezTo>
                      <a:pt x="256" y="190"/>
                      <a:pt x="246" y="200"/>
                      <a:pt x="234" y="200"/>
                    </a:cubicBezTo>
                    <a:moveTo>
                      <a:pt x="554" y="217"/>
                    </a:moveTo>
                    <a:cubicBezTo>
                      <a:pt x="533" y="217"/>
                      <a:pt x="516" y="200"/>
                      <a:pt x="516" y="178"/>
                    </a:cubicBezTo>
                    <a:cubicBezTo>
                      <a:pt x="516" y="157"/>
                      <a:pt x="533" y="140"/>
                      <a:pt x="554" y="140"/>
                    </a:cubicBezTo>
                    <a:cubicBezTo>
                      <a:pt x="576" y="140"/>
                      <a:pt x="593" y="157"/>
                      <a:pt x="593" y="178"/>
                    </a:cubicBezTo>
                    <a:cubicBezTo>
                      <a:pt x="593" y="200"/>
                      <a:pt x="576" y="217"/>
                      <a:pt x="554" y="217"/>
                    </a:cubicBezTo>
                    <a:moveTo>
                      <a:pt x="62" y="141"/>
                    </a:moveTo>
                    <a:cubicBezTo>
                      <a:pt x="51" y="141"/>
                      <a:pt x="42" y="132"/>
                      <a:pt x="42" y="121"/>
                    </a:cubicBezTo>
                    <a:cubicBezTo>
                      <a:pt x="42" y="109"/>
                      <a:pt x="51" y="100"/>
                      <a:pt x="62" y="100"/>
                    </a:cubicBezTo>
                    <a:cubicBezTo>
                      <a:pt x="74" y="100"/>
                      <a:pt x="83" y="109"/>
                      <a:pt x="83" y="121"/>
                    </a:cubicBezTo>
                    <a:cubicBezTo>
                      <a:pt x="83" y="132"/>
                      <a:pt x="74" y="141"/>
                      <a:pt x="62" y="141"/>
                    </a:cubicBezTo>
                    <a:moveTo>
                      <a:pt x="365" y="161"/>
                    </a:moveTo>
                    <a:cubicBezTo>
                      <a:pt x="343" y="161"/>
                      <a:pt x="325" y="143"/>
                      <a:pt x="325" y="121"/>
                    </a:cubicBezTo>
                    <a:cubicBezTo>
                      <a:pt x="325" y="98"/>
                      <a:pt x="343" y="80"/>
                      <a:pt x="365" y="80"/>
                    </a:cubicBezTo>
                    <a:cubicBezTo>
                      <a:pt x="388" y="80"/>
                      <a:pt x="406" y="98"/>
                      <a:pt x="406" y="121"/>
                    </a:cubicBezTo>
                    <a:cubicBezTo>
                      <a:pt x="406" y="143"/>
                      <a:pt x="388" y="161"/>
                      <a:pt x="365" y="161"/>
                    </a:cubicBezTo>
                    <a:moveTo>
                      <a:pt x="493" y="86"/>
                    </a:moveTo>
                    <a:cubicBezTo>
                      <a:pt x="484" y="86"/>
                      <a:pt x="477" y="79"/>
                      <a:pt x="477" y="70"/>
                    </a:cubicBezTo>
                    <a:cubicBezTo>
                      <a:pt x="477" y="61"/>
                      <a:pt x="484" y="53"/>
                      <a:pt x="493" y="53"/>
                    </a:cubicBezTo>
                    <a:cubicBezTo>
                      <a:pt x="502" y="53"/>
                      <a:pt x="509" y="61"/>
                      <a:pt x="509" y="70"/>
                    </a:cubicBezTo>
                    <a:cubicBezTo>
                      <a:pt x="509" y="79"/>
                      <a:pt x="502" y="86"/>
                      <a:pt x="493" y="86"/>
                    </a:cubicBezTo>
                    <a:moveTo>
                      <a:pt x="174" y="74"/>
                    </a:moveTo>
                    <a:cubicBezTo>
                      <a:pt x="160" y="74"/>
                      <a:pt x="148" y="62"/>
                      <a:pt x="148" y="47"/>
                    </a:cubicBezTo>
                    <a:cubicBezTo>
                      <a:pt x="148" y="33"/>
                      <a:pt x="160" y="21"/>
                      <a:pt x="174" y="21"/>
                    </a:cubicBezTo>
                    <a:cubicBezTo>
                      <a:pt x="189" y="21"/>
                      <a:pt x="201" y="33"/>
                      <a:pt x="201" y="47"/>
                    </a:cubicBezTo>
                    <a:cubicBezTo>
                      <a:pt x="201" y="62"/>
                      <a:pt x="189" y="74"/>
                      <a:pt x="174" y="74"/>
                    </a:cubicBezTo>
                    <a:moveTo>
                      <a:pt x="460" y="0"/>
                    </a:moveTo>
                    <a:cubicBezTo>
                      <a:pt x="0" y="0"/>
                      <a:pt x="0" y="0"/>
                      <a:pt x="0" y="0"/>
                    </a:cubicBezTo>
                    <a:cubicBezTo>
                      <a:pt x="0" y="178"/>
                      <a:pt x="0" y="178"/>
                      <a:pt x="0" y="178"/>
                    </a:cubicBezTo>
                    <a:cubicBezTo>
                      <a:pt x="3" y="177"/>
                      <a:pt x="6" y="177"/>
                      <a:pt x="9" y="177"/>
                    </a:cubicBezTo>
                    <a:cubicBezTo>
                      <a:pt x="31" y="177"/>
                      <a:pt x="49" y="195"/>
                      <a:pt x="49" y="217"/>
                    </a:cubicBezTo>
                    <a:cubicBezTo>
                      <a:pt x="49" y="240"/>
                      <a:pt x="31" y="258"/>
                      <a:pt x="9" y="258"/>
                    </a:cubicBezTo>
                    <a:cubicBezTo>
                      <a:pt x="6" y="258"/>
                      <a:pt x="3" y="257"/>
                      <a:pt x="0" y="257"/>
                    </a:cubicBezTo>
                    <a:cubicBezTo>
                      <a:pt x="0" y="338"/>
                      <a:pt x="0" y="338"/>
                      <a:pt x="0" y="338"/>
                    </a:cubicBezTo>
                    <a:cubicBezTo>
                      <a:pt x="566" y="338"/>
                      <a:pt x="566" y="338"/>
                      <a:pt x="566" y="338"/>
                    </a:cubicBezTo>
                    <a:cubicBezTo>
                      <a:pt x="566" y="338"/>
                      <a:pt x="566" y="338"/>
                      <a:pt x="566" y="338"/>
                    </a:cubicBezTo>
                    <a:cubicBezTo>
                      <a:pt x="460" y="338"/>
                      <a:pt x="460" y="338"/>
                      <a:pt x="460" y="338"/>
                    </a:cubicBezTo>
                    <a:cubicBezTo>
                      <a:pt x="508" y="338"/>
                      <a:pt x="552" y="318"/>
                      <a:pt x="583" y="285"/>
                    </a:cubicBezTo>
                    <a:cubicBezTo>
                      <a:pt x="599" y="228"/>
                      <a:pt x="611" y="169"/>
                      <a:pt x="618" y="109"/>
                    </a:cubicBezTo>
                    <a:cubicBezTo>
                      <a:pt x="594" y="45"/>
                      <a:pt x="532" y="0"/>
                      <a:pt x="46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9" name="Google Shape;1889;p3"/>
              <p:cNvSpPr/>
              <p:nvPr/>
            </p:nvSpPr>
            <p:spPr>
              <a:xfrm>
                <a:off x="5657" y="2210"/>
                <a:ext cx="315" cy="567"/>
              </a:xfrm>
              <a:custGeom>
                <a:rect b="b" l="l" r="r" t="t"/>
                <a:pathLst>
                  <a:path extrusionOk="0" h="332" w="184">
                    <a:moveTo>
                      <a:pt x="59" y="0"/>
                    </a:moveTo>
                    <a:cubicBezTo>
                      <a:pt x="58" y="34"/>
                      <a:pt x="56" y="69"/>
                      <a:pt x="52" y="103"/>
                    </a:cubicBezTo>
                    <a:cubicBezTo>
                      <a:pt x="59" y="121"/>
                      <a:pt x="63" y="142"/>
                      <a:pt x="63" y="163"/>
                    </a:cubicBezTo>
                    <a:cubicBezTo>
                      <a:pt x="63" y="208"/>
                      <a:pt x="45" y="248"/>
                      <a:pt x="17" y="279"/>
                    </a:cubicBezTo>
                    <a:cubicBezTo>
                      <a:pt x="12" y="297"/>
                      <a:pt x="6" y="314"/>
                      <a:pt x="0" y="332"/>
                    </a:cubicBezTo>
                    <a:cubicBezTo>
                      <a:pt x="14" y="332"/>
                      <a:pt x="14" y="332"/>
                      <a:pt x="14" y="332"/>
                    </a:cubicBezTo>
                    <a:cubicBezTo>
                      <a:pt x="108" y="332"/>
                      <a:pt x="184" y="256"/>
                      <a:pt x="184" y="163"/>
                    </a:cubicBezTo>
                    <a:cubicBezTo>
                      <a:pt x="184" y="85"/>
                      <a:pt x="131" y="19"/>
                      <a:pt x="5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0" name="Google Shape;1890;p3"/>
              <p:cNvSpPr/>
              <p:nvPr/>
            </p:nvSpPr>
            <p:spPr>
              <a:xfrm>
                <a:off x="5476" y="2199"/>
                <a:ext cx="282" cy="578"/>
              </a:xfrm>
              <a:custGeom>
                <a:rect b="b" l="l" r="r" t="t"/>
                <a:pathLst>
                  <a:path extrusionOk="0" h="338" w="165">
                    <a:moveTo>
                      <a:pt x="123" y="285"/>
                    </a:moveTo>
                    <a:cubicBezTo>
                      <a:pt x="92" y="318"/>
                      <a:pt x="48" y="338"/>
                      <a:pt x="0" y="338"/>
                    </a:cubicBezTo>
                    <a:cubicBezTo>
                      <a:pt x="106" y="338"/>
                      <a:pt x="106" y="338"/>
                      <a:pt x="106" y="338"/>
                    </a:cubicBezTo>
                    <a:cubicBezTo>
                      <a:pt x="112" y="320"/>
                      <a:pt x="118" y="303"/>
                      <a:pt x="123" y="285"/>
                    </a:cubicBezTo>
                    <a:moveTo>
                      <a:pt x="120" y="0"/>
                    </a:moveTo>
                    <a:cubicBezTo>
                      <a:pt x="0" y="0"/>
                      <a:pt x="0" y="0"/>
                      <a:pt x="0" y="0"/>
                    </a:cubicBezTo>
                    <a:cubicBezTo>
                      <a:pt x="0" y="0"/>
                      <a:pt x="0" y="0"/>
                      <a:pt x="0" y="0"/>
                    </a:cubicBezTo>
                    <a:cubicBezTo>
                      <a:pt x="72" y="0"/>
                      <a:pt x="134" y="45"/>
                      <a:pt x="158" y="109"/>
                    </a:cubicBezTo>
                    <a:cubicBezTo>
                      <a:pt x="162" y="75"/>
                      <a:pt x="164" y="40"/>
                      <a:pt x="165" y="6"/>
                    </a:cubicBezTo>
                    <a:cubicBezTo>
                      <a:pt x="151" y="2"/>
                      <a:pt x="136" y="0"/>
                      <a:pt x="1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1" name="Google Shape;1891;p3"/>
              <p:cNvSpPr/>
              <p:nvPr/>
            </p:nvSpPr>
            <p:spPr>
              <a:xfrm>
                <a:off x="4761" y="2370"/>
                <a:ext cx="70" cy="70"/>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2" name="Google Shape;1892;p3"/>
              <p:cNvSpPr/>
              <p:nvPr/>
            </p:nvSpPr>
            <p:spPr>
              <a:xfrm>
                <a:off x="5572" y="2439"/>
                <a:ext cx="131" cy="131"/>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3" name="Google Shape;1893;p3"/>
              <p:cNvSpPr/>
              <p:nvPr/>
            </p:nvSpPr>
            <p:spPr>
              <a:xfrm>
                <a:off x="4959" y="2649"/>
                <a:ext cx="57" cy="55"/>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4" name="Google Shape;1894;p3"/>
              <p:cNvSpPr/>
              <p:nvPr/>
            </p:nvSpPr>
            <p:spPr>
              <a:xfrm>
                <a:off x="5054" y="2468"/>
                <a:ext cx="73" cy="73"/>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5" name="Google Shape;1895;p3"/>
              <p:cNvSpPr/>
              <p:nvPr/>
            </p:nvSpPr>
            <p:spPr>
              <a:xfrm>
                <a:off x="5505" y="2290"/>
                <a:ext cx="55" cy="56"/>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6" name="Google Shape;1896;p3"/>
              <p:cNvSpPr/>
              <p:nvPr/>
            </p:nvSpPr>
            <p:spPr>
              <a:xfrm>
                <a:off x="4942" y="2235"/>
                <a:ext cx="91" cy="91"/>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7" name="Google Shape;1897;p3"/>
              <p:cNvSpPr/>
              <p:nvPr/>
            </p:nvSpPr>
            <p:spPr>
              <a:xfrm>
                <a:off x="5245" y="2336"/>
                <a:ext cx="139" cy="139"/>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8" name="Google Shape;1898;p3"/>
              <p:cNvSpPr/>
              <p:nvPr/>
            </p:nvSpPr>
            <p:spPr>
              <a:xfrm>
                <a:off x="5437" y="2629"/>
                <a:ext cx="95" cy="95"/>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9" name="Google Shape;1899;p3"/>
              <p:cNvSpPr/>
              <p:nvPr/>
            </p:nvSpPr>
            <p:spPr>
              <a:xfrm>
                <a:off x="4159" y="1796"/>
                <a:ext cx="27" cy="36"/>
              </a:xfrm>
              <a:custGeom>
                <a:rect b="b" l="l" r="r" t="t"/>
                <a:pathLst>
                  <a:path extrusionOk="0" h="21" w="16">
                    <a:moveTo>
                      <a:pt x="13" y="0"/>
                    </a:moveTo>
                    <a:cubicBezTo>
                      <a:pt x="13" y="0"/>
                      <a:pt x="16" y="9"/>
                      <a:pt x="16" y="21"/>
                    </a:cubicBezTo>
                    <a:cubicBezTo>
                      <a:pt x="16" y="21"/>
                      <a:pt x="16" y="21"/>
                      <a:pt x="16" y="21"/>
                    </a:cubicBezTo>
                    <a:cubicBezTo>
                      <a:pt x="16" y="9"/>
                      <a:pt x="13" y="0"/>
                      <a:pt x="13" y="0"/>
                    </a:cubicBezTo>
                    <a:moveTo>
                      <a:pt x="13" y="0"/>
                    </a:moveTo>
                    <a:cubicBezTo>
                      <a:pt x="13" y="0"/>
                      <a:pt x="13" y="0"/>
                      <a:pt x="13" y="0"/>
                    </a:cubicBezTo>
                    <a:cubicBezTo>
                      <a:pt x="13" y="0"/>
                      <a:pt x="13" y="0"/>
                      <a:pt x="13" y="0"/>
                    </a:cubicBezTo>
                    <a:moveTo>
                      <a:pt x="13" y="0"/>
                    </a:moveTo>
                    <a:cubicBezTo>
                      <a:pt x="13" y="0"/>
                      <a:pt x="7" y="1"/>
                      <a:pt x="0" y="5"/>
                    </a:cubicBezTo>
                    <a:cubicBezTo>
                      <a:pt x="0" y="5"/>
                      <a:pt x="0" y="5"/>
                      <a:pt x="0" y="5"/>
                    </a:cubicBezTo>
                    <a:cubicBezTo>
                      <a:pt x="7" y="1"/>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0" name="Google Shape;1900;p3"/>
              <p:cNvSpPr/>
              <p:nvPr/>
            </p:nvSpPr>
            <p:spPr>
              <a:xfrm>
                <a:off x="4085" y="1770"/>
                <a:ext cx="21" cy="22"/>
              </a:xfrm>
              <a:custGeom>
                <a:rect b="b" l="l" r="r" t="t"/>
                <a:pathLst>
                  <a:path extrusionOk="0" h="13" w="12">
                    <a:moveTo>
                      <a:pt x="2" y="0"/>
                    </a:moveTo>
                    <a:cubicBezTo>
                      <a:pt x="2" y="0"/>
                      <a:pt x="7" y="5"/>
                      <a:pt x="12" y="13"/>
                    </a:cubicBezTo>
                    <a:cubicBezTo>
                      <a:pt x="12" y="13"/>
                      <a:pt x="12" y="13"/>
                      <a:pt x="12" y="13"/>
                    </a:cubicBezTo>
                    <a:cubicBezTo>
                      <a:pt x="7" y="5"/>
                      <a:pt x="2" y="0"/>
                      <a:pt x="2" y="0"/>
                    </a:cubicBezTo>
                    <a:moveTo>
                      <a:pt x="2" y="0"/>
                    </a:moveTo>
                    <a:cubicBezTo>
                      <a:pt x="2" y="0"/>
                      <a:pt x="2" y="0"/>
                      <a:pt x="2" y="0"/>
                    </a:cubicBezTo>
                    <a:cubicBezTo>
                      <a:pt x="2" y="0"/>
                      <a:pt x="2" y="0"/>
                      <a:pt x="2" y="0"/>
                    </a:cubicBezTo>
                    <a:moveTo>
                      <a:pt x="2" y="0"/>
                    </a:moveTo>
                    <a:cubicBezTo>
                      <a:pt x="2" y="0"/>
                      <a:pt x="1" y="1"/>
                      <a:pt x="0" y="3"/>
                    </a:cubicBezTo>
                    <a:cubicBezTo>
                      <a:pt x="0" y="4"/>
                      <a:pt x="1" y="6"/>
                      <a:pt x="2" y="7"/>
                    </a:cubicBezTo>
                    <a:cubicBezTo>
                      <a:pt x="2" y="0"/>
                      <a:pt x="2" y="0"/>
                      <a:pt x="2" y="0"/>
                    </a:cubicBezTo>
                    <a:cubicBezTo>
                      <a:pt x="2" y="0"/>
                      <a:pt x="2" y="0"/>
                      <a:pt x="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1" name="Google Shape;1901;p3"/>
              <p:cNvSpPr/>
              <p:nvPr/>
            </p:nvSpPr>
            <p:spPr>
              <a:xfrm>
                <a:off x="4214" y="1859"/>
                <a:ext cx="36" cy="53"/>
              </a:xfrm>
              <a:custGeom>
                <a:rect b="b" l="l" r="r" t="t"/>
                <a:pathLst>
                  <a:path extrusionOk="0" h="31" w="21">
                    <a:moveTo>
                      <a:pt x="21" y="3"/>
                    </a:moveTo>
                    <a:cubicBezTo>
                      <a:pt x="21" y="4"/>
                      <a:pt x="17" y="18"/>
                      <a:pt x="7" y="31"/>
                    </a:cubicBezTo>
                    <a:cubicBezTo>
                      <a:pt x="7" y="31"/>
                      <a:pt x="7" y="31"/>
                      <a:pt x="7" y="31"/>
                    </a:cubicBezTo>
                    <a:cubicBezTo>
                      <a:pt x="17" y="18"/>
                      <a:pt x="21" y="4"/>
                      <a:pt x="21" y="3"/>
                    </a:cubicBezTo>
                    <a:moveTo>
                      <a:pt x="21" y="3"/>
                    </a:moveTo>
                    <a:cubicBezTo>
                      <a:pt x="21" y="3"/>
                      <a:pt x="21" y="3"/>
                      <a:pt x="21" y="3"/>
                    </a:cubicBezTo>
                    <a:cubicBezTo>
                      <a:pt x="21" y="3"/>
                      <a:pt x="21" y="3"/>
                      <a:pt x="21" y="3"/>
                    </a:cubicBezTo>
                    <a:moveTo>
                      <a:pt x="21" y="3"/>
                    </a:moveTo>
                    <a:cubicBezTo>
                      <a:pt x="21" y="3"/>
                      <a:pt x="21" y="3"/>
                      <a:pt x="21" y="3"/>
                    </a:cubicBezTo>
                    <a:cubicBezTo>
                      <a:pt x="21" y="3"/>
                      <a:pt x="21" y="3"/>
                      <a:pt x="21" y="3"/>
                    </a:cubicBezTo>
                    <a:moveTo>
                      <a:pt x="0" y="0"/>
                    </a:moveTo>
                    <a:cubicBezTo>
                      <a:pt x="0" y="0"/>
                      <a:pt x="0" y="0"/>
                      <a:pt x="0" y="0"/>
                    </a:cubicBezTo>
                    <a:cubicBezTo>
                      <a:pt x="12" y="0"/>
                      <a:pt x="21" y="3"/>
                      <a:pt x="21" y="3"/>
                    </a:cubicBezTo>
                    <a:cubicBezTo>
                      <a:pt x="21" y="3"/>
                      <a:pt x="12"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2" name="Google Shape;1902;p3"/>
              <p:cNvSpPr/>
              <p:nvPr/>
            </p:nvSpPr>
            <p:spPr>
              <a:xfrm>
                <a:off x="4089" y="1770"/>
                <a:ext cx="92" cy="26"/>
              </a:xfrm>
              <a:custGeom>
                <a:rect b="b" l="l" r="r" t="t"/>
                <a:pathLst>
                  <a:path extrusionOk="0" h="15" w="54">
                    <a:moveTo>
                      <a:pt x="54" y="15"/>
                    </a:moveTo>
                    <a:cubicBezTo>
                      <a:pt x="54" y="15"/>
                      <a:pt x="54" y="15"/>
                      <a:pt x="54" y="15"/>
                    </a:cubicBezTo>
                    <a:cubicBezTo>
                      <a:pt x="54" y="15"/>
                      <a:pt x="54" y="15"/>
                      <a:pt x="54" y="15"/>
                    </a:cubicBezTo>
                    <a:moveTo>
                      <a:pt x="54" y="15"/>
                    </a:moveTo>
                    <a:cubicBezTo>
                      <a:pt x="54" y="15"/>
                      <a:pt x="54" y="15"/>
                      <a:pt x="54" y="15"/>
                    </a:cubicBezTo>
                    <a:cubicBezTo>
                      <a:pt x="54" y="15"/>
                      <a:pt x="54" y="15"/>
                      <a:pt x="54" y="15"/>
                    </a:cubicBezTo>
                    <a:moveTo>
                      <a:pt x="54" y="15"/>
                    </a:moveTo>
                    <a:cubicBezTo>
                      <a:pt x="54" y="15"/>
                      <a:pt x="54" y="15"/>
                      <a:pt x="54" y="15"/>
                    </a:cubicBezTo>
                    <a:cubicBezTo>
                      <a:pt x="54" y="15"/>
                      <a:pt x="54" y="15"/>
                      <a:pt x="54" y="15"/>
                    </a:cubicBezTo>
                    <a:moveTo>
                      <a:pt x="54" y="15"/>
                    </a:moveTo>
                    <a:cubicBezTo>
                      <a:pt x="54" y="15"/>
                      <a:pt x="54" y="15"/>
                      <a:pt x="54" y="15"/>
                    </a:cubicBezTo>
                    <a:cubicBezTo>
                      <a:pt x="54" y="15"/>
                      <a:pt x="54" y="15"/>
                      <a:pt x="54" y="15"/>
                    </a:cubicBezTo>
                    <a:cubicBezTo>
                      <a:pt x="54" y="15"/>
                      <a:pt x="54" y="15"/>
                      <a:pt x="54" y="15"/>
                    </a:cubicBezTo>
                    <a:cubicBezTo>
                      <a:pt x="54" y="15"/>
                      <a:pt x="54" y="15"/>
                      <a:pt x="54" y="15"/>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3" name="Google Shape;1903;p3"/>
              <p:cNvSpPr/>
              <p:nvPr/>
            </p:nvSpPr>
            <p:spPr>
              <a:xfrm>
                <a:off x="4156" y="1796"/>
                <a:ext cx="30" cy="39"/>
              </a:xfrm>
              <a:custGeom>
                <a:rect b="b" l="l" r="r" t="t"/>
                <a:pathLst>
                  <a:path extrusionOk="0" h="23" w="18">
                    <a:moveTo>
                      <a:pt x="15" y="0"/>
                    </a:move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9" y="1"/>
                      <a:pt x="2" y="5"/>
                    </a:cubicBezTo>
                    <a:cubicBezTo>
                      <a:pt x="2" y="10"/>
                      <a:pt x="2" y="16"/>
                      <a:pt x="0" y="23"/>
                    </a:cubicBezTo>
                    <a:cubicBezTo>
                      <a:pt x="6" y="22"/>
                      <a:pt x="12" y="21"/>
                      <a:pt x="17" y="21"/>
                    </a:cubicBezTo>
                    <a:cubicBezTo>
                      <a:pt x="17" y="21"/>
                      <a:pt x="17" y="21"/>
                      <a:pt x="18" y="21"/>
                    </a:cubicBezTo>
                    <a:cubicBezTo>
                      <a:pt x="18" y="9"/>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4" name="Google Shape;1904;p3"/>
              <p:cNvSpPr/>
              <p:nvPr/>
            </p:nvSpPr>
            <p:spPr>
              <a:xfrm>
                <a:off x="4089" y="1770"/>
                <a:ext cx="17" cy="29"/>
              </a:xfrm>
              <a:custGeom>
                <a:rect b="b" l="l" r="r" t="t"/>
                <a:pathLst>
                  <a:path extrusionOk="0" h="17" w="10">
                    <a:moveTo>
                      <a:pt x="0" y="0"/>
                    </a:moveTo>
                    <a:cubicBezTo>
                      <a:pt x="0" y="7"/>
                      <a:pt x="0" y="7"/>
                      <a:pt x="0" y="7"/>
                    </a:cubicBezTo>
                    <a:cubicBezTo>
                      <a:pt x="1" y="10"/>
                      <a:pt x="3" y="14"/>
                      <a:pt x="4" y="17"/>
                    </a:cubicBezTo>
                    <a:cubicBezTo>
                      <a:pt x="6" y="16"/>
                      <a:pt x="8" y="14"/>
                      <a:pt x="10" y="13"/>
                    </a:cubicBezTo>
                    <a:cubicBezTo>
                      <a:pt x="5" y="5"/>
                      <a:pt x="0" y="0"/>
                      <a:pt x="0" y="0"/>
                    </a:cubicBezTo>
                    <a:cubicBezTo>
                      <a:pt x="0" y="0"/>
                      <a:pt x="0" y="0"/>
                      <a:pt x="0" y="0"/>
                    </a:cubicBezTo>
                    <a:cubicBezTo>
                      <a:pt x="0" y="0"/>
                      <a:pt x="0" y="0"/>
                      <a:pt x="0" y="0"/>
                    </a:cubicBezTo>
                    <a:cubicBezTo>
                      <a:pt x="0" y="0"/>
                      <a:pt x="0"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5" name="Google Shape;1905;p3"/>
              <p:cNvSpPr/>
              <p:nvPr/>
            </p:nvSpPr>
            <p:spPr>
              <a:xfrm>
                <a:off x="4250" y="1864"/>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6" name="Google Shape;1906;p3"/>
              <p:cNvSpPr/>
              <p:nvPr/>
            </p:nvSpPr>
            <p:spPr>
              <a:xfrm>
                <a:off x="4191" y="1859"/>
                <a:ext cx="59" cy="53"/>
              </a:xfrm>
              <a:custGeom>
                <a:rect b="b" l="l" r="r" t="t"/>
                <a:pathLst>
                  <a:path extrusionOk="0" h="31" w="34">
                    <a:moveTo>
                      <a:pt x="13" y="0"/>
                    </a:moveTo>
                    <a:cubicBezTo>
                      <a:pt x="10" y="6"/>
                      <a:pt x="6" y="14"/>
                      <a:pt x="0" y="21"/>
                    </a:cubicBezTo>
                    <a:cubicBezTo>
                      <a:pt x="8" y="24"/>
                      <a:pt x="15" y="27"/>
                      <a:pt x="20" y="31"/>
                    </a:cubicBezTo>
                    <a:cubicBezTo>
                      <a:pt x="30" y="18"/>
                      <a:pt x="34" y="4"/>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25" y="0"/>
                      <a:pt x="1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7" name="Google Shape;1907;p3"/>
              <p:cNvSpPr/>
              <p:nvPr/>
            </p:nvSpPr>
            <p:spPr>
              <a:xfrm>
                <a:off x="4024" y="2425"/>
                <a:ext cx="116" cy="38"/>
              </a:xfrm>
              <a:custGeom>
                <a:rect b="b" l="l" r="r" t="t"/>
                <a:pathLst>
                  <a:path extrusionOk="0" h="22" w="68">
                    <a:moveTo>
                      <a:pt x="0" y="0"/>
                    </a:moveTo>
                    <a:cubicBezTo>
                      <a:pt x="2" y="2"/>
                      <a:pt x="2" y="2"/>
                      <a:pt x="2" y="2"/>
                    </a:cubicBezTo>
                    <a:cubicBezTo>
                      <a:pt x="10" y="15"/>
                      <a:pt x="24" y="22"/>
                      <a:pt x="38" y="22"/>
                    </a:cubicBezTo>
                    <a:cubicBezTo>
                      <a:pt x="49" y="22"/>
                      <a:pt x="60" y="18"/>
                      <a:pt x="68" y="10"/>
                    </a:cubicBezTo>
                    <a:cubicBezTo>
                      <a:pt x="60" y="18"/>
                      <a:pt x="49" y="22"/>
                      <a:pt x="38" y="22"/>
                    </a:cubicBezTo>
                    <a:cubicBezTo>
                      <a:pt x="38" y="3"/>
                      <a:pt x="38" y="3"/>
                      <a:pt x="38" y="3"/>
                    </a:cubicBezTo>
                    <a:cubicBezTo>
                      <a:pt x="33" y="5"/>
                      <a:pt x="27" y="6"/>
                      <a:pt x="22" y="6"/>
                    </a:cubicBezTo>
                    <a:cubicBezTo>
                      <a:pt x="14" y="6"/>
                      <a:pt x="7" y="4"/>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8" name="Google Shape;1908;p3"/>
              <p:cNvSpPr/>
              <p:nvPr/>
            </p:nvSpPr>
            <p:spPr>
              <a:xfrm>
                <a:off x="4140" y="2428"/>
                <a:ext cx="10" cy="14"/>
              </a:xfrm>
              <a:custGeom>
                <a:rect b="b" l="l" r="r" t="t"/>
                <a:pathLst>
                  <a:path extrusionOk="0" h="8" w="6">
                    <a:moveTo>
                      <a:pt x="6" y="0"/>
                    </a:moveTo>
                    <a:cubicBezTo>
                      <a:pt x="4" y="3"/>
                      <a:pt x="2" y="6"/>
                      <a:pt x="0" y="8"/>
                    </a:cubicBezTo>
                    <a:cubicBezTo>
                      <a:pt x="2" y="6"/>
                      <a:pt x="4" y="3"/>
                      <a:pt x="6"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9" name="Google Shape;1909;p3"/>
              <p:cNvSpPr/>
              <p:nvPr/>
            </p:nvSpPr>
            <p:spPr>
              <a:xfrm>
                <a:off x="4089" y="1963"/>
                <a:ext cx="308" cy="500"/>
              </a:xfrm>
              <a:custGeom>
                <a:rect b="b" l="l" r="r" t="t"/>
                <a:pathLst>
                  <a:path extrusionOk="0" h="292" w="180">
                    <a:moveTo>
                      <a:pt x="158" y="0"/>
                    </a:moveTo>
                    <a:cubicBezTo>
                      <a:pt x="161" y="6"/>
                      <a:pt x="164" y="14"/>
                      <a:pt x="164" y="21"/>
                    </a:cubicBezTo>
                    <a:cubicBezTo>
                      <a:pt x="164" y="29"/>
                      <a:pt x="161" y="37"/>
                      <a:pt x="157" y="45"/>
                    </a:cubicBezTo>
                    <a:cubicBezTo>
                      <a:pt x="133" y="81"/>
                      <a:pt x="133" y="81"/>
                      <a:pt x="133" y="81"/>
                    </a:cubicBezTo>
                    <a:cubicBezTo>
                      <a:pt x="133" y="84"/>
                      <a:pt x="131" y="87"/>
                      <a:pt x="129" y="87"/>
                    </a:cubicBezTo>
                    <a:cubicBezTo>
                      <a:pt x="20" y="256"/>
                      <a:pt x="20" y="256"/>
                      <a:pt x="20" y="256"/>
                    </a:cubicBezTo>
                    <a:cubicBezTo>
                      <a:pt x="20" y="256"/>
                      <a:pt x="20" y="256"/>
                      <a:pt x="20" y="256"/>
                    </a:cubicBezTo>
                    <a:cubicBezTo>
                      <a:pt x="15" y="264"/>
                      <a:pt x="9" y="269"/>
                      <a:pt x="1" y="272"/>
                    </a:cubicBezTo>
                    <a:cubicBezTo>
                      <a:pt x="1" y="272"/>
                      <a:pt x="1" y="273"/>
                      <a:pt x="1" y="273"/>
                    </a:cubicBezTo>
                    <a:cubicBezTo>
                      <a:pt x="1" y="273"/>
                      <a:pt x="1" y="273"/>
                      <a:pt x="1" y="273"/>
                    </a:cubicBezTo>
                    <a:cubicBezTo>
                      <a:pt x="0" y="273"/>
                      <a:pt x="0" y="273"/>
                      <a:pt x="0" y="273"/>
                    </a:cubicBezTo>
                    <a:cubicBezTo>
                      <a:pt x="0" y="292"/>
                      <a:pt x="0" y="292"/>
                      <a:pt x="0" y="292"/>
                    </a:cubicBezTo>
                    <a:cubicBezTo>
                      <a:pt x="11" y="292"/>
                      <a:pt x="22" y="288"/>
                      <a:pt x="30" y="280"/>
                    </a:cubicBezTo>
                    <a:cubicBezTo>
                      <a:pt x="32" y="278"/>
                      <a:pt x="34" y="275"/>
                      <a:pt x="36" y="272"/>
                    </a:cubicBezTo>
                    <a:cubicBezTo>
                      <a:pt x="36" y="272"/>
                      <a:pt x="36" y="272"/>
                      <a:pt x="36" y="272"/>
                    </a:cubicBezTo>
                    <a:cubicBezTo>
                      <a:pt x="173" y="61"/>
                      <a:pt x="173" y="61"/>
                      <a:pt x="173" y="61"/>
                    </a:cubicBezTo>
                    <a:cubicBezTo>
                      <a:pt x="177" y="53"/>
                      <a:pt x="180" y="45"/>
                      <a:pt x="180" y="37"/>
                    </a:cubicBezTo>
                    <a:cubicBezTo>
                      <a:pt x="180" y="22"/>
                      <a:pt x="171" y="7"/>
                      <a:pt x="15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0" name="Google Shape;1910;p3"/>
              <p:cNvSpPr/>
              <p:nvPr/>
            </p:nvSpPr>
            <p:spPr>
              <a:xfrm>
                <a:off x="4309" y="2102"/>
                <a:ext cx="7" cy="10"/>
              </a:xfrm>
              <a:custGeom>
                <a:rect b="b" l="l" r="r" t="t"/>
                <a:pathLst>
                  <a:path extrusionOk="0" h="6" w="4">
                    <a:moveTo>
                      <a:pt x="4" y="0"/>
                    </a:moveTo>
                    <a:cubicBezTo>
                      <a:pt x="0" y="6"/>
                      <a:pt x="0" y="6"/>
                      <a:pt x="0" y="6"/>
                    </a:cubicBezTo>
                    <a:cubicBezTo>
                      <a:pt x="2" y="6"/>
                      <a:pt x="4" y="3"/>
                      <a:pt x="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1" name="Google Shape;1911;p3"/>
              <p:cNvSpPr/>
              <p:nvPr/>
            </p:nvSpPr>
            <p:spPr>
              <a:xfrm>
                <a:off x="2293" y="2622"/>
                <a:ext cx="268" cy="213"/>
              </a:xfrm>
              <a:custGeom>
                <a:rect b="b" l="l" r="r" t="t"/>
                <a:pathLst>
                  <a:path extrusionOk="0" h="125" w="157">
                    <a:moveTo>
                      <a:pt x="137" y="78"/>
                    </a:moveTo>
                    <a:cubicBezTo>
                      <a:pt x="117" y="97"/>
                      <a:pt x="82" y="109"/>
                      <a:pt x="43" y="109"/>
                    </a:cubicBezTo>
                    <a:cubicBezTo>
                      <a:pt x="34" y="109"/>
                      <a:pt x="26" y="108"/>
                      <a:pt x="17" y="107"/>
                    </a:cubicBezTo>
                    <a:cubicBezTo>
                      <a:pt x="12" y="110"/>
                      <a:pt x="6" y="113"/>
                      <a:pt x="0" y="115"/>
                    </a:cubicBezTo>
                    <a:cubicBezTo>
                      <a:pt x="17" y="121"/>
                      <a:pt x="38" y="125"/>
                      <a:pt x="59" y="125"/>
                    </a:cubicBezTo>
                    <a:cubicBezTo>
                      <a:pt x="101" y="125"/>
                      <a:pt x="137" y="111"/>
                      <a:pt x="157" y="90"/>
                    </a:cubicBezTo>
                    <a:cubicBezTo>
                      <a:pt x="149" y="86"/>
                      <a:pt x="143" y="82"/>
                      <a:pt x="137" y="78"/>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2" name="Google Shape;1912;p3"/>
              <p:cNvSpPr/>
              <p:nvPr/>
            </p:nvSpPr>
            <p:spPr>
              <a:xfrm>
                <a:off x="2827" y="2413"/>
                <a:ext cx="393" cy="62"/>
              </a:xfrm>
              <a:custGeom>
                <a:rect b="b" l="l" r="r" t="t"/>
                <a:pathLst>
                  <a:path extrusionOk="0" h="36" w="230">
                    <a:moveTo>
                      <a:pt x="11" y="6"/>
                    </a:moveTo>
                    <a:cubicBezTo>
                      <a:pt x="7" y="7"/>
                      <a:pt x="3" y="9"/>
                      <a:pt x="0" y="10"/>
                    </a:cubicBezTo>
                    <a:cubicBezTo>
                      <a:pt x="20" y="17"/>
                      <a:pt x="36" y="26"/>
                      <a:pt x="49" y="36"/>
                    </a:cubicBezTo>
                    <a:cubicBezTo>
                      <a:pt x="40" y="25"/>
                      <a:pt x="27" y="15"/>
                      <a:pt x="11" y="6"/>
                    </a:cubicBezTo>
                    <a:moveTo>
                      <a:pt x="214" y="0"/>
                    </a:moveTo>
                    <a:cubicBezTo>
                      <a:pt x="218" y="5"/>
                      <a:pt x="221" y="10"/>
                      <a:pt x="223" y="16"/>
                    </a:cubicBezTo>
                    <a:cubicBezTo>
                      <a:pt x="223" y="16"/>
                      <a:pt x="223" y="16"/>
                      <a:pt x="223" y="16"/>
                    </a:cubicBezTo>
                    <a:cubicBezTo>
                      <a:pt x="223" y="16"/>
                      <a:pt x="223" y="16"/>
                      <a:pt x="223" y="16"/>
                    </a:cubicBezTo>
                    <a:cubicBezTo>
                      <a:pt x="225" y="16"/>
                      <a:pt x="226" y="16"/>
                      <a:pt x="227" y="16"/>
                    </a:cubicBezTo>
                    <a:cubicBezTo>
                      <a:pt x="227" y="16"/>
                      <a:pt x="227" y="16"/>
                      <a:pt x="227" y="16"/>
                    </a:cubicBezTo>
                    <a:cubicBezTo>
                      <a:pt x="227" y="16"/>
                      <a:pt x="227" y="16"/>
                      <a:pt x="228" y="16"/>
                    </a:cubicBezTo>
                    <a:cubicBezTo>
                      <a:pt x="228" y="16"/>
                      <a:pt x="228" y="16"/>
                      <a:pt x="228" y="16"/>
                    </a:cubicBezTo>
                    <a:cubicBezTo>
                      <a:pt x="228" y="16"/>
                      <a:pt x="228" y="16"/>
                      <a:pt x="228" y="16"/>
                    </a:cubicBezTo>
                    <a:cubicBezTo>
                      <a:pt x="228" y="16"/>
                      <a:pt x="228" y="16"/>
                      <a:pt x="228" y="16"/>
                    </a:cubicBezTo>
                    <a:cubicBezTo>
                      <a:pt x="229" y="16"/>
                      <a:pt x="229" y="16"/>
                      <a:pt x="229" y="16"/>
                    </a:cubicBezTo>
                    <a:cubicBezTo>
                      <a:pt x="229" y="16"/>
                      <a:pt x="229" y="16"/>
                      <a:pt x="229" y="16"/>
                    </a:cubicBezTo>
                    <a:cubicBezTo>
                      <a:pt x="229" y="16"/>
                      <a:pt x="229" y="16"/>
                      <a:pt x="230" y="16"/>
                    </a:cubicBezTo>
                    <a:cubicBezTo>
                      <a:pt x="230" y="16"/>
                      <a:pt x="230" y="16"/>
                      <a:pt x="230" y="16"/>
                    </a:cubicBezTo>
                    <a:cubicBezTo>
                      <a:pt x="230" y="16"/>
                      <a:pt x="230" y="16"/>
                      <a:pt x="230" y="16"/>
                    </a:cubicBezTo>
                    <a:cubicBezTo>
                      <a:pt x="226" y="10"/>
                      <a:pt x="220" y="4"/>
                      <a:pt x="21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3" name="Google Shape;1913;p3"/>
              <p:cNvSpPr/>
              <p:nvPr/>
            </p:nvSpPr>
            <p:spPr>
              <a:xfrm>
                <a:off x="2705" y="2909"/>
                <a:ext cx="204" cy="48"/>
              </a:xfrm>
              <a:custGeom>
                <a:rect b="b" l="l" r="r" t="t"/>
                <a:pathLst>
                  <a:path extrusionOk="0" h="28" w="119">
                    <a:moveTo>
                      <a:pt x="85" y="0"/>
                    </a:moveTo>
                    <a:cubicBezTo>
                      <a:pt x="61" y="7"/>
                      <a:pt x="36" y="10"/>
                      <a:pt x="16" y="11"/>
                    </a:cubicBezTo>
                    <a:cubicBezTo>
                      <a:pt x="12" y="17"/>
                      <a:pt x="6" y="23"/>
                      <a:pt x="0" y="28"/>
                    </a:cubicBezTo>
                    <a:cubicBezTo>
                      <a:pt x="1" y="28"/>
                      <a:pt x="2" y="28"/>
                      <a:pt x="4" y="28"/>
                    </a:cubicBezTo>
                    <a:cubicBezTo>
                      <a:pt x="25" y="28"/>
                      <a:pt x="76" y="27"/>
                      <a:pt x="119" y="11"/>
                    </a:cubicBezTo>
                    <a:cubicBezTo>
                      <a:pt x="107" y="7"/>
                      <a:pt x="96" y="4"/>
                      <a:pt x="8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4" name="Google Shape;1914;p3"/>
              <p:cNvSpPr/>
              <p:nvPr/>
            </p:nvSpPr>
            <p:spPr>
              <a:xfrm>
                <a:off x="2527" y="2704"/>
                <a:ext cx="1290" cy="268"/>
              </a:xfrm>
              <a:custGeom>
                <a:rect b="b" l="l" r="r" t="t"/>
                <a:pathLst>
                  <a:path extrusionOk="0" h="157" w="754">
                    <a:moveTo>
                      <a:pt x="4" y="26"/>
                    </a:moveTo>
                    <a:cubicBezTo>
                      <a:pt x="2" y="28"/>
                      <a:pt x="1" y="29"/>
                      <a:pt x="0" y="30"/>
                    </a:cubicBezTo>
                    <a:cubicBezTo>
                      <a:pt x="6" y="34"/>
                      <a:pt x="12" y="38"/>
                      <a:pt x="20" y="42"/>
                    </a:cubicBezTo>
                    <a:cubicBezTo>
                      <a:pt x="45" y="58"/>
                      <a:pt x="79" y="76"/>
                      <a:pt x="120" y="94"/>
                    </a:cubicBezTo>
                    <a:cubicBezTo>
                      <a:pt x="121" y="91"/>
                      <a:pt x="122" y="88"/>
                      <a:pt x="123" y="86"/>
                    </a:cubicBezTo>
                    <a:cubicBezTo>
                      <a:pt x="74" y="66"/>
                      <a:pt x="33" y="44"/>
                      <a:pt x="4" y="26"/>
                    </a:cubicBezTo>
                    <a:moveTo>
                      <a:pt x="754" y="9"/>
                    </a:moveTo>
                    <a:cubicBezTo>
                      <a:pt x="754" y="10"/>
                      <a:pt x="707" y="74"/>
                      <a:pt x="607" y="117"/>
                    </a:cubicBezTo>
                    <a:cubicBezTo>
                      <a:pt x="602" y="112"/>
                      <a:pt x="598" y="106"/>
                      <a:pt x="593" y="100"/>
                    </a:cubicBezTo>
                    <a:cubicBezTo>
                      <a:pt x="583" y="105"/>
                      <a:pt x="572" y="110"/>
                      <a:pt x="560" y="114"/>
                    </a:cubicBezTo>
                    <a:cubicBezTo>
                      <a:pt x="565" y="119"/>
                      <a:pt x="570" y="125"/>
                      <a:pt x="575" y="130"/>
                    </a:cubicBezTo>
                    <a:cubicBezTo>
                      <a:pt x="570" y="132"/>
                      <a:pt x="564" y="133"/>
                      <a:pt x="559" y="135"/>
                    </a:cubicBezTo>
                    <a:cubicBezTo>
                      <a:pt x="553" y="130"/>
                      <a:pt x="548" y="125"/>
                      <a:pt x="542" y="119"/>
                    </a:cubicBezTo>
                    <a:cubicBezTo>
                      <a:pt x="533" y="122"/>
                      <a:pt x="523" y="125"/>
                      <a:pt x="512" y="127"/>
                    </a:cubicBezTo>
                    <a:cubicBezTo>
                      <a:pt x="518" y="133"/>
                      <a:pt x="524" y="138"/>
                      <a:pt x="531" y="143"/>
                    </a:cubicBezTo>
                    <a:cubicBezTo>
                      <a:pt x="525" y="144"/>
                      <a:pt x="519" y="145"/>
                      <a:pt x="513" y="147"/>
                    </a:cubicBezTo>
                    <a:cubicBezTo>
                      <a:pt x="507" y="142"/>
                      <a:pt x="500" y="137"/>
                      <a:pt x="494" y="131"/>
                    </a:cubicBezTo>
                    <a:cubicBezTo>
                      <a:pt x="484" y="133"/>
                      <a:pt x="473" y="135"/>
                      <a:pt x="462" y="137"/>
                    </a:cubicBezTo>
                    <a:cubicBezTo>
                      <a:pt x="469" y="142"/>
                      <a:pt x="476" y="147"/>
                      <a:pt x="484" y="152"/>
                    </a:cubicBezTo>
                    <a:cubicBezTo>
                      <a:pt x="478" y="153"/>
                      <a:pt x="471" y="153"/>
                      <a:pt x="465" y="154"/>
                    </a:cubicBezTo>
                    <a:cubicBezTo>
                      <a:pt x="457" y="150"/>
                      <a:pt x="449" y="144"/>
                      <a:pt x="442" y="139"/>
                    </a:cubicBezTo>
                    <a:cubicBezTo>
                      <a:pt x="426" y="140"/>
                      <a:pt x="408" y="141"/>
                      <a:pt x="390" y="141"/>
                    </a:cubicBezTo>
                    <a:cubicBezTo>
                      <a:pt x="325" y="141"/>
                      <a:pt x="263" y="130"/>
                      <a:pt x="207" y="115"/>
                    </a:cubicBezTo>
                    <a:cubicBezTo>
                      <a:pt x="201" y="117"/>
                      <a:pt x="195" y="119"/>
                      <a:pt x="189" y="120"/>
                    </a:cubicBezTo>
                    <a:cubicBezTo>
                      <a:pt x="200" y="124"/>
                      <a:pt x="211" y="127"/>
                      <a:pt x="223" y="131"/>
                    </a:cubicBezTo>
                    <a:cubicBezTo>
                      <a:pt x="279" y="146"/>
                      <a:pt x="341" y="157"/>
                      <a:pt x="406" y="157"/>
                    </a:cubicBezTo>
                    <a:cubicBezTo>
                      <a:pt x="646" y="157"/>
                      <a:pt x="753" y="11"/>
                      <a:pt x="754" y="9"/>
                    </a:cubicBezTo>
                    <a:moveTo>
                      <a:pt x="754" y="9"/>
                    </a:moveTo>
                    <a:cubicBezTo>
                      <a:pt x="754" y="9"/>
                      <a:pt x="754" y="9"/>
                      <a:pt x="754" y="9"/>
                    </a:cubicBezTo>
                    <a:cubicBezTo>
                      <a:pt x="754" y="9"/>
                      <a:pt x="754" y="9"/>
                      <a:pt x="754" y="9"/>
                    </a:cubicBezTo>
                    <a:moveTo>
                      <a:pt x="754" y="9"/>
                    </a:moveTo>
                    <a:cubicBezTo>
                      <a:pt x="754" y="9"/>
                      <a:pt x="754" y="9"/>
                      <a:pt x="754" y="9"/>
                    </a:cubicBezTo>
                    <a:cubicBezTo>
                      <a:pt x="754" y="9"/>
                      <a:pt x="754" y="9"/>
                      <a:pt x="754" y="9"/>
                    </a:cubicBezTo>
                    <a:moveTo>
                      <a:pt x="754" y="9"/>
                    </a:moveTo>
                    <a:cubicBezTo>
                      <a:pt x="754" y="9"/>
                      <a:pt x="754" y="9"/>
                      <a:pt x="754" y="9"/>
                    </a:cubicBezTo>
                    <a:cubicBezTo>
                      <a:pt x="754" y="9"/>
                      <a:pt x="754" y="9"/>
                      <a:pt x="754" y="9"/>
                    </a:cubicBezTo>
                    <a:moveTo>
                      <a:pt x="746" y="0"/>
                    </a:moveTo>
                    <a:cubicBezTo>
                      <a:pt x="748" y="1"/>
                      <a:pt x="749" y="3"/>
                      <a:pt x="750" y="4"/>
                    </a:cubicBezTo>
                    <a:cubicBezTo>
                      <a:pt x="753" y="7"/>
                      <a:pt x="754" y="9"/>
                      <a:pt x="754" y="9"/>
                    </a:cubicBezTo>
                    <a:cubicBezTo>
                      <a:pt x="754" y="9"/>
                      <a:pt x="752" y="6"/>
                      <a:pt x="74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5" name="Google Shape;1915;p3"/>
              <p:cNvSpPr/>
              <p:nvPr/>
            </p:nvSpPr>
            <p:spPr>
              <a:xfrm>
                <a:off x="3542" y="2711"/>
                <a:ext cx="275" cy="193"/>
              </a:xfrm>
              <a:custGeom>
                <a:rect b="b" l="l" r="r" t="t"/>
                <a:pathLst>
                  <a:path extrusionOk="0" h="113" w="161">
                    <a:moveTo>
                      <a:pt x="157" y="0"/>
                    </a:moveTo>
                    <a:cubicBezTo>
                      <a:pt x="158" y="2"/>
                      <a:pt x="159" y="3"/>
                      <a:pt x="160" y="3"/>
                    </a:cubicBezTo>
                    <a:cubicBezTo>
                      <a:pt x="134" y="3"/>
                      <a:pt x="134" y="3"/>
                      <a:pt x="134" y="3"/>
                    </a:cubicBezTo>
                    <a:cubicBezTo>
                      <a:pt x="114" y="25"/>
                      <a:pt x="71" y="65"/>
                      <a:pt x="0" y="96"/>
                    </a:cubicBezTo>
                    <a:cubicBezTo>
                      <a:pt x="5" y="102"/>
                      <a:pt x="9" y="108"/>
                      <a:pt x="14" y="113"/>
                    </a:cubicBezTo>
                    <a:cubicBezTo>
                      <a:pt x="114" y="70"/>
                      <a:pt x="161" y="6"/>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0" y="3"/>
                      <a:pt x="15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6" name="Google Shape;1916;p3"/>
              <p:cNvSpPr/>
              <p:nvPr/>
            </p:nvSpPr>
            <p:spPr>
              <a:xfrm>
                <a:off x="3283" y="2938"/>
                <a:ext cx="72" cy="29"/>
              </a:xfrm>
              <a:custGeom>
                <a:rect b="b" l="l" r="r" t="t"/>
                <a:pathLst>
                  <a:path extrusionOk="0" h="17" w="42">
                    <a:moveTo>
                      <a:pt x="20" y="0"/>
                    </a:moveTo>
                    <a:cubicBezTo>
                      <a:pt x="14" y="0"/>
                      <a:pt x="7" y="1"/>
                      <a:pt x="0" y="2"/>
                    </a:cubicBezTo>
                    <a:cubicBezTo>
                      <a:pt x="7" y="7"/>
                      <a:pt x="15" y="13"/>
                      <a:pt x="23" y="17"/>
                    </a:cubicBezTo>
                    <a:cubicBezTo>
                      <a:pt x="29" y="16"/>
                      <a:pt x="36" y="16"/>
                      <a:pt x="42" y="15"/>
                    </a:cubicBezTo>
                    <a:cubicBezTo>
                      <a:pt x="34" y="10"/>
                      <a:pt x="27" y="5"/>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7" name="Google Shape;1917;p3"/>
              <p:cNvSpPr/>
              <p:nvPr/>
            </p:nvSpPr>
            <p:spPr>
              <a:xfrm>
                <a:off x="3372" y="2921"/>
                <a:ext cx="63" cy="34"/>
              </a:xfrm>
              <a:custGeom>
                <a:rect b="b" l="l" r="r" t="t"/>
                <a:pathLst>
                  <a:path extrusionOk="0" h="20" w="37">
                    <a:moveTo>
                      <a:pt x="18" y="0"/>
                    </a:moveTo>
                    <a:cubicBezTo>
                      <a:pt x="12" y="2"/>
                      <a:pt x="6" y="3"/>
                      <a:pt x="0" y="4"/>
                    </a:cubicBezTo>
                    <a:cubicBezTo>
                      <a:pt x="6" y="10"/>
                      <a:pt x="13" y="15"/>
                      <a:pt x="19" y="20"/>
                    </a:cubicBezTo>
                    <a:cubicBezTo>
                      <a:pt x="25" y="18"/>
                      <a:pt x="31" y="17"/>
                      <a:pt x="37" y="16"/>
                    </a:cubicBezTo>
                    <a:cubicBezTo>
                      <a:pt x="30" y="11"/>
                      <a:pt x="24" y="6"/>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8" name="Google Shape;1918;p3"/>
              <p:cNvSpPr/>
              <p:nvPr/>
            </p:nvSpPr>
            <p:spPr>
              <a:xfrm>
                <a:off x="3454" y="2899"/>
                <a:ext cx="57" cy="36"/>
              </a:xfrm>
              <a:custGeom>
                <a:rect b="b" l="l" r="r" t="t"/>
                <a:pathLst>
                  <a:path extrusionOk="0" h="21" w="33">
                    <a:moveTo>
                      <a:pt x="18" y="0"/>
                    </a:moveTo>
                    <a:cubicBezTo>
                      <a:pt x="12" y="2"/>
                      <a:pt x="6" y="4"/>
                      <a:pt x="0" y="5"/>
                    </a:cubicBezTo>
                    <a:cubicBezTo>
                      <a:pt x="6" y="11"/>
                      <a:pt x="11" y="16"/>
                      <a:pt x="17" y="21"/>
                    </a:cubicBezTo>
                    <a:cubicBezTo>
                      <a:pt x="22" y="19"/>
                      <a:pt x="28" y="18"/>
                      <a:pt x="33" y="16"/>
                    </a:cubicBezTo>
                    <a:cubicBezTo>
                      <a:pt x="28" y="11"/>
                      <a:pt x="23" y="5"/>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9" name="Google Shape;1919;p3"/>
              <p:cNvSpPr/>
              <p:nvPr/>
            </p:nvSpPr>
            <p:spPr>
              <a:xfrm>
                <a:off x="2293" y="2622"/>
                <a:ext cx="1510" cy="82"/>
              </a:xfrm>
              <a:custGeom>
                <a:rect b="b" l="l" r="r" t="t"/>
                <a:pathLst>
                  <a:path extrusionOk="0" h="48" w="883">
                    <a:moveTo>
                      <a:pt x="862" y="26"/>
                    </a:moveTo>
                    <a:cubicBezTo>
                      <a:pt x="862" y="26"/>
                      <a:pt x="862" y="26"/>
                      <a:pt x="862" y="26"/>
                    </a:cubicBezTo>
                    <a:cubicBezTo>
                      <a:pt x="872" y="35"/>
                      <a:pt x="879" y="42"/>
                      <a:pt x="883" y="48"/>
                    </a:cubicBezTo>
                    <a:cubicBezTo>
                      <a:pt x="879" y="42"/>
                      <a:pt x="872" y="35"/>
                      <a:pt x="862" y="26"/>
                    </a:cubicBezTo>
                    <a:moveTo>
                      <a:pt x="1" y="0"/>
                    </a:moveTo>
                    <a:cubicBezTo>
                      <a:pt x="11" y="4"/>
                      <a:pt x="21" y="9"/>
                      <a:pt x="28" y="15"/>
                    </a:cubicBezTo>
                    <a:cubicBezTo>
                      <a:pt x="28" y="15"/>
                      <a:pt x="28" y="15"/>
                      <a:pt x="28" y="15"/>
                    </a:cubicBezTo>
                    <a:cubicBezTo>
                      <a:pt x="21" y="9"/>
                      <a:pt x="11" y="4"/>
                      <a:pt x="1" y="0"/>
                    </a:cubicBezTo>
                    <a:moveTo>
                      <a:pt x="1" y="0"/>
                    </a:moveTo>
                    <a:cubicBezTo>
                      <a:pt x="1" y="0"/>
                      <a:pt x="1" y="0"/>
                      <a:pt x="1" y="0"/>
                    </a:cubicBezTo>
                    <a:cubicBezTo>
                      <a:pt x="1" y="0"/>
                      <a:pt x="1" y="0"/>
                      <a:pt x="1" y="0"/>
                    </a:cubicBezTo>
                    <a:moveTo>
                      <a:pt x="0" y="0"/>
                    </a:moveTo>
                    <a:cubicBezTo>
                      <a:pt x="1" y="0"/>
                      <a:pt x="1" y="0"/>
                      <a:pt x="1" y="0"/>
                    </a:cubicBezTo>
                    <a:cubicBezTo>
                      <a:pt x="1" y="0"/>
                      <a:pt x="1" y="0"/>
                      <a:pt x="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0" name="Google Shape;1920;p3"/>
              <p:cNvSpPr/>
              <p:nvPr/>
            </p:nvSpPr>
            <p:spPr>
              <a:xfrm>
                <a:off x="2293" y="2617"/>
                <a:ext cx="48" cy="30"/>
              </a:xfrm>
              <a:custGeom>
                <a:rect b="b" l="l" r="r" t="t"/>
                <a:pathLst>
                  <a:path extrusionOk="0" h="18" w="28">
                    <a:moveTo>
                      <a:pt x="10" y="0"/>
                    </a:moveTo>
                    <a:cubicBezTo>
                      <a:pt x="6" y="1"/>
                      <a:pt x="3" y="2"/>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ubicBezTo>
                      <a:pt x="11" y="7"/>
                      <a:pt x="21" y="12"/>
                      <a:pt x="28" y="18"/>
                    </a:cubicBezTo>
                    <a:cubicBezTo>
                      <a:pt x="24" y="11"/>
                      <a:pt x="17" y="5"/>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1" name="Google Shape;1921;p3"/>
              <p:cNvSpPr/>
              <p:nvPr/>
            </p:nvSpPr>
            <p:spPr>
              <a:xfrm>
                <a:off x="3767" y="2666"/>
                <a:ext cx="43" cy="45"/>
              </a:xfrm>
              <a:custGeom>
                <a:rect b="b" l="l" r="r" t="t"/>
                <a:pathLst>
                  <a:path extrusionOk="0" h="26" w="25">
                    <a:moveTo>
                      <a:pt x="0" y="0"/>
                    </a:moveTo>
                    <a:cubicBezTo>
                      <a:pt x="0" y="0"/>
                      <a:pt x="0" y="0"/>
                      <a:pt x="0" y="0"/>
                    </a:cubicBezTo>
                    <a:cubicBezTo>
                      <a:pt x="13" y="11"/>
                      <a:pt x="21" y="21"/>
                      <a:pt x="25" y="26"/>
                    </a:cubicBezTo>
                    <a:cubicBezTo>
                      <a:pt x="24" y="25"/>
                      <a:pt x="23" y="23"/>
                      <a:pt x="21" y="22"/>
                    </a:cubicBezTo>
                    <a:cubicBezTo>
                      <a:pt x="17" y="16"/>
                      <a:pt x="10" y="9"/>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2" name="Google Shape;1922;p3"/>
              <p:cNvSpPr/>
              <p:nvPr/>
            </p:nvSpPr>
            <p:spPr>
              <a:xfrm>
                <a:off x="3767" y="2666"/>
                <a:ext cx="48" cy="50"/>
              </a:xfrm>
              <a:custGeom>
                <a:rect b="b" l="l" r="r" t="t"/>
                <a:pathLst>
                  <a:path extrusionOk="0" h="29" w="28">
                    <a:moveTo>
                      <a:pt x="0" y="0"/>
                    </a:moveTo>
                    <a:cubicBezTo>
                      <a:pt x="2" y="2"/>
                      <a:pt x="4" y="4"/>
                      <a:pt x="5" y="6"/>
                    </a:cubicBezTo>
                    <a:cubicBezTo>
                      <a:pt x="11" y="12"/>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6"/>
                      <a:pt x="9" y="21"/>
                      <a:pt x="2" y="29"/>
                    </a:cubicBezTo>
                    <a:cubicBezTo>
                      <a:pt x="28" y="29"/>
                      <a:pt x="28" y="29"/>
                      <a:pt x="28" y="29"/>
                    </a:cubicBezTo>
                    <a:cubicBezTo>
                      <a:pt x="27" y="29"/>
                      <a:pt x="26" y="28"/>
                      <a:pt x="25" y="26"/>
                    </a:cubicBezTo>
                    <a:cubicBezTo>
                      <a:pt x="21" y="21"/>
                      <a:pt x="13" y="1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3" name="Google Shape;1923;p3"/>
              <p:cNvSpPr/>
              <p:nvPr/>
            </p:nvSpPr>
            <p:spPr>
              <a:xfrm>
                <a:off x="4120" y="2540"/>
                <a:ext cx="61" cy="477"/>
              </a:xfrm>
              <a:custGeom>
                <a:rect b="b" l="l" r="r" t="t"/>
                <a:pathLst>
                  <a:path extrusionOk="0" h="477" w="61">
                    <a:moveTo>
                      <a:pt x="61" y="0"/>
                    </a:moveTo>
                    <a:lnTo>
                      <a:pt x="32" y="0"/>
                    </a:lnTo>
                    <a:lnTo>
                      <a:pt x="0" y="477"/>
                    </a:lnTo>
                    <a:lnTo>
                      <a:pt x="5" y="477"/>
                    </a:lnTo>
                    <a:lnTo>
                      <a:pt x="42" y="275"/>
                    </a:lnTo>
                    <a:lnTo>
                      <a:pt x="61"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4" name="Google Shape;1924;p3"/>
              <p:cNvSpPr/>
              <p:nvPr/>
            </p:nvSpPr>
            <p:spPr>
              <a:xfrm>
                <a:off x="4120" y="2540"/>
                <a:ext cx="61" cy="477"/>
              </a:xfrm>
              <a:custGeom>
                <a:rect b="b" l="l" r="r" t="t"/>
                <a:pathLst>
                  <a:path extrusionOk="0" h="477" w="61">
                    <a:moveTo>
                      <a:pt x="61" y="0"/>
                    </a:moveTo>
                    <a:lnTo>
                      <a:pt x="32" y="0"/>
                    </a:lnTo>
                    <a:lnTo>
                      <a:pt x="0" y="477"/>
                    </a:lnTo>
                    <a:lnTo>
                      <a:pt x="5" y="477"/>
                    </a:lnTo>
                    <a:lnTo>
                      <a:pt x="42" y="275"/>
                    </a:lnTo>
                    <a:lnTo>
                      <a:pt x="61"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5" name="Google Shape;1925;p3"/>
              <p:cNvSpPr/>
              <p:nvPr/>
            </p:nvSpPr>
            <p:spPr>
              <a:xfrm>
                <a:off x="4162" y="2675"/>
                <a:ext cx="158" cy="342"/>
              </a:xfrm>
              <a:custGeom>
                <a:rect b="b" l="l" r="r" t="t"/>
                <a:pathLst>
                  <a:path extrusionOk="0" h="342" w="158">
                    <a:moveTo>
                      <a:pt x="129" y="0"/>
                    </a:moveTo>
                    <a:lnTo>
                      <a:pt x="0" y="342"/>
                    </a:lnTo>
                    <a:lnTo>
                      <a:pt x="38" y="342"/>
                    </a:lnTo>
                    <a:lnTo>
                      <a:pt x="158" y="22"/>
                    </a:lnTo>
                    <a:lnTo>
                      <a:pt x="129"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6" name="Google Shape;1926;p3"/>
              <p:cNvSpPr/>
              <p:nvPr/>
            </p:nvSpPr>
            <p:spPr>
              <a:xfrm>
                <a:off x="4162" y="2675"/>
                <a:ext cx="158" cy="342"/>
              </a:xfrm>
              <a:custGeom>
                <a:rect b="b" l="l" r="r" t="t"/>
                <a:pathLst>
                  <a:path extrusionOk="0" h="342" w="158">
                    <a:moveTo>
                      <a:pt x="129" y="0"/>
                    </a:moveTo>
                    <a:lnTo>
                      <a:pt x="0" y="342"/>
                    </a:lnTo>
                    <a:lnTo>
                      <a:pt x="38" y="342"/>
                    </a:lnTo>
                    <a:lnTo>
                      <a:pt x="158" y="22"/>
                    </a:lnTo>
                    <a:lnTo>
                      <a:pt x="129"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7" name="Google Shape;1927;p3"/>
              <p:cNvSpPr/>
              <p:nvPr/>
            </p:nvSpPr>
            <p:spPr>
              <a:xfrm>
                <a:off x="4017" y="2634"/>
                <a:ext cx="75" cy="383"/>
              </a:xfrm>
              <a:custGeom>
                <a:rect b="b" l="l" r="r" t="t"/>
                <a:pathLst>
                  <a:path extrusionOk="0" h="383" w="75">
                    <a:moveTo>
                      <a:pt x="21" y="0"/>
                    </a:moveTo>
                    <a:lnTo>
                      <a:pt x="0" y="13"/>
                    </a:lnTo>
                    <a:lnTo>
                      <a:pt x="70" y="383"/>
                    </a:lnTo>
                    <a:lnTo>
                      <a:pt x="75" y="383"/>
                    </a:lnTo>
                    <a:lnTo>
                      <a:pt x="65" y="237"/>
                    </a:lnTo>
                    <a:lnTo>
                      <a:pt x="21"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8" name="Google Shape;1928;p3"/>
              <p:cNvSpPr/>
              <p:nvPr/>
            </p:nvSpPr>
            <p:spPr>
              <a:xfrm>
                <a:off x="4017" y="2634"/>
                <a:ext cx="75" cy="383"/>
              </a:xfrm>
              <a:custGeom>
                <a:rect b="b" l="l" r="r" t="t"/>
                <a:pathLst>
                  <a:path extrusionOk="0" h="383" w="75">
                    <a:moveTo>
                      <a:pt x="21" y="0"/>
                    </a:moveTo>
                    <a:lnTo>
                      <a:pt x="0" y="13"/>
                    </a:lnTo>
                    <a:lnTo>
                      <a:pt x="70" y="383"/>
                    </a:lnTo>
                    <a:lnTo>
                      <a:pt x="75" y="383"/>
                    </a:lnTo>
                    <a:lnTo>
                      <a:pt x="65" y="237"/>
                    </a:lnTo>
                    <a:lnTo>
                      <a:pt x="21"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9" name="Google Shape;1929;p3"/>
              <p:cNvSpPr/>
              <p:nvPr/>
            </p:nvSpPr>
            <p:spPr>
              <a:xfrm>
                <a:off x="4104" y="4069"/>
                <a:ext cx="101" cy="249"/>
              </a:xfrm>
              <a:custGeom>
                <a:rect b="b" l="l" r="r" t="t"/>
                <a:pathLst>
                  <a:path extrusionOk="0" h="146" w="59">
                    <a:moveTo>
                      <a:pt x="59" y="0"/>
                    </a:moveTo>
                    <a:cubicBezTo>
                      <a:pt x="59" y="0"/>
                      <a:pt x="59" y="0"/>
                      <a:pt x="59" y="0"/>
                    </a:cubicBezTo>
                    <a:cubicBezTo>
                      <a:pt x="33" y="132"/>
                      <a:pt x="33" y="132"/>
                      <a:pt x="33" y="132"/>
                    </a:cubicBezTo>
                    <a:cubicBezTo>
                      <a:pt x="32" y="141"/>
                      <a:pt x="24" y="146"/>
                      <a:pt x="17" y="146"/>
                    </a:cubicBezTo>
                    <a:cubicBezTo>
                      <a:pt x="17" y="146"/>
                      <a:pt x="16" y="146"/>
                      <a:pt x="16" y="146"/>
                    </a:cubicBezTo>
                    <a:cubicBezTo>
                      <a:pt x="16" y="122"/>
                      <a:pt x="16" y="122"/>
                      <a:pt x="16" y="122"/>
                    </a:cubicBezTo>
                    <a:cubicBezTo>
                      <a:pt x="12" y="127"/>
                      <a:pt x="7" y="130"/>
                      <a:pt x="1" y="130"/>
                    </a:cubicBezTo>
                    <a:cubicBezTo>
                      <a:pt x="1" y="130"/>
                      <a:pt x="1" y="130"/>
                      <a:pt x="0" y="130"/>
                    </a:cubicBezTo>
                    <a:cubicBezTo>
                      <a:pt x="1" y="132"/>
                      <a:pt x="1" y="132"/>
                      <a:pt x="1" y="132"/>
                    </a:cubicBezTo>
                    <a:cubicBezTo>
                      <a:pt x="3" y="141"/>
                      <a:pt x="10" y="146"/>
                      <a:pt x="17" y="146"/>
                    </a:cubicBezTo>
                    <a:cubicBezTo>
                      <a:pt x="24" y="146"/>
                      <a:pt x="32" y="141"/>
                      <a:pt x="33" y="132"/>
                    </a:cubicBezTo>
                    <a:cubicBezTo>
                      <a:pt x="59" y="0"/>
                      <a:pt x="59" y="0"/>
                      <a:pt x="5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0" name="Google Shape;1930;p3"/>
              <p:cNvSpPr/>
              <p:nvPr/>
            </p:nvSpPr>
            <p:spPr>
              <a:xfrm>
                <a:off x="4132" y="4069"/>
                <a:ext cx="73" cy="249"/>
              </a:xfrm>
              <a:custGeom>
                <a:rect b="b" l="l" r="r" t="t"/>
                <a:pathLst>
                  <a:path extrusionOk="0" h="146" w="43">
                    <a:moveTo>
                      <a:pt x="43" y="0"/>
                    </a:moveTo>
                    <a:cubicBezTo>
                      <a:pt x="37" y="1"/>
                      <a:pt x="30" y="2"/>
                      <a:pt x="23" y="4"/>
                    </a:cubicBezTo>
                    <a:cubicBezTo>
                      <a:pt x="1" y="116"/>
                      <a:pt x="1" y="116"/>
                      <a:pt x="1" y="116"/>
                    </a:cubicBezTo>
                    <a:cubicBezTo>
                      <a:pt x="1" y="118"/>
                      <a:pt x="0" y="120"/>
                      <a:pt x="0" y="122"/>
                    </a:cubicBezTo>
                    <a:cubicBezTo>
                      <a:pt x="0" y="146"/>
                      <a:pt x="0" y="146"/>
                      <a:pt x="0" y="146"/>
                    </a:cubicBezTo>
                    <a:cubicBezTo>
                      <a:pt x="0" y="146"/>
                      <a:pt x="1" y="146"/>
                      <a:pt x="1" y="146"/>
                    </a:cubicBezTo>
                    <a:cubicBezTo>
                      <a:pt x="8" y="146"/>
                      <a:pt x="16" y="141"/>
                      <a:pt x="17" y="132"/>
                    </a:cubicBezTo>
                    <a:cubicBezTo>
                      <a:pt x="43" y="0"/>
                      <a:pt x="43" y="0"/>
                      <a:pt x="4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1" name="Google Shape;1931;p3"/>
              <p:cNvSpPr/>
              <p:nvPr/>
            </p:nvSpPr>
            <p:spPr>
              <a:xfrm>
                <a:off x="4171" y="3063"/>
                <a:ext cx="210" cy="1012"/>
              </a:xfrm>
              <a:custGeom>
                <a:rect b="b" l="l" r="r" t="t"/>
                <a:pathLst>
                  <a:path extrusionOk="0" h="592" w="123">
                    <a:moveTo>
                      <a:pt x="43" y="432"/>
                    </a:moveTo>
                    <a:cubicBezTo>
                      <a:pt x="39" y="432"/>
                      <a:pt x="36" y="429"/>
                      <a:pt x="36" y="425"/>
                    </a:cubicBezTo>
                    <a:cubicBezTo>
                      <a:pt x="36" y="421"/>
                      <a:pt x="39" y="418"/>
                      <a:pt x="43" y="418"/>
                    </a:cubicBezTo>
                    <a:cubicBezTo>
                      <a:pt x="53" y="418"/>
                      <a:pt x="53" y="418"/>
                      <a:pt x="53" y="418"/>
                    </a:cubicBezTo>
                    <a:cubicBezTo>
                      <a:pt x="50" y="432"/>
                      <a:pt x="50" y="432"/>
                      <a:pt x="50" y="432"/>
                    </a:cubicBezTo>
                    <a:cubicBezTo>
                      <a:pt x="43" y="432"/>
                      <a:pt x="43" y="432"/>
                      <a:pt x="43" y="432"/>
                    </a:cubicBezTo>
                    <a:moveTo>
                      <a:pt x="96" y="0"/>
                    </a:moveTo>
                    <a:cubicBezTo>
                      <a:pt x="103" y="10"/>
                      <a:pt x="107" y="22"/>
                      <a:pt x="107" y="35"/>
                    </a:cubicBezTo>
                    <a:cubicBezTo>
                      <a:pt x="107" y="39"/>
                      <a:pt x="107" y="43"/>
                      <a:pt x="106" y="47"/>
                    </a:cubicBezTo>
                    <a:cubicBezTo>
                      <a:pt x="0" y="592"/>
                      <a:pt x="0" y="592"/>
                      <a:pt x="0" y="592"/>
                    </a:cubicBezTo>
                    <a:cubicBezTo>
                      <a:pt x="7" y="590"/>
                      <a:pt x="14" y="589"/>
                      <a:pt x="20" y="588"/>
                    </a:cubicBezTo>
                    <a:cubicBezTo>
                      <a:pt x="122" y="63"/>
                      <a:pt x="122" y="63"/>
                      <a:pt x="122" y="63"/>
                    </a:cubicBezTo>
                    <a:cubicBezTo>
                      <a:pt x="123" y="59"/>
                      <a:pt x="123" y="55"/>
                      <a:pt x="123" y="51"/>
                    </a:cubicBezTo>
                    <a:cubicBezTo>
                      <a:pt x="123" y="30"/>
                      <a:pt x="113" y="11"/>
                      <a:pt x="9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2" name="Google Shape;1932;p3"/>
              <p:cNvSpPr/>
              <p:nvPr/>
            </p:nvSpPr>
            <p:spPr>
              <a:xfrm>
                <a:off x="4233" y="3778"/>
                <a:ext cx="29" cy="24"/>
              </a:xfrm>
              <a:custGeom>
                <a:rect b="b" l="l" r="r" t="t"/>
                <a:pathLst>
                  <a:path extrusionOk="0" h="14" w="17">
                    <a:moveTo>
                      <a:pt x="17" y="0"/>
                    </a:moveTo>
                    <a:cubicBezTo>
                      <a:pt x="7" y="0"/>
                      <a:pt x="7" y="0"/>
                      <a:pt x="7" y="0"/>
                    </a:cubicBezTo>
                    <a:cubicBezTo>
                      <a:pt x="3" y="0"/>
                      <a:pt x="0" y="3"/>
                      <a:pt x="0" y="7"/>
                    </a:cubicBezTo>
                    <a:cubicBezTo>
                      <a:pt x="0" y="11"/>
                      <a:pt x="3" y="14"/>
                      <a:pt x="7" y="14"/>
                    </a:cubicBezTo>
                    <a:cubicBezTo>
                      <a:pt x="14" y="14"/>
                      <a:pt x="14" y="14"/>
                      <a:pt x="14" y="14"/>
                    </a:cubicBezTo>
                    <a:cubicBezTo>
                      <a:pt x="17" y="0"/>
                      <a:pt x="17" y="0"/>
                      <a:pt x="1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3" name="Google Shape;1933;p3"/>
              <p:cNvSpPr/>
              <p:nvPr/>
            </p:nvSpPr>
            <p:spPr>
              <a:xfrm>
                <a:off x="5387" y="1854"/>
                <a:ext cx="357" cy="89"/>
              </a:xfrm>
              <a:custGeom>
                <a:rect b="b" l="l" r="r" t="t"/>
                <a:pathLst>
                  <a:path extrusionOk="0" h="52" w="209">
                    <a:moveTo>
                      <a:pt x="0" y="0"/>
                    </a:moveTo>
                    <a:cubicBezTo>
                      <a:pt x="31" y="36"/>
                      <a:pt x="76" y="52"/>
                      <a:pt x="127" y="52"/>
                    </a:cubicBezTo>
                    <a:cubicBezTo>
                      <a:pt x="157" y="52"/>
                      <a:pt x="185" y="47"/>
                      <a:pt x="209" y="34"/>
                    </a:cubicBezTo>
                    <a:cubicBezTo>
                      <a:pt x="209" y="34"/>
                      <a:pt x="209" y="34"/>
                      <a:pt x="209" y="34"/>
                    </a:cubicBezTo>
                    <a:cubicBezTo>
                      <a:pt x="185" y="47"/>
                      <a:pt x="157" y="52"/>
                      <a:pt x="127" y="52"/>
                    </a:cubicBezTo>
                    <a:cubicBezTo>
                      <a:pt x="127" y="36"/>
                      <a:pt x="127" y="36"/>
                      <a:pt x="127" y="36"/>
                    </a:cubicBezTo>
                    <a:cubicBezTo>
                      <a:pt x="121" y="36"/>
                      <a:pt x="116" y="36"/>
                      <a:pt x="111" y="36"/>
                    </a:cubicBezTo>
                    <a:cubicBezTo>
                      <a:pt x="68" y="36"/>
                      <a:pt x="30" y="25"/>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4" name="Google Shape;1934;p3"/>
              <p:cNvSpPr/>
              <p:nvPr/>
            </p:nvSpPr>
            <p:spPr>
              <a:xfrm>
                <a:off x="5724" y="1190"/>
                <a:ext cx="166" cy="722"/>
              </a:xfrm>
              <a:custGeom>
                <a:rect b="b" l="l" r="r" t="t"/>
                <a:pathLst>
                  <a:path extrusionOk="0" h="422" w="97">
                    <a:moveTo>
                      <a:pt x="0" y="0"/>
                    </a:moveTo>
                    <a:cubicBezTo>
                      <a:pt x="49" y="55"/>
                      <a:pt x="81" y="150"/>
                      <a:pt x="81" y="237"/>
                    </a:cubicBezTo>
                    <a:cubicBezTo>
                      <a:pt x="81" y="237"/>
                      <a:pt x="81" y="237"/>
                      <a:pt x="81" y="237"/>
                    </a:cubicBezTo>
                    <a:cubicBezTo>
                      <a:pt x="81" y="237"/>
                      <a:pt x="81" y="237"/>
                      <a:pt x="81" y="237"/>
                    </a:cubicBezTo>
                    <a:cubicBezTo>
                      <a:pt x="81" y="318"/>
                      <a:pt x="53" y="371"/>
                      <a:pt x="9" y="399"/>
                    </a:cubicBezTo>
                    <a:cubicBezTo>
                      <a:pt x="10" y="407"/>
                      <a:pt x="11" y="414"/>
                      <a:pt x="12" y="422"/>
                    </a:cubicBezTo>
                    <a:cubicBezTo>
                      <a:pt x="63" y="396"/>
                      <a:pt x="97" y="342"/>
                      <a:pt x="97" y="253"/>
                    </a:cubicBezTo>
                    <a:cubicBezTo>
                      <a:pt x="97" y="157"/>
                      <a:pt x="57" y="51"/>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5" name="Google Shape;1935;p3"/>
              <p:cNvSpPr/>
              <p:nvPr/>
            </p:nvSpPr>
            <p:spPr>
              <a:xfrm>
                <a:off x="5604" y="1873"/>
                <a:ext cx="140" cy="70"/>
              </a:xfrm>
              <a:custGeom>
                <a:rect b="b" l="l" r="r" t="t"/>
                <a:pathLst>
                  <a:path extrusionOk="0" h="41" w="82">
                    <a:moveTo>
                      <a:pt x="79" y="0"/>
                    </a:moveTo>
                    <a:cubicBezTo>
                      <a:pt x="56" y="15"/>
                      <a:pt x="29" y="23"/>
                      <a:pt x="0" y="25"/>
                    </a:cubicBezTo>
                    <a:cubicBezTo>
                      <a:pt x="0" y="41"/>
                      <a:pt x="0" y="41"/>
                      <a:pt x="0" y="41"/>
                    </a:cubicBezTo>
                    <a:cubicBezTo>
                      <a:pt x="30" y="41"/>
                      <a:pt x="58" y="36"/>
                      <a:pt x="82" y="23"/>
                    </a:cubicBezTo>
                    <a:cubicBezTo>
                      <a:pt x="81" y="15"/>
                      <a:pt x="80" y="8"/>
                      <a:pt x="7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6" name="Google Shape;1936;p3"/>
              <p:cNvSpPr/>
              <p:nvPr/>
            </p:nvSpPr>
            <p:spPr>
              <a:xfrm>
                <a:off x="1975" y="3095"/>
                <a:ext cx="653" cy="623"/>
              </a:xfrm>
              <a:custGeom>
                <a:rect b="b" l="l" r="r" t="t"/>
                <a:pathLst>
                  <a:path extrusionOk="0" h="364" w="382">
                    <a:moveTo>
                      <a:pt x="15" y="0"/>
                    </a:moveTo>
                    <a:cubicBezTo>
                      <a:pt x="0" y="0"/>
                      <a:pt x="0" y="0"/>
                      <a:pt x="0" y="0"/>
                    </a:cubicBezTo>
                    <a:cubicBezTo>
                      <a:pt x="0" y="201"/>
                      <a:pt x="163" y="364"/>
                      <a:pt x="364" y="364"/>
                    </a:cubicBezTo>
                    <a:cubicBezTo>
                      <a:pt x="370" y="364"/>
                      <a:pt x="376" y="364"/>
                      <a:pt x="382" y="363"/>
                    </a:cubicBezTo>
                    <a:cubicBezTo>
                      <a:pt x="376" y="358"/>
                      <a:pt x="369" y="353"/>
                      <a:pt x="363" y="348"/>
                    </a:cubicBezTo>
                    <a:cubicBezTo>
                      <a:pt x="171" y="348"/>
                      <a:pt x="15" y="192"/>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7" name="Google Shape;1937;p3"/>
              <p:cNvSpPr/>
              <p:nvPr/>
            </p:nvSpPr>
            <p:spPr>
              <a:xfrm>
                <a:off x="2596" y="3095"/>
                <a:ext cx="624" cy="621"/>
              </a:xfrm>
              <a:custGeom>
                <a:rect b="b" l="l" r="r" t="t"/>
                <a:pathLst>
                  <a:path extrusionOk="0" h="363" w="365">
                    <a:moveTo>
                      <a:pt x="365" y="0"/>
                    </a:moveTo>
                    <a:cubicBezTo>
                      <a:pt x="349" y="0"/>
                      <a:pt x="349" y="0"/>
                      <a:pt x="349" y="0"/>
                    </a:cubicBezTo>
                    <a:cubicBezTo>
                      <a:pt x="349" y="192"/>
                      <a:pt x="193" y="348"/>
                      <a:pt x="1" y="348"/>
                    </a:cubicBezTo>
                    <a:cubicBezTo>
                      <a:pt x="0" y="348"/>
                      <a:pt x="0" y="348"/>
                      <a:pt x="0" y="348"/>
                    </a:cubicBezTo>
                    <a:cubicBezTo>
                      <a:pt x="6" y="353"/>
                      <a:pt x="13" y="358"/>
                      <a:pt x="19" y="363"/>
                    </a:cubicBezTo>
                    <a:cubicBezTo>
                      <a:pt x="212" y="354"/>
                      <a:pt x="365" y="195"/>
                      <a:pt x="36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8" name="Google Shape;1938;p3"/>
              <p:cNvSpPr/>
              <p:nvPr/>
            </p:nvSpPr>
            <p:spPr>
              <a:xfrm>
                <a:off x="2000" y="3095"/>
                <a:ext cx="596" cy="596"/>
              </a:xfrm>
              <a:custGeom>
                <a:rect b="b" l="l" r="r" t="t"/>
                <a:pathLst>
                  <a:path extrusionOk="0" h="348" w="348">
                    <a:moveTo>
                      <a:pt x="32" y="0"/>
                    </a:moveTo>
                    <a:cubicBezTo>
                      <a:pt x="0" y="0"/>
                      <a:pt x="0" y="0"/>
                      <a:pt x="0" y="0"/>
                    </a:cubicBezTo>
                    <a:cubicBezTo>
                      <a:pt x="0" y="0"/>
                      <a:pt x="0" y="0"/>
                      <a:pt x="0" y="0"/>
                    </a:cubicBezTo>
                    <a:cubicBezTo>
                      <a:pt x="0" y="192"/>
                      <a:pt x="156" y="348"/>
                      <a:pt x="348" y="348"/>
                    </a:cubicBezTo>
                    <a:cubicBezTo>
                      <a:pt x="334" y="337"/>
                      <a:pt x="320" y="326"/>
                      <a:pt x="306" y="314"/>
                    </a:cubicBezTo>
                    <a:cubicBezTo>
                      <a:pt x="151" y="293"/>
                      <a:pt x="32" y="161"/>
                      <a:pt x="32"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9" name="Google Shape;1939;p3"/>
              <p:cNvSpPr/>
              <p:nvPr/>
            </p:nvSpPr>
            <p:spPr>
              <a:xfrm>
                <a:off x="2524" y="3095"/>
                <a:ext cx="669" cy="596"/>
              </a:xfrm>
              <a:custGeom>
                <a:rect b="b" l="l" r="r" t="t"/>
                <a:pathLst>
                  <a:path extrusionOk="0" h="348" w="391">
                    <a:moveTo>
                      <a:pt x="391" y="0"/>
                    </a:moveTo>
                    <a:cubicBezTo>
                      <a:pt x="360" y="0"/>
                      <a:pt x="360" y="0"/>
                      <a:pt x="360" y="0"/>
                    </a:cubicBezTo>
                    <a:cubicBezTo>
                      <a:pt x="360" y="175"/>
                      <a:pt x="218" y="317"/>
                      <a:pt x="43" y="317"/>
                    </a:cubicBezTo>
                    <a:cubicBezTo>
                      <a:pt x="28" y="317"/>
                      <a:pt x="14" y="316"/>
                      <a:pt x="0" y="314"/>
                    </a:cubicBezTo>
                    <a:cubicBezTo>
                      <a:pt x="14" y="326"/>
                      <a:pt x="28" y="337"/>
                      <a:pt x="42" y="348"/>
                    </a:cubicBezTo>
                    <a:cubicBezTo>
                      <a:pt x="42" y="348"/>
                      <a:pt x="42" y="348"/>
                      <a:pt x="43" y="348"/>
                    </a:cubicBezTo>
                    <a:cubicBezTo>
                      <a:pt x="235" y="348"/>
                      <a:pt x="391" y="192"/>
                      <a:pt x="391" y="0"/>
                    </a:cubicBezTo>
                    <a:cubicBezTo>
                      <a:pt x="391" y="0"/>
                      <a:pt x="391" y="0"/>
                      <a:pt x="39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0" name="Google Shape;1940;p3"/>
              <p:cNvSpPr/>
              <p:nvPr/>
            </p:nvSpPr>
            <p:spPr>
              <a:xfrm>
                <a:off x="2055" y="3095"/>
                <a:ext cx="469" cy="537"/>
              </a:xfrm>
              <a:custGeom>
                <a:rect b="b" l="l" r="r" t="t"/>
                <a:pathLst>
                  <a:path extrusionOk="0" h="314" w="274">
                    <a:moveTo>
                      <a:pt x="173" y="254"/>
                    </a:moveTo>
                    <a:cubicBezTo>
                      <a:pt x="172" y="254"/>
                      <a:pt x="171" y="254"/>
                      <a:pt x="170" y="253"/>
                    </a:cubicBezTo>
                    <a:cubicBezTo>
                      <a:pt x="167" y="251"/>
                      <a:pt x="167" y="244"/>
                      <a:pt x="171" y="237"/>
                    </a:cubicBezTo>
                    <a:cubicBezTo>
                      <a:pt x="174" y="231"/>
                      <a:pt x="179" y="228"/>
                      <a:pt x="182" y="228"/>
                    </a:cubicBezTo>
                    <a:cubicBezTo>
                      <a:pt x="183" y="228"/>
                      <a:pt x="184" y="228"/>
                      <a:pt x="185" y="229"/>
                    </a:cubicBezTo>
                    <a:cubicBezTo>
                      <a:pt x="188" y="231"/>
                      <a:pt x="188" y="238"/>
                      <a:pt x="184" y="245"/>
                    </a:cubicBezTo>
                    <a:cubicBezTo>
                      <a:pt x="181" y="250"/>
                      <a:pt x="177" y="254"/>
                      <a:pt x="173" y="254"/>
                    </a:cubicBezTo>
                    <a:moveTo>
                      <a:pt x="132" y="225"/>
                    </a:moveTo>
                    <a:cubicBezTo>
                      <a:pt x="131" y="225"/>
                      <a:pt x="130" y="225"/>
                      <a:pt x="129" y="224"/>
                    </a:cubicBezTo>
                    <a:cubicBezTo>
                      <a:pt x="125" y="221"/>
                      <a:pt x="127" y="214"/>
                      <a:pt x="132" y="208"/>
                    </a:cubicBezTo>
                    <a:cubicBezTo>
                      <a:pt x="135" y="204"/>
                      <a:pt x="140" y="201"/>
                      <a:pt x="144" y="201"/>
                    </a:cubicBezTo>
                    <a:cubicBezTo>
                      <a:pt x="145" y="201"/>
                      <a:pt x="146" y="201"/>
                      <a:pt x="147" y="202"/>
                    </a:cubicBezTo>
                    <a:cubicBezTo>
                      <a:pt x="150" y="205"/>
                      <a:pt x="149" y="212"/>
                      <a:pt x="144" y="218"/>
                    </a:cubicBezTo>
                    <a:cubicBezTo>
                      <a:pt x="140" y="223"/>
                      <a:pt x="136" y="225"/>
                      <a:pt x="132" y="225"/>
                    </a:cubicBezTo>
                    <a:moveTo>
                      <a:pt x="97" y="190"/>
                    </a:moveTo>
                    <a:cubicBezTo>
                      <a:pt x="95" y="190"/>
                      <a:pt x="94" y="189"/>
                      <a:pt x="93" y="188"/>
                    </a:cubicBezTo>
                    <a:cubicBezTo>
                      <a:pt x="90" y="185"/>
                      <a:pt x="92" y="178"/>
                      <a:pt x="98" y="173"/>
                    </a:cubicBezTo>
                    <a:cubicBezTo>
                      <a:pt x="102" y="169"/>
                      <a:pt x="106" y="168"/>
                      <a:pt x="110" y="168"/>
                    </a:cubicBezTo>
                    <a:cubicBezTo>
                      <a:pt x="112" y="168"/>
                      <a:pt x="113" y="168"/>
                      <a:pt x="114" y="170"/>
                    </a:cubicBezTo>
                    <a:cubicBezTo>
                      <a:pt x="117" y="173"/>
                      <a:pt x="115" y="180"/>
                      <a:pt x="109" y="185"/>
                    </a:cubicBezTo>
                    <a:cubicBezTo>
                      <a:pt x="105" y="188"/>
                      <a:pt x="101" y="190"/>
                      <a:pt x="97" y="190"/>
                    </a:cubicBezTo>
                    <a:moveTo>
                      <a:pt x="70" y="149"/>
                    </a:moveTo>
                    <a:cubicBezTo>
                      <a:pt x="67" y="149"/>
                      <a:pt x="64" y="148"/>
                      <a:pt x="63" y="146"/>
                    </a:cubicBezTo>
                    <a:cubicBezTo>
                      <a:pt x="61" y="142"/>
                      <a:pt x="65" y="136"/>
                      <a:pt x="72" y="132"/>
                    </a:cubicBezTo>
                    <a:cubicBezTo>
                      <a:pt x="75" y="130"/>
                      <a:pt x="79" y="129"/>
                      <a:pt x="82" y="129"/>
                    </a:cubicBezTo>
                    <a:cubicBezTo>
                      <a:pt x="85" y="129"/>
                      <a:pt x="87" y="130"/>
                      <a:pt x="88" y="132"/>
                    </a:cubicBezTo>
                    <a:cubicBezTo>
                      <a:pt x="90" y="136"/>
                      <a:pt x="86" y="142"/>
                      <a:pt x="80" y="146"/>
                    </a:cubicBezTo>
                    <a:cubicBezTo>
                      <a:pt x="76" y="148"/>
                      <a:pt x="73" y="149"/>
                      <a:pt x="70" y="149"/>
                    </a:cubicBezTo>
                    <a:moveTo>
                      <a:pt x="50" y="104"/>
                    </a:moveTo>
                    <a:cubicBezTo>
                      <a:pt x="46" y="104"/>
                      <a:pt x="43" y="102"/>
                      <a:pt x="42" y="100"/>
                    </a:cubicBezTo>
                    <a:cubicBezTo>
                      <a:pt x="40" y="96"/>
                      <a:pt x="45" y="90"/>
                      <a:pt x="52" y="88"/>
                    </a:cubicBezTo>
                    <a:cubicBezTo>
                      <a:pt x="55" y="87"/>
                      <a:pt x="58" y="86"/>
                      <a:pt x="60" y="86"/>
                    </a:cubicBezTo>
                    <a:cubicBezTo>
                      <a:pt x="64" y="86"/>
                      <a:pt x="68" y="88"/>
                      <a:pt x="69" y="90"/>
                    </a:cubicBezTo>
                    <a:cubicBezTo>
                      <a:pt x="70" y="94"/>
                      <a:pt x="65" y="100"/>
                      <a:pt x="58" y="102"/>
                    </a:cubicBezTo>
                    <a:cubicBezTo>
                      <a:pt x="55" y="103"/>
                      <a:pt x="53" y="104"/>
                      <a:pt x="50" y="104"/>
                    </a:cubicBezTo>
                    <a:moveTo>
                      <a:pt x="20" y="0"/>
                    </a:moveTo>
                    <a:cubicBezTo>
                      <a:pt x="0" y="0"/>
                      <a:pt x="0" y="0"/>
                      <a:pt x="0" y="0"/>
                    </a:cubicBezTo>
                    <a:cubicBezTo>
                      <a:pt x="0" y="0"/>
                      <a:pt x="0" y="0"/>
                      <a:pt x="0" y="0"/>
                    </a:cubicBezTo>
                    <a:cubicBezTo>
                      <a:pt x="0" y="161"/>
                      <a:pt x="119" y="293"/>
                      <a:pt x="274" y="314"/>
                    </a:cubicBezTo>
                    <a:cubicBezTo>
                      <a:pt x="258" y="300"/>
                      <a:pt x="242" y="285"/>
                      <a:pt x="226" y="270"/>
                    </a:cubicBezTo>
                    <a:cubicBezTo>
                      <a:pt x="224" y="273"/>
                      <a:pt x="221" y="275"/>
                      <a:pt x="218" y="275"/>
                    </a:cubicBezTo>
                    <a:cubicBezTo>
                      <a:pt x="218" y="275"/>
                      <a:pt x="217" y="275"/>
                      <a:pt x="217" y="275"/>
                    </a:cubicBezTo>
                    <a:cubicBezTo>
                      <a:pt x="213" y="273"/>
                      <a:pt x="211" y="266"/>
                      <a:pt x="214" y="259"/>
                    </a:cubicBezTo>
                    <a:cubicBezTo>
                      <a:pt x="214" y="258"/>
                      <a:pt x="214" y="258"/>
                      <a:pt x="214" y="258"/>
                    </a:cubicBezTo>
                    <a:cubicBezTo>
                      <a:pt x="153" y="196"/>
                      <a:pt x="98" y="128"/>
                      <a:pt x="52" y="53"/>
                    </a:cubicBezTo>
                    <a:cubicBezTo>
                      <a:pt x="49" y="54"/>
                      <a:pt x="47" y="55"/>
                      <a:pt x="44" y="56"/>
                    </a:cubicBezTo>
                    <a:cubicBezTo>
                      <a:pt x="43" y="56"/>
                      <a:pt x="41" y="56"/>
                      <a:pt x="40" y="56"/>
                    </a:cubicBezTo>
                    <a:cubicBezTo>
                      <a:pt x="34" y="56"/>
                      <a:pt x="29" y="54"/>
                      <a:pt x="29" y="51"/>
                    </a:cubicBezTo>
                    <a:cubicBezTo>
                      <a:pt x="28" y="46"/>
                      <a:pt x="34" y="42"/>
                      <a:pt x="41" y="40"/>
                    </a:cubicBezTo>
                    <a:cubicBezTo>
                      <a:pt x="42" y="40"/>
                      <a:pt x="43" y="40"/>
                      <a:pt x="43" y="40"/>
                    </a:cubicBezTo>
                    <a:cubicBezTo>
                      <a:pt x="35" y="27"/>
                      <a:pt x="28" y="13"/>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1" name="Google Shape;1941;p3"/>
              <p:cNvSpPr/>
              <p:nvPr/>
            </p:nvSpPr>
            <p:spPr>
              <a:xfrm>
                <a:off x="2089" y="3095"/>
                <a:ext cx="1051" cy="543"/>
              </a:xfrm>
              <a:custGeom>
                <a:rect b="b" l="l" r="r" t="t"/>
                <a:pathLst>
                  <a:path extrusionOk="0" h="317" w="614">
                    <a:moveTo>
                      <a:pt x="297" y="292"/>
                    </a:moveTo>
                    <a:cubicBezTo>
                      <a:pt x="292" y="292"/>
                      <a:pt x="289" y="286"/>
                      <a:pt x="289" y="278"/>
                    </a:cubicBezTo>
                    <a:cubicBezTo>
                      <a:pt x="289" y="270"/>
                      <a:pt x="292" y="264"/>
                      <a:pt x="297" y="264"/>
                    </a:cubicBezTo>
                    <a:cubicBezTo>
                      <a:pt x="301" y="264"/>
                      <a:pt x="305" y="270"/>
                      <a:pt x="305" y="278"/>
                    </a:cubicBezTo>
                    <a:cubicBezTo>
                      <a:pt x="305" y="286"/>
                      <a:pt x="301" y="292"/>
                      <a:pt x="297" y="292"/>
                    </a:cubicBezTo>
                    <a:moveTo>
                      <a:pt x="247" y="288"/>
                    </a:moveTo>
                    <a:cubicBezTo>
                      <a:pt x="246" y="288"/>
                      <a:pt x="246" y="288"/>
                      <a:pt x="246" y="288"/>
                    </a:cubicBezTo>
                    <a:cubicBezTo>
                      <a:pt x="242" y="287"/>
                      <a:pt x="239" y="280"/>
                      <a:pt x="241" y="273"/>
                    </a:cubicBezTo>
                    <a:cubicBezTo>
                      <a:pt x="242" y="265"/>
                      <a:pt x="246" y="260"/>
                      <a:pt x="250" y="260"/>
                    </a:cubicBezTo>
                    <a:cubicBezTo>
                      <a:pt x="250" y="260"/>
                      <a:pt x="251" y="260"/>
                      <a:pt x="251" y="260"/>
                    </a:cubicBezTo>
                    <a:cubicBezTo>
                      <a:pt x="255" y="261"/>
                      <a:pt x="258" y="268"/>
                      <a:pt x="256" y="275"/>
                    </a:cubicBezTo>
                    <a:cubicBezTo>
                      <a:pt x="255" y="283"/>
                      <a:pt x="251" y="288"/>
                      <a:pt x="247" y="288"/>
                    </a:cubicBezTo>
                    <a:moveTo>
                      <a:pt x="347" y="288"/>
                    </a:moveTo>
                    <a:cubicBezTo>
                      <a:pt x="343" y="288"/>
                      <a:pt x="339" y="283"/>
                      <a:pt x="337" y="275"/>
                    </a:cubicBezTo>
                    <a:cubicBezTo>
                      <a:pt x="336" y="268"/>
                      <a:pt x="338" y="261"/>
                      <a:pt x="343" y="260"/>
                    </a:cubicBezTo>
                    <a:cubicBezTo>
                      <a:pt x="343" y="260"/>
                      <a:pt x="343" y="260"/>
                      <a:pt x="343" y="260"/>
                    </a:cubicBezTo>
                    <a:cubicBezTo>
                      <a:pt x="347" y="260"/>
                      <a:pt x="352" y="265"/>
                      <a:pt x="353" y="273"/>
                    </a:cubicBezTo>
                    <a:cubicBezTo>
                      <a:pt x="354" y="280"/>
                      <a:pt x="352" y="287"/>
                      <a:pt x="348" y="288"/>
                    </a:cubicBezTo>
                    <a:cubicBezTo>
                      <a:pt x="347" y="288"/>
                      <a:pt x="347" y="288"/>
                      <a:pt x="347" y="288"/>
                    </a:cubicBezTo>
                    <a:moveTo>
                      <a:pt x="395" y="275"/>
                    </a:moveTo>
                    <a:cubicBezTo>
                      <a:pt x="391" y="275"/>
                      <a:pt x="387" y="271"/>
                      <a:pt x="385" y="264"/>
                    </a:cubicBezTo>
                    <a:cubicBezTo>
                      <a:pt x="382" y="257"/>
                      <a:pt x="383" y="250"/>
                      <a:pt x="387" y="248"/>
                    </a:cubicBezTo>
                    <a:cubicBezTo>
                      <a:pt x="388" y="248"/>
                      <a:pt x="388" y="248"/>
                      <a:pt x="389" y="248"/>
                    </a:cubicBezTo>
                    <a:cubicBezTo>
                      <a:pt x="393" y="248"/>
                      <a:pt x="397" y="252"/>
                      <a:pt x="399" y="259"/>
                    </a:cubicBezTo>
                    <a:cubicBezTo>
                      <a:pt x="402" y="266"/>
                      <a:pt x="401" y="273"/>
                      <a:pt x="397" y="275"/>
                    </a:cubicBezTo>
                    <a:cubicBezTo>
                      <a:pt x="396" y="275"/>
                      <a:pt x="396" y="275"/>
                      <a:pt x="395" y="275"/>
                    </a:cubicBezTo>
                    <a:moveTo>
                      <a:pt x="441" y="254"/>
                    </a:moveTo>
                    <a:cubicBezTo>
                      <a:pt x="437" y="254"/>
                      <a:pt x="432" y="250"/>
                      <a:pt x="429" y="245"/>
                    </a:cubicBezTo>
                    <a:cubicBezTo>
                      <a:pt x="425" y="238"/>
                      <a:pt x="425" y="231"/>
                      <a:pt x="429" y="229"/>
                    </a:cubicBezTo>
                    <a:cubicBezTo>
                      <a:pt x="430" y="228"/>
                      <a:pt x="430" y="228"/>
                      <a:pt x="431" y="228"/>
                    </a:cubicBezTo>
                    <a:cubicBezTo>
                      <a:pt x="435" y="228"/>
                      <a:pt x="440" y="231"/>
                      <a:pt x="443" y="237"/>
                    </a:cubicBezTo>
                    <a:cubicBezTo>
                      <a:pt x="447" y="244"/>
                      <a:pt x="447" y="251"/>
                      <a:pt x="443" y="253"/>
                    </a:cubicBezTo>
                    <a:cubicBezTo>
                      <a:pt x="442" y="254"/>
                      <a:pt x="441" y="254"/>
                      <a:pt x="441" y="254"/>
                    </a:cubicBezTo>
                    <a:moveTo>
                      <a:pt x="481" y="225"/>
                    </a:moveTo>
                    <a:cubicBezTo>
                      <a:pt x="478" y="225"/>
                      <a:pt x="473" y="223"/>
                      <a:pt x="470" y="218"/>
                    </a:cubicBezTo>
                    <a:cubicBezTo>
                      <a:pt x="465" y="212"/>
                      <a:pt x="463" y="205"/>
                      <a:pt x="467" y="202"/>
                    </a:cubicBezTo>
                    <a:cubicBezTo>
                      <a:pt x="467" y="201"/>
                      <a:pt x="469" y="201"/>
                      <a:pt x="470" y="201"/>
                    </a:cubicBezTo>
                    <a:cubicBezTo>
                      <a:pt x="473" y="201"/>
                      <a:pt x="478" y="204"/>
                      <a:pt x="482" y="208"/>
                    </a:cubicBezTo>
                    <a:cubicBezTo>
                      <a:pt x="487" y="214"/>
                      <a:pt x="488" y="221"/>
                      <a:pt x="485" y="224"/>
                    </a:cubicBezTo>
                    <a:cubicBezTo>
                      <a:pt x="484" y="225"/>
                      <a:pt x="483" y="225"/>
                      <a:pt x="481" y="225"/>
                    </a:cubicBezTo>
                    <a:moveTo>
                      <a:pt x="297" y="227"/>
                    </a:moveTo>
                    <a:cubicBezTo>
                      <a:pt x="292" y="227"/>
                      <a:pt x="289" y="221"/>
                      <a:pt x="289" y="213"/>
                    </a:cubicBezTo>
                    <a:cubicBezTo>
                      <a:pt x="289" y="205"/>
                      <a:pt x="292" y="199"/>
                      <a:pt x="297" y="199"/>
                    </a:cubicBezTo>
                    <a:cubicBezTo>
                      <a:pt x="301" y="199"/>
                      <a:pt x="305" y="205"/>
                      <a:pt x="305" y="213"/>
                    </a:cubicBezTo>
                    <a:cubicBezTo>
                      <a:pt x="305" y="221"/>
                      <a:pt x="301" y="227"/>
                      <a:pt x="297" y="227"/>
                    </a:cubicBezTo>
                    <a:moveTo>
                      <a:pt x="258" y="224"/>
                    </a:moveTo>
                    <a:cubicBezTo>
                      <a:pt x="258" y="224"/>
                      <a:pt x="258" y="224"/>
                      <a:pt x="257" y="224"/>
                    </a:cubicBezTo>
                    <a:cubicBezTo>
                      <a:pt x="253" y="223"/>
                      <a:pt x="251" y="216"/>
                      <a:pt x="252" y="208"/>
                    </a:cubicBezTo>
                    <a:cubicBezTo>
                      <a:pt x="253" y="201"/>
                      <a:pt x="257" y="196"/>
                      <a:pt x="261" y="196"/>
                    </a:cubicBezTo>
                    <a:cubicBezTo>
                      <a:pt x="262" y="196"/>
                      <a:pt x="262" y="196"/>
                      <a:pt x="262" y="196"/>
                    </a:cubicBezTo>
                    <a:cubicBezTo>
                      <a:pt x="266" y="197"/>
                      <a:pt x="269" y="203"/>
                      <a:pt x="268" y="211"/>
                    </a:cubicBezTo>
                    <a:cubicBezTo>
                      <a:pt x="266" y="218"/>
                      <a:pt x="262" y="224"/>
                      <a:pt x="258" y="224"/>
                    </a:cubicBezTo>
                    <a:moveTo>
                      <a:pt x="335" y="224"/>
                    </a:moveTo>
                    <a:cubicBezTo>
                      <a:pt x="331" y="224"/>
                      <a:pt x="327" y="218"/>
                      <a:pt x="326" y="211"/>
                    </a:cubicBezTo>
                    <a:cubicBezTo>
                      <a:pt x="325" y="203"/>
                      <a:pt x="327" y="197"/>
                      <a:pt x="331" y="196"/>
                    </a:cubicBezTo>
                    <a:cubicBezTo>
                      <a:pt x="332" y="196"/>
                      <a:pt x="332" y="196"/>
                      <a:pt x="332" y="196"/>
                    </a:cubicBezTo>
                    <a:cubicBezTo>
                      <a:pt x="336" y="196"/>
                      <a:pt x="340" y="201"/>
                      <a:pt x="342" y="208"/>
                    </a:cubicBezTo>
                    <a:cubicBezTo>
                      <a:pt x="343" y="216"/>
                      <a:pt x="341" y="223"/>
                      <a:pt x="336" y="224"/>
                    </a:cubicBezTo>
                    <a:cubicBezTo>
                      <a:pt x="336" y="224"/>
                      <a:pt x="336" y="224"/>
                      <a:pt x="335" y="224"/>
                    </a:cubicBezTo>
                    <a:moveTo>
                      <a:pt x="221" y="214"/>
                    </a:moveTo>
                    <a:cubicBezTo>
                      <a:pt x="220" y="214"/>
                      <a:pt x="219" y="214"/>
                      <a:pt x="219" y="214"/>
                    </a:cubicBezTo>
                    <a:cubicBezTo>
                      <a:pt x="215" y="212"/>
                      <a:pt x="214" y="205"/>
                      <a:pt x="216" y="197"/>
                    </a:cubicBezTo>
                    <a:cubicBezTo>
                      <a:pt x="219" y="191"/>
                      <a:pt x="223" y="187"/>
                      <a:pt x="227" y="187"/>
                    </a:cubicBezTo>
                    <a:cubicBezTo>
                      <a:pt x="228" y="187"/>
                      <a:pt x="228" y="187"/>
                      <a:pt x="229" y="187"/>
                    </a:cubicBezTo>
                    <a:cubicBezTo>
                      <a:pt x="233" y="188"/>
                      <a:pt x="234" y="196"/>
                      <a:pt x="231" y="203"/>
                    </a:cubicBezTo>
                    <a:cubicBezTo>
                      <a:pt x="229" y="209"/>
                      <a:pt x="224" y="214"/>
                      <a:pt x="221" y="214"/>
                    </a:cubicBezTo>
                    <a:moveTo>
                      <a:pt x="373" y="214"/>
                    </a:moveTo>
                    <a:cubicBezTo>
                      <a:pt x="369" y="214"/>
                      <a:pt x="365" y="209"/>
                      <a:pt x="362" y="203"/>
                    </a:cubicBezTo>
                    <a:cubicBezTo>
                      <a:pt x="360" y="196"/>
                      <a:pt x="361" y="188"/>
                      <a:pt x="365" y="187"/>
                    </a:cubicBezTo>
                    <a:cubicBezTo>
                      <a:pt x="365" y="187"/>
                      <a:pt x="366" y="187"/>
                      <a:pt x="366" y="187"/>
                    </a:cubicBezTo>
                    <a:cubicBezTo>
                      <a:pt x="370" y="187"/>
                      <a:pt x="375" y="191"/>
                      <a:pt x="377" y="197"/>
                    </a:cubicBezTo>
                    <a:cubicBezTo>
                      <a:pt x="380" y="205"/>
                      <a:pt x="379" y="212"/>
                      <a:pt x="375" y="214"/>
                    </a:cubicBezTo>
                    <a:cubicBezTo>
                      <a:pt x="374" y="214"/>
                      <a:pt x="374" y="214"/>
                      <a:pt x="373" y="214"/>
                    </a:cubicBezTo>
                    <a:moveTo>
                      <a:pt x="185" y="197"/>
                    </a:moveTo>
                    <a:cubicBezTo>
                      <a:pt x="185" y="197"/>
                      <a:pt x="184" y="197"/>
                      <a:pt x="183" y="197"/>
                    </a:cubicBezTo>
                    <a:cubicBezTo>
                      <a:pt x="179" y="195"/>
                      <a:pt x="179" y="187"/>
                      <a:pt x="183" y="181"/>
                    </a:cubicBezTo>
                    <a:cubicBezTo>
                      <a:pt x="186" y="175"/>
                      <a:pt x="191" y="172"/>
                      <a:pt x="195" y="172"/>
                    </a:cubicBezTo>
                    <a:cubicBezTo>
                      <a:pt x="196" y="172"/>
                      <a:pt x="197" y="172"/>
                      <a:pt x="197" y="172"/>
                    </a:cubicBezTo>
                    <a:cubicBezTo>
                      <a:pt x="201" y="174"/>
                      <a:pt x="201" y="182"/>
                      <a:pt x="197" y="188"/>
                    </a:cubicBezTo>
                    <a:cubicBezTo>
                      <a:pt x="194" y="194"/>
                      <a:pt x="189" y="197"/>
                      <a:pt x="185" y="197"/>
                    </a:cubicBezTo>
                    <a:moveTo>
                      <a:pt x="408" y="197"/>
                    </a:moveTo>
                    <a:cubicBezTo>
                      <a:pt x="404" y="197"/>
                      <a:pt x="400" y="194"/>
                      <a:pt x="397" y="188"/>
                    </a:cubicBezTo>
                    <a:cubicBezTo>
                      <a:pt x="393" y="182"/>
                      <a:pt x="392" y="174"/>
                      <a:pt x="396" y="172"/>
                    </a:cubicBezTo>
                    <a:cubicBezTo>
                      <a:pt x="397" y="172"/>
                      <a:pt x="398" y="172"/>
                      <a:pt x="399" y="172"/>
                    </a:cubicBezTo>
                    <a:cubicBezTo>
                      <a:pt x="402" y="172"/>
                      <a:pt x="407" y="175"/>
                      <a:pt x="410" y="181"/>
                    </a:cubicBezTo>
                    <a:cubicBezTo>
                      <a:pt x="414" y="187"/>
                      <a:pt x="414" y="195"/>
                      <a:pt x="410" y="197"/>
                    </a:cubicBezTo>
                    <a:cubicBezTo>
                      <a:pt x="410" y="197"/>
                      <a:pt x="409" y="197"/>
                      <a:pt x="408" y="197"/>
                    </a:cubicBezTo>
                    <a:moveTo>
                      <a:pt x="516" y="190"/>
                    </a:moveTo>
                    <a:cubicBezTo>
                      <a:pt x="513" y="190"/>
                      <a:pt x="509" y="188"/>
                      <a:pt x="505" y="185"/>
                    </a:cubicBezTo>
                    <a:cubicBezTo>
                      <a:pt x="499" y="180"/>
                      <a:pt x="496" y="173"/>
                      <a:pt x="499" y="170"/>
                    </a:cubicBezTo>
                    <a:cubicBezTo>
                      <a:pt x="500" y="168"/>
                      <a:pt x="502" y="168"/>
                      <a:pt x="504" y="168"/>
                    </a:cubicBezTo>
                    <a:cubicBezTo>
                      <a:pt x="507" y="168"/>
                      <a:pt x="511" y="169"/>
                      <a:pt x="515" y="173"/>
                    </a:cubicBezTo>
                    <a:cubicBezTo>
                      <a:pt x="521" y="178"/>
                      <a:pt x="524" y="185"/>
                      <a:pt x="521" y="188"/>
                    </a:cubicBezTo>
                    <a:cubicBezTo>
                      <a:pt x="520" y="189"/>
                      <a:pt x="518" y="190"/>
                      <a:pt x="516" y="190"/>
                    </a:cubicBezTo>
                    <a:moveTo>
                      <a:pt x="154" y="175"/>
                    </a:moveTo>
                    <a:cubicBezTo>
                      <a:pt x="153" y="175"/>
                      <a:pt x="151" y="175"/>
                      <a:pt x="151" y="174"/>
                    </a:cubicBezTo>
                    <a:cubicBezTo>
                      <a:pt x="147" y="171"/>
                      <a:pt x="149" y="164"/>
                      <a:pt x="154" y="158"/>
                    </a:cubicBezTo>
                    <a:cubicBezTo>
                      <a:pt x="157" y="154"/>
                      <a:pt x="162" y="151"/>
                      <a:pt x="165" y="151"/>
                    </a:cubicBezTo>
                    <a:cubicBezTo>
                      <a:pt x="167" y="151"/>
                      <a:pt x="168" y="151"/>
                      <a:pt x="169" y="152"/>
                    </a:cubicBezTo>
                    <a:cubicBezTo>
                      <a:pt x="172" y="155"/>
                      <a:pt x="171" y="162"/>
                      <a:pt x="166" y="168"/>
                    </a:cubicBezTo>
                    <a:cubicBezTo>
                      <a:pt x="162" y="173"/>
                      <a:pt x="157" y="175"/>
                      <a:pt x="154" y="175"/>
                    </a:cubicBezTo>
                    <a:moveTo>
                      <a:pt x="440" y="175"/>
                    </a:moveTo>
                    <a:cubicBezTo>
                      <a:pt x="436" y="175"/>
                      <a:pt x="431" y="173"/>
                      <a:pt x="428" y="168"/>
                    </a:cubicBezTo>
                    <a:cubicBezTo>
                      <a:pt x="423" y="162"/>
                      <a:pt x="421" y="155"/>
                      <a:pt x="425" y="152"/>
                    </a:cubicBezTo>
                    <a:cubicBezTo>
                      <a:pt x="426" y="151"/>
                      <a:pt x="427" y="151"/>
                      <a:pt x="428" y="151"/>
                    </a:cubicBezTo>
                    <a:cubicBezTo>
                      <a:pt x="432" y="151"/>
                      <a:pt x="436" y="154"/>
                      <a:pt x="440" y="158"/>
                    </a:cubicBezTo>
                    <a:cubicBezTo>
                      <a:pt x="445" y="164"/>
                      <a:pt x="446" y="171"/>
                      <a:pt x="443" y="174"/>
                    </a:cubicBezTo>
                    <a:cubicBezTo>
                      <a:pt x="442" y="175"/>
                      <a:pt x="441" y="175"/>
                      <a:pt x="440" y="175"/>
                    </a:cubicBezTo>
                    <a:moveTo>
                      <a:pt x="270" y="158"/>
                    </a:moveTo>
                    <a:cubicBezTo>
                      <a:pt x="269" y="158"/>
                      <a:pt x="269" y="158"/>
                      <a:pt x="269" y="158"/>
                    </a:cubicBezTo>
                    <a:cubicBezTo>
                      <a:pt x="265" y="157"/>
                      <a:pt x="262" y="151"/>
                      <a:pt x="264" y="143"/>
                    </a:cubicBezTo>
                    <a:cubicBezTo>
                      <a:pt x="265" y="136"/>
                      <a:pt x="269" y="130"/>
                      <a:pt x="273" y="130"/>
                    </a:cubicBezTo>
                    <a:cubicBezTo>
                      <a:pt x="273" y="130"/>
                      <a:pt x="273" y="130"/>
                      <a:pt x="274" y="130"/>
                    </a:cubicBezTo>
                    <a:cubicBezTo>
                      <a:pt x="278" y="131"/>
                      <a:pt x="280" y="138"/>
                      <a:pt x="279" y="146"/>
                    </a:cubicBezTo>
                    <a:cubicBezTo>
                      <a:pt x="278" y="153"/>
                      <a:pt x="274" y="158"/>
                      <a:pt x="270" y="158"/>
                    </a:cubicBezTo>
                    <a:moveTo>
                      <a:pt x="324" y="158"/>
                    </a:moveTo>
                    <a:cubicBezTo>
                      <a:pt x="320" y="158"/>
                      <a:pt x="316" y="153"/>
                      <a:pt x="314" y="146"/>
                    </a:cubicBezTo>
                    <a:cubicBezTo>
                      <a:pt x="313" y="138"/>
                      <a:pt x="315" y="131"/>
                      <a:pt x="320" y="130"/>
                    </a:cubicBezTo>
                    <a:cubicBezTo>
                      <a:pt x="320" y="130"/>
                      <a:pt x="320" y="130"/>
                      <a:pt x="321" y="130"/>
                    </a:cubicBezTo>
                    <a:cubicBezTo>
                      <a:pt x="325" y="130"/>
                      <a:pt x="329" y="136"/>
                      <a:pt x="330" y="143"/>
                    </a:cubicBezTo>
                    <a:cubicBezTo>
                      <a:pt x="331" y="151"/>
                      <a:pt x="329" y="157"/>
                      <a:pt x="325" y="158"/>
                    </a:cubicBezTo>
                    <a:cubicBezTo>
                      <a:pt x="324" y="158"/>
                      <a:pt x="324" y="158"/>
                      <a:pt x="324" y="158"/>
                    </a:cubicBezTo>
                    <a:moveTo>
                      <a:pt x="544" y="149"/>
                    </a:moveTo>
                    <a:cubicBezTo>
                      <a:pt x="541" y="149"/>
                      <a:pt x="537" y="148"/>
                      <a:pt x="534" y="146"/>
                    </a:cubicBezTo>
                    <a:cubicBezTo>
                      <a:pt x="527" y="142"/>
                      <a:pt x="523" y="136"/>
                      <a:pt x="525" y="132"/>
                    </a:cubicBezTo>
                    <a:cubicBezTo>
                      <a:pt x="527" y="130"/>
                      <a:pt x="529" y="129"/>
                      <a:pt x="532" y="129"/>
                    </a:cubicBezTo>
                    <a:cubicBezTo>
                      <a:pt x="535" y="129"/>
                      <a:pt x="538" y="130"/>
                      <a:pt x="542" y="132"/>
                    </a:cubicBezTo>
                    <a:cubicBezTo>
                      <a:pt x="549" y="136"/>
                      <a:pt x="552" y="142"/>
                      <a:pt x="550" y="146"/>
                    </a:cubicBezTo>
                    <a:cubicBezTo>
                      <a:pt x="549" y="148"/>
                      <a:pt x="547" y="149"/>
                      <a:pt x="544" y="149"/>
                    </a:cubicBezTo>
                    <a:moveTo>
                      <a:pt x="127" y="148"/>
                    </a:moveTo>
                    <a:cubicBezTo>
                      <a:pt x="125" y="148"/>
                      <a:pt x="124" y="147"/>
                      <a:pt x="122" y="146"/>
                    </a:cubicBezTo>
                    <a:cubicBezTo>
                      <a:pt x="120" y="143"/>
                      <a:pt x="122" y="136"/>
                      <a:pt x="128" y="131"/>
                    </a:cubicBezTo>
                    <a:cubicBezTo>
                      <a:pt x="132" y="128"/>
                      <a:pt x="136" y="126"/>
                      <a:pt x="140" y="126"/>
                    </a:cubicBezTo>
                    <a:cubicBezTo>
                      <a:pt x="142" y="126"/>
                      <a:pt x="143" y="126"/>
                      <a:pt x="144" y="128"/>
                    </a:cubicBezTo>
                    <a:cubicBezTo>
                      <a:pt x="147" y="131"/>
                      <a:pt x="145" y="138"/>
                      <a:pt x="138" y="143"/>
                    </a:cubicBezTo>
                    <a:cubicBezTo>
                      <a:pt x="135" y="146"/>
                      <a:pt x="130" y="148"/>
                      <a:pt x="127" y="148"/>
                    </a:cubicBezTo>
                    <a:moveTo>
                      <a:pt x="466" y="148"/>
                    </a:moveTo>
                    <a:cubicBezTo>
                      <a:pt x="463" y="148"/>
                      <a:pt x="459" y="146"/>
                      <a:pt x="455" y="143"/>
                    </a:cubicBezTo>
                    <a:cubicBezTo>
                      <a:pt x="449" y="138"/>
                      <a:pt x="446" y="131"/>
                      <a:pt x="449" y="128"/>
                    </a:cubicBezTo>
                    <a:cubicBezTo>
                      <a:pt x="450" y="126"/>
                      <a:pt x="452" y="126"/>
                      <a:pt x="454" y="126"/>
                    </a:cubicBezTo>
                    <a:cubicBezTo>
                      <a:pt x="457" y="126"/>
                      <a:pt x="461" y="128"/>
                      <a:pt x="465" y="131"/>
                    </a:cubicBezTo>
                    <a:cubicBezTo>
                      <a:pt x="471" y="136"/>
                      <a:pt x="474" y="143"/>
                      <a:pt x="471" y="146"/>
                    </a:cubicBezTo>
                    <a:cubicBezTo>
                      <a:pt x="470" y="147"/>
                      <a:pt x="468" y="148"/>
                      <a:pt x="466" y="148"/>
                    </a:cubicBezTo>
                    <a:moveTo>
                      <a:pt x="219" y="140"/>
                    </a:moveTo>
                    <a:cubicBezTo>
                      <a:pt x="218" y="140"/>
                      <a:pt x="217" y="140"/>
                      <a:pt x="216" y="139"/>
                    </a:cubicBezTo>
                    <a:cubicBezTo>
                      <a:pt x="213" y="137"/>
                      <a:pt x="213" y="130"/>
                      <a:pt x="217" y="123"/>
                    </a:cubicBezTo>
                    <a:cubicBezTo>
                      <a:pt x="220" y="117"/>
                      <a:pt x="224" y="114"/>
                      <a:pt x="228" y="114"/>
                    </a:cubicBezTo>
                    <a:cubicBezTo>
                      <a:pt x="229" y="114"/>
                      <a:pt x="230" y="114"/>
                      <a:pt x="231" y="114"/>
                    </a:cubicBezTo>
                    <a:cubicBezTo>
                      <a:pt x="234" y="117"/>
                      <a:pt x="234" y="124"/>
                      <a:pt x="230" y="131"/>
                    </a:cubicBezTo>
                    <a:cubicBezTo>
                      <a:pt x="227" y="136"/>
                      <a:pt x="222" y="140"/>
                      <a:pt x="219" y="140"/>
                    </a:cubicBezTo>
                    <a:moveTo>
                      <a:pt x="375" y="140"/>
                    </a:moveTo>
                    <a:cubicBezTo>
                      <a:pt x="371" y="140"/>
                      <a:pt x="366" y="136"/>
                      <a:pt x="363" y="131"/>
                    </a:cubicBezTo>
                    <a:cubicBezTo>
                      <a:pt x="359" y="124"/>
                      <a:pt x="359" y="117"/>
                      <a:pt x="363" y="114"/>
                    </a:cubicBezTo>
                    <a:cubicBezTo>
                      <a:pt x="364" y="114"/>
                      <a:pt x="364" y="114"/>
                      <a:pt x="365" y="114"/>
                    </a:cubicBezTo>
                    <a:cubicBezTo>
                      <a:pt x="369" y="114"/>
                      <a:pt x="374" y="117"/>
                      <a:pt x="377" y="123"/>
                    </a:cubicBezTo>
                    <a:cubicBezTo>
                      <a:pt x="381" y="130"/>
                      <a:pt x="381" y="137"/>
                      <a:pt x="377" y="139"/>
                    </a:cubicBezTo>
                    <a:cubicBezTo>
                      <a:pt x="376" y="140"/>
                      <a:pt x="376" y="140"/>
                      <a:pt x="375" y="140"/>
                    </a:cubicBezTo>
                    <a:moveTo>
                      <a:pt x="106" y="116"/>
                    </a:moveTo>
                    <a:cubicBezTo>
                      <a:pt x="103" y="116"/>
                      <a:pt x="101" y="115"/>
                      <a:pt x="100" y="114"/>
                    </a:cubicBezTo>
                    <a:cubicBezTo>
                      <a:pt x="98" y="110"/>
                      <a:pt x="101" y="104"/>
                      <a:pt x="108" y="100"/>
                    </a:cubicBezTo>
                    <a:cubicBezTo>
                      <a:pt x="112" y="98"/>
                      <a:pt x="115" y="97"/>
                      <a:pt x="118" y="97"/>
                    </a:cubicBezTo>
                    <a:cubicBezTo>
                      <a:pt x="121" y="97"/>
                      <a:pt x="123" y="97"/>
                      <a:pt x="124" y="99"/>
                    </a:cubicBezTo>
                    <a:cubicBezTo>
                      <a:pt x="127" y="103"/>
                      <a:pt x="123" y="109"/>
                      <a:pt x="116" y="113"/>
                    </a:cubicBezTo>
                    <a:cubicBezTo>
                      <a:pt x="113" y="115"/>
                      <a:pt x="109" y="116"/>
                      <a:pt x="106" y="116"/>
                    </a:cubicBezTo>
                    <a:moveTo>
                      <a:pt x="488" y="116"/>
                    </a:moveTo>
                    <a:cubicBezTo>
                      <a:pt x="485" y="116"/>
                      <a:pt x="481" y="115"/>
                      <a:pt x="477" y="113"/>
                    </a:cubicBezTo>
                    <a:cubicBezTo>
                      <a:pt x="471" y="109"/>
                      <a:pt x="467" y="103"/>
                      <a:pt x="469" y="99"/>
                    </a:cubicBezTo>
                    <a:cubicBezTo>
                      <a:pt x="470" y="97"/>
                      <a:pt x="472" y="97"/>
                      <a:pt x="475" y="97"/>
                    </a:cubicBezTo>
                    <a:cubicBezTo>
                      <a:pt x="478" y="97"/>
                      <a:pt x="482" y="98"/>
                      <a:pt x="485" y="100"/>
                    </a:cubicBezTo>
                    <a:cubicBezTo>
                      <a:pt x="492" y="104"/>
                      <a:pt x="496" y="110"/>
                      <a:pt x="494" y="114"/>
                    </a:cubicBezTo>
                    <a:cubicBezTo>
                      <a:pt x="493" y="115"/>
                      <a:pt x="490" y="116"/>
                      <a:pt x="488" y="116"/>
                    </a:cubicBezTo>
                    <a:moveTo>
                      <a:pt x="563" y="104"/>
                    </a:moveTo>
                    <a:cubicBezTo>
                      <a:pt x="561" y="104"/>
                      <a:pt x="558" y="103"/>
                      <a:pt x="556" y="102"/>
                    </a:cubicBezTo>
                    <a:cubicBezTo>
                      <a:pt x="548" y="100"/>
                      <a:pt x="543" y="94"/>
                      <a:pt x="545" y="90"/>
                    </a:cubicBezTo>
                    <a:cubicBezTo>
                      <a:pt x="546" y="88"/>
                      <a:pt x="549" y="86"/>
                      <a:pt x="553" y="86"/>
                    </a:cubicBezTo>
                    <a:cubicBezTo>
                      <a:pt x="556" y="86"/>
                      <a:pt x="558" y="87"/>
                      <a:pt x="561" y="88"/>
                    </a:cubicBezTo>
                    <a:cubicBezTo>
                      <a:pt x="568" y="90"/>
                      <a:pt x="573" y="96"/>
                      <a:pt x="572" y="100"/>
                    </a:cubicBezTo>
                    <a:cubicBezTo>
                      <a:pt x="571" y="102"/>
                      <a:pt x="567" y="104"/>
                      <a:pt x="563" y="104"/>
                    </a:cubicBezTo>
                    <a:moveTo>
                      <a:pt x="178" y="105"/>
                    </a:moveTo>
                    <a:cubicBezTo>
                      <a:pt x="176" y="105"/>
                      <a:pt x="175" y="104"/>
                      <a:pt x="174" y="103"/>
                    </a:cubicBezTo>
                    <a:cubicBezTo>
                      <a:pt x="171" y="100"/>
                      <a:pt x="173" y="93"/>
                      <a:pt x="179" y="88"/>
                    </a:cubicBezTo>
                    <a:cubicBezTo>
                      <a:pt x="183" y="85"/>
                      <a:pt x="187" y="83"/>
                      <a:pt x="191" y="83"/>
                    </a:cubicBezTo>
                    <a:cubicBezTo>
                      <a:pt x="193" y="83"/>
                      <a:pt x="194" y="84"/>
                      <a:pt x="195" y="85"/>
                    </a:cubicBezTo>
                    <a:cubicBezTo>
                      <a:pt x="198" y="88"/>
                      <a:pt x="196" y="95"/>
                      <a:pt x="190" y="100"/>
                    </a:cubicBezTo>
                    <a:cubicBezTo>
                      <a:pt x="186" y="103"/>
                      <a:pt x="181" y="105"/>
                      <a:pt x="178" y="105"/>
                    </a:cubicBezTo>
                    <a:moveTo>
                      <a:pt x="415" y="105"/>
                    </a:moveTo>
                    <a:cubicBezTo>
                      <a:pt x="412" y="105"/>
                      <a:pt x="408" y="103"/>
                      <a:pt x="404" y="100"/>
                    </a:cubicBezTo>
                    <a:cubicBezTo>
                      <a:pt x="398" y="95"/>
                      <a:pt x="395" y="88"/>
                      <a:pt x="398" y="85"/>
                    </a:cubicBezTo>
                    <a:cubicBezTo>
                      <a:pt x="399" y="84"/>
                      <a:pt x="401" y="83"/>
                      <a:pt x="403" y="83"/>
                    </a:cubicBezTo>
                    <a:cubicBezTo>
                      <a:pt x="406" y="83"/>
                      <a:pt x="410" y="85"/>
                      <a:pt x="414" y="88"/>
                    </a:cubicBezTo>
                    <a:cubicBezTo>
                      <a:pt x="420" y="93"/>
                      <a:pt x="423" y="100"/>
                      <a:pt x="420" y="103"/>
                    </a:cubicBezTo>
                    <a:cubicBezTo>
                      <a:pt x="419" y="104"/>
                      <a:pt x="417" y="105"/>
                      <a:pt x="415" y="105"/>
                    </a:cubicBezTo>
                    <a:moveTo>
                      <a:pt x="91" y="82"/>
                    </a:moveTo>
                    <a:cubicBezTo>
                      <a:pt x="87" y="82"/>
                      <a:pt x="84" y="80"/>
                      <a:pt x="83" y="78"/>
                    </a:cubicBezTo>
                    <a:cubicBezTo>
                      <a:pt x="82" y="74"/>
                      <a:pt x="86" y="68"/>
                      <a:pt x="94" y="65"/>
                    </a:cubicBezTo>
                    <a:cubicBezTo>
                      <a:pt x="96" y="64"/>
                      <a:pt x="99" y="64"/>
                      <a:pt x="101" y="64"/>
                    </a:cubicBezTo>
                    <a:cubicBezTo>
                      <a:pt x="106" y="64"/>
                      <a:pt x="109" y="65"/>
                      <a:pt x="110" y="68"/>
                    </a:cubicBezTo>
                    <a:cubicBezTo>
                      <a:pt x="111" y="72"/>
                      <a:pt x="106" y="77"/>
                      <a:pt x="99" y="80"/>
                    </a:cubicBezTo>
                    <a:cubicBezTo>
                      <a:pt x="96" y="81"/>
                      <a:pt x="94" y="82"/>
                      <a:pt x="91" y="82"/>
                    </a:cubicBezTo>
                    <a:moveTo>
                      <a:pt x="502" y="82"/>
                    </a:moveTo>
                    <a:cubicBezTo>
                      <a:pt x="500" y="82"/>
                      <a:pt x="497" y="81"/>
                      <a:pt x="494" y="80"/>
                    </a:cubicBezTo>
                    <a:cubicBezTo>
                      <a:pt x="487" y="77"/>
                      <a:pt x="482" y="72"/>
                      <a:pt x="484" y="68"/>
                    </a:cubicBezTo>
                    <a:cubicBezTo>
                      <a:pt x="485" y="65"/>
                      <a:pt x="488" y="64"/>
                      <a:pt x="492" y="64"/>
                    </a:cubicBezTo>
                    <a:cubicBezTo>
                      <a:pt x="494" y="64"/>
                      <a:pt x="497" y="64"/>
                      <a:pt x="500" y="65"/>
                    </a:cubicBezTo>
                    <a:cubicBezTo>
                      <a:pt x="507" y="68"/>
                      <a:pt x="512" y="74"/>
                      <a:pt x="510" y="78"/>
                    </a:cubicBezTo>
                    <a:cubicBezTo>
                      <a:pt x="510" y="80"/>
                      <a:pt x="506" y="82"/>
                      <a:pt x="502" y="82"/>
                    </a:cubicBezTo>
                    <a:moveTo>
                      <a:pt x="154" y="59"/>
                    </a:moveTo>
                    <a:cubicBezTo>
                      <a:pt x="150" y="59"/>
                      <a:pt x="147" y="57"/>
                      <a:pt x="146" y="55"/>
                    </a:cubicBezTo>
                    <a:cubicBezTo>
                      <a:pt x="144" y="51"/>
                      <a:pt x="149" y="45"/>
                      <a:pt x="156" y="43"/>
                    </a:cubicBezTo>
                    <a:cubicBezTo>
                      <a:pt x="159" y="42"/>
                      <a:pt x="162" y="41"/>
                      <a:pt x="164" y="41"/>
                    </a:cubicBezTo>
                    <a:cubicBezTo>
                      <a:pt x="168" y="41"/>
                      <a:pt x="171" y="42"/>
                      <a:pt x="172" y="45"/>
                    </a:cubicBezTo>
                    <a:cubicBezTo>
                      <a:pt x="174" y="49"/>
                      <a:pt x="169" y="55"/>
                      <a:pt x="162" y="57"/>
                    </a:cubicBezTo>
                    <a:cubicBezTo>
                      <a:pt x="159" y="58"/>
                      <a:pt x="156" y="59"/>
                      <a:pt x="154" y="59"/>
                    </a:cubicBezTo>
                    <a:moveTo>
                      <a:pt x="440" y="59"/>
                    </a:moveTo>
                    <a:cubicBezTo>
                      <a:pt x="437" y="59"/>
                      <a:pt x="434" y="58"/>
                      <a:pt x="432" y="57"/>
                    </a:cubicBezTo>
                    <a:cubicBezTo>
                      <a:pt x="424" y="55"/>
                      <a:pt x="420" y="49"/>
                      <a:pt x="421" y="45"/>
                    </a:cubicBezTo>
                    <a:cubicBezTo>
                      <a:pt x="422" y="42"/>
                      <a:pt x="425" y="41"/>
                      <a:pt x="429" y="41"/>
                    </a:cubicBezTo>
                    <a:cubicBezTo>
                      <a:pt x="432" y="41"/>
                      <a:pt x="434" y="42"/>
                      <a:pt x="437" y="43"/>
                    </a:cubicBezTo>
                    <a:cubicBezTo>
                      <a:pt x="445" y="45"/>
                      <a:pt x="449" y="51"/>
                      <a:pt x="448" y="55"/>
                    </a:cubicBezTo>
                    <a:cubicBezTo>
                      <a:pt x="447" y="57"/>
                      <a:pt x="444" y="59"/>
                      <a:pt x="440" y="59"/>
                    </a:cubicBezTo>
                    <a:moveTo>
                      <a:pt x="574" y="56"/>
                    </a:moveTo>
                    <a:cubicBezTo>
                      <a:pt x="572" y="56"/>
                      <a:pt x="571" y="56"/>
                      <a:pt x="569" y="56"/>
                    </a:cubicBezTo>
                    <a:cubicBezTo>
                      <a:pt x="562" y="55"/>
                      <a:pt x="556" y="50"/>
                      <a:pt x="557" y="46"/>
                    </a:cubicBezTo>
                    <a:cubicBezTo>
                      <a:pt x="557" y="42"/>
                      <a:pt x="562" y="40"/>
                      <a:pt x="568" y="40"/>
                    </a:cubicBezTo>
                    <a:cubicBezTo>
                      <a:pt x="569" y="40"/>
                      <a:pt x="571" y="40"/>
                      <a:pt x="572" y="40"/>
                    </a:cubicBezTo>
                    <a:cubicBezTo>
                      <a:pt x="580" y="42"/>
                      <a:pt x="586" y="46"/>
                      <a:pt x="585" y="51"/>
                    </a:cubicBezTo>
                    <a:cubicBezTo>
                      <a:pt x="584" y="54"/>
                      <a:pt x="580" y="56"/>
                      <a:pt x="574" y="56"/>
                    </a:cubicBezTo>
                    <a:moveTo>
                      <a:pt x="84" y="45"/>
                    </a:moveTo>
                    <a:cubicBezTo>
                      <a:pt x="78" y="45"/>
                      <a:pt x="73" y="43"/>
                      <a:pt x="73" y="39"/>
                    </a:cubicBezTo>
                    <a:cubicBezTo>
                      <a:pt x="72" y="35"/>
                      <a:pt x="78" y="30"/>
                      <a:pt x="85" y="29"/>
                    </a:cubicBezTo>
                    <a:cubicBezTo>
                      <a:pt x="87" y="29"/>
                      <a:pt x="88" y="29"/>
                      <a:pt x="90" y="29"/>
                    </a:cubicBezTo>
                    <a:cubicBezTo>
                      <a:pt x="96" y="29"/>
                      <a:pt x="100" y="31"/>
                      <a:pt x="101" y="34"/>
                    </a:cubicBezTo>
                    <a:cubicBezTo>
                      <a:pt x="102" y="39"/>
                      <a:pt x="96" y="43"/>
                      <a:pt x="88" y="45"/>
                    </a:cubicBezTo>
                    <a:cubicBezTo>
                      <a:pt x="87" y="45"/>
                      <a:pt x="85" y="45"/>
                      <a:pt x="84" y="45"/>
                    </a:cubicBezTo>
                    <a:moveTo>
                      <a:pt x="510" y="45"/>
                    </a:moveTo>
                    <a:cubicBezTo>
                      <a:pt x="508" y="45"/>
                      <a:pt x="507" y="45"/>
                      <a:pt x="505" y="45"/>
                    </a:cubicBezTo>
                    <a:cubicBezTo>
                      <a:pt x="498" y="43"/>
                      <a:pt x="492" y="39"/>
                      <a:pt x="493" y="34"/>
                    </a:cubicBezTo>
                    <a:cubicBezTo>
                      <a:pt x="493" y="31"/>
                      <a:pt x="498" y="29"/>
                      <a:pt x="504" y="29"/>
                    </a:cubicBezTo>
                    <a:cubicBezTo>
                      <a:pt x="505" y="29"/>
                      <a:pt x="507" y="29"/>
                      <a:pt x="508" y="29"/>
                    </a:cubicBezTo>
                    <a:cubicBezTo>
                      <a:pt x="516" y="30"/>
                      <a:pt x="522" y="35"/>
                      <a:pt x="521" y="39"/>
                    </a:cubicBezTo>
                    <a:cubicBezTo>
                      <a:pt x="520" y="43"/>
                      <a:pt x="516" y="45"/>
                      <a:pt x="510" y="45"/>
                    </a:cubicBezTo>
                    <a:moveTo>
                      <a:pt x="614" y="0"/>
                    </a:moveTo>
                    <a:cubicBezTo>
                      <a:pt x="0" y="0"/>
                      <a:pt x="0" y="0"/>
                      <a:pt x="0" y="0"/>
                    </a:cubicBezTo>
                    <a:cubicBezTo>
                      <a:pt x="8" y="13"/>
                      <a:pt x="15" y="27"/>
                      <a:pt x="23" y="40"/>
                    </a:cubicBezTo>
                    <a:cubicBezTo>
                      <a:pt x="24" y="40"/>
                      <a:pt x="25" y="40"/>
                      <a:pt x="26" y="40"/>
                    </a:cubicBezTo>
                    <a:cubicBezTo>
                      <a:pt x="31" y="40"/>
                      <a:pt x="36" y="42"/>
                      <a:pt x="37" y="46"/>
                    </a:cubicBezTo>
                    <a:cubicBezTo>
                      <a:pt x="37" y="48"/>
                      <a:pt x="35" y="51"/>
                      <a:pt x="32" y="53"/>
                    </a:cubicBezTo>
                    <a:cubicBezTo>
                      <a:pt x="78" y="128"/>
                      <a:pt x="133" y="196"/>
                      <a:pt x="194" y="258"/>
                    </a:cubicBezTo>
                    <a:cubicBezTo>
                      <a:pt x="197" y="252"/>
                      <a:pt x="201" y="248"/>
                      <a:pt x="205" y="248"/>
                    </a:cubicBezTo>
                    <a:cubicBezTo>
                      <a:pt x="205" y="248"/>
                      <a:pt x="206" y="248"/>
                      <a:pt x="206" y="248"/>
                    </a:cubicBezTo>
                    <a:cubicBezTo>
                      <a:pt x="211" y="250"/>
                      <a:pt x="212" y="257"/>
                      <a:pt x="209" y="264"/>
                    </a:cubicBezTo>
                    <a:cubicBezTo>
                      <a:pt x="208" y="266"/>
                      <a:pt x="207" y="268"/>
                      <a:pt x="206" y="270"/>
                    </a:cubicBezTo>
                    <a:cubicBezTo>
                      <a:pt x="222" y="285"/>
                      <a:pt x="238" y="300"/>
                      <a:pt x="254" y="314"/>
                    </a:cubicBezTo>
                    <a:cubicBezTo>
                      <a:pt x="268" y="316"/>
                      <a:pt x="282" y="317"/>
                      <a:pt x="297" y="317"/>
                    </a:cubicBezTo>
                    <a:cubicBezTo>
                      <a:pt x="472" y="317"/>
                      <a:pt x="614" y="175"/>
                      <a:pt x="614" y="0"/>
                    </a:cubicBezTo>
                    <a:cubicBezTo>
                      <a:pt x="614" y="0"/>
                      <a:pt x="614" y="0"/>
                      <a:pt x="61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2" name="Google Shape;1942;p3"/>
              <p:cNvSpPr/>
              <p:nvPr/>
            </p:nvSpPr>
            <p:spPr>
              <a:xfrm>
                <a:off x="2584" y="3547"/>
                <a:ext cx="27" cy="48"/>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3" name="Google Shape;1943;p3"/>
              <p:cNvSpPr/>
              <p:nvPr/>
            </p:nvSpPr>
            <p:spPr>
              <a:xfrm>
                <a:off x="2584" y="3436"/>
                <a:ext cx="27" cy="48"/>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4" name="Google Shape;1944;p3"/>
              <p:cNvSpPr/>
              <p:nvPr/>
            </p:nvSpPr>
            <p:spPr>
              <a:xfrm>
                <a:off x="2625" y="3318"/>
                <a:ext cx="31" cy="48"/>
              </a:xfrm>
              <a:custGeom>
                <a:rect b="b" l="l" r="r" t="t"/>
                <a:pathLst>
                  <a:path extrusionOk="0" h="28" w="18">
                    <a:moveTo>
                      <a:pt x="8" y="0"/>
                    </a:moveTo>
                    <a:cubicBezTo>
                      <a:pt x="7" y="0"/>
                      <a:pt x="7" y="0"/>
                      <a:pt x="7" y="0"/>
                    </a:cubicBezTo>
                    <a:cubicBezTo>
                      <a:pt x="2" y="1"/>
                      <a:pt x="0" y="8"/>
                      <a:pt x="1" y="16"/>
                    </a:cubicBezTo>
                    <a:cubicBezTo>
                      <a:pt x="3" y="23"/>
                      <a:pt x="7" y="28"/>
                      <a:pt x="11" y="28"/>
                    </a:cubicBezTo>
                    <a:cubicBezTo>
                      <a:pt x="11" y="28"/>
                      <a:pt x="11" y="28"/>
                      <a:pt x="12" y="28"/>
                    </a:cubicBezTo>
                    <a:cubicBezTo>
                      <a:pt x="16" y="27"/>
                      <a:pt x="18" y="21"/>
                      <a:pt x="17" y="13"/>
                    </a:cubicBezTo>
                    <a:cubicBezTo>
                      <a:pt x="16" y="6"/>
                      <a:pt x="12"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5" name="Google Shape;1945;p3"/>
              <p:cNvSpPr/>
              <p:nvPr/>
            </p:nvSpPr>
            <p:spPr>
              <a:xfrm>
                <a:off x="2703" y="3290"/>
                <a:ext cx="38" cy="45"/>
              </a:xfrm>
              <a:custGeom>
                <a:rect b="b" l="l" r="r" t="t"/>
                <a:pathLst>
                  <a:path extrusionOk="0" h="26" w="22">
                    <a:moveTo>
                      <a:pt x="6" y="0"/>
                    </a:moveTo>
                    <a:cubicBezTo>
                      <a:pt x="5" y="0"/>
                      <a:pt x="5" y="0"/>
                      <a:pt x="4" y="0"/>
                    </a:cubicBezTo>
                    <a:cubicBezTo>
                      <a:pt x="0" y="3"/>
                      <a:pt x="0" y="10"/>
                      <a:pt x="4" y="17"/>
                    </a:cubicBezTo>
                    <a:cubicBezTo>
                      <a:pt x="7" y="22"/>
                      <a:pt x="12" y="26"/>
                      <a:pt x="16" y="26"/>
                    </a:cubicBezTo>
                    <a:cubicBezTo>
                      <a:pt x="17" y="26"/>
                      <a:pt x="17" y="26"/>
                      <a:pt x="18" y="25"/>
                    </a:cubicBezTo>
                    <a:cubicBezTo>
                      <a:pt x="22" y="23"/>
                      <a:pt x="22" y="16"/>
                      <a:pt x="18" y="9"/>
                    </a:cubicBezTo>
                    <a:cubicBezTo>
                      <a:pt x="15" y="3"/>
                      <a:pt x="10"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6" name="Google Shape;1946;p3"/>
              <p:cNvSpPr/>
              <p:nvPr/>
            </p:nvSpPr>
            <p:spPr>
              <a:xfrm>
                <a:off x="2765" y="3237"/>
                <a:ext cx="48" cy="38"/>
              </a:xfrm>
              <a:custGeom>
                <a:rect b="b" l="l" r="r" t="t"/>
                <a:pathLst>
                  <a:path extrusionOk="0" h="22" w="28">
                    <a:moveTo>
                      <a:pt x="8" y="0"/>
                    </a:moveTo>
                    <a:cubicBezTo>
                      <a:pt x="6" y="0"/>
                      <a:pt x="4" y="1"/>
                      <a:pt x="3" y="2"/>
                    </a:cubicBezTo>
                    <a:cubicBezTo>
                      <a:pt x="0" y="5"/>
                      <a:pt x="3" y="12"/>
                      <a:pt x="9" y="17"/>
                    </a:cubicBezTo>
                    <a:cubicBezTo>
                      <a:pt x="13" y="20"/>
                      <a:pt x="17" y="22"/>
                      <a:pt x="20" y="22"/>
                    </a:cubicBezTo>
                    <a:cubicBezTo>
                      <a:pt x="22" y="22"/>
                      <a:pt x="24" y="21"/>
                      <a:pt x="25" y="20"/>
                    </a:cubicBezTo>
                    <a:cubicBezTo>
                      <a:pt x="28" y="17"/>
                      <a:pt x="25" y="10"/>
                      <a:pt x="19" y="5"/>
                    </a:cubicBezTo>
                    <a:cubicBezTo>
                      <a:pt x="15" y="2"/>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7" name="Google Shape;1947;p3"/>
              <p:cNvSpPr/>
              <p:nvPr/>
            </p:nvSpPr>
            <p:spPr>
              <a:xfrm>
                <a:off x="2808" y="3166"/>
                <a:ext cx="49" cy="30"/>
              </a:xfrm>
              <a:custGeom>
                <a:rect b="b" l="l" r="r" t="t"/>
                <a:pathLst>
                  <a:path extrusionOk="0" h="18" w="29">
                    <a:moveTo>
                      <a:pt x="9" y="0"/>
                    </a:moveTo>
                    <a:cubicBezTo>
                      <a:pt x="5" y="0"/>
                      <a:pt x="2" y="1"/>
                      <a:pt x="1" y="4"/>
                    </a:cubicBezTo>
                    <a:cubicBezTo>
                      <a:pt x="0" y="8"/>
                      <a:pt x="4" y="14"/>
                      <a:pt x="12" y="16"/>
                    </a:cubicBezTo>
                    <a:cubicBezTo>
                      <a:pt x="14" y="17"/>
                      <a:pt x="17" y="18"/>
                      <a:pt x="20" y="18"/>
                    </a:cubicBezTo>
                    <a:cubicBezTo>
                      <a:pt x="24" y="18"/>
                      <a:pt x="27" y="16"/>
                      <a:pt x="28" y="14"/>
                    </a:cubicBezTo>
                    <a:cubicBezTo>
                      <a:pt x="29" y="10"/>
                      <a:pt x="25" y="4"/>
                      <a:pt x="17" y="2"/>
                    </a:cubicBezTo>
                    <a:cubicBezTo>
                      <a:pt x="14" y="1"/>
                      <a:pt x="12" y="0"/>
                      <a:pt x="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8" name="Google Shape;1948;p3"/>
              <p:cNvSpPr/>
              <p:nvPr/>
            </p:nvSpPr>
            <p:spPr>
              <a:xfrm>
                <a:off x="2336" y="3166"/>
                <a:ext cx="51" cy="30"/>
              </a:xfrm>
              <a:custGeom>
                <a:rect b="b" l="l" r="r" t="t"/>
                <a:pathLst>
                  <a:path extrusionOk="0" h="18" w="30">
                    <a:moveTo>
                      <a:pt x="20" y="0"/>
                    </a:moveTo>
                    <a:cubicBezTo>
                      <a:pt x="18" y="0"/>
                      <a:pt x="15" y="1"/>
                      <a:pt x="12" y="2"/>
                    </a:cubicBezTo>
                    <a:cubicBezTo>
                      <a:pt x="5" y="4"/>
                      <a:pt x="0" y="10"/>
                      <a:pt x="2" y="14"/>
                    </a:cubicBezTo>
                    <a:cubicBezTo>
                      <a:pt x="3" y="16"/>
                      <a:pt x="6" y="18"/>
                      <a:pt x="10" y="18"/>
                    </a:cubicBezTo>
                    <a:cubicBezTo>
                      <a:pt x="12" y="18"/>
                      <a:pt x="15" y="17"/>
                      <a:pt x="18" y="16"/>
                    </a:cubicBezTo>
                    <a:cubicBezTo>
                      <a:pt x="25" y="14"/>
                      <a:pt x="30" y="8"/>
                      <a:pt x="28" y="4"/>
                    </a:cubicBezTo>
                    <a:cubicBezTo>
                      <a:pt x="27" y="1"/>
                      <a:pt x="24"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9" name="Google Shape;1949;p3"/>
              <p:cNvSpPr/>
              <p:nvPr/>
            </p:nvSpPr>
            <p:spPr>
              <a:xfrm>
                <a:off x="2382" y="3237"/>
                <a:ext cx="46" cy="38"/>
              </a:xfrm>
              <a:custGeom>
                <a:rect b="b" l="l" r="r" t="t"/>
                <a:pathLst>
                  <a:path extrusionOk="0" h="22" w="27">
                    <a:moveTo>
                      <a:pt x="20" y="0"/>
                    </a:moveTo>
                    <a:cubicBezTo>
                      <a:pt x="16" y="0"/>
                      <a:pt x="12" y="2"/>
                      <a:pt x="8" y="5"/>
                    </a:cubicBezTo>
                    <a:cubicBezTo>
                      <a:pt x="2" y="10"/>
                      <a:pt x="0" y="17"/>
                      <a:pt x="3" y="20"/>
                    </a:cubicBezTo>
                    <a:cubicBezTo>
                      <a:pt x="4" y="21"/>
                      <a:pt x="5" y="22"/>
                      <a:pt x="7" y="22"/>
                    </a:cubicBezTo>
                    <a:cubicBezTo>
                      <a:pt x="10" y="22"/>
                      <a:pt x="15" y="20"/>
                      <a:pt x="19" y="17"/>
                    </a:cubicBezTo>
                    <a:cubicBezTo>
                      <a:pt x="25" y="12"/>
                      <a:pt x="27" y="5"/>
                      <a:pt x="24" y="2"/>
                    </a:cubicBezTo>
                    <a:cubicBezTo>
                      <a:pt x="23" y="1"/>
                      <a:pt x="22"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0" name="Google Shape;1950;p3"/>
              <p:cNvSpPr/>
              <p:nvPr/>
            </p:nvSpPr>
            <p:spPr>
              <a:xfrm>
                <a:off x="2454" y="3290"/>
                <a:ext cx="36" cy="45"/>
              </a:xfrm>
              <a:custGeom>
                <a:rect b="b" l="l" r="r" t="t"/>
                <a:pathLst>
                  <a:path extrusionOk="0" h="26" w="21">
                    <a:moveTo>
                      <a:pt x="15" y="0"/>
                    </a:moveTo>
                    <a:cubicBezTo>
                      <a:pt x="11" y="0"/>
                      <a:pt x="7" y="3"/>
                      <a:pt x="4" y="9"/>
                    </a:cubicBezTo>
                    <a:cubicBezTo>
                      <a:pt x="0" y="16"/>
                      <a:pt x="0" y="23"/>
                      <a:pt x="3" y="25"/>
                    </a:cubicBezTo>
                    <a:cubicBezTo>
                      <a:pt x="4" y="26"/>
                      <a:pt x="5" y="26"/>
                      <a:pt x="6" y="26"/>
                    </a:cubicBezTo>
                    <a:cubicBezTo>
                      <a:pt x="9" y="26"/>
                      <a:pt x="14" y="22"/>
                      <a:pt x="17" y="17"/>
                    </a:cubicBezTo>
                    <a:cubicBezTo>
                      <a:pt x="21" y="10"/>
                      <a:pt x="21" y="3"/>
                      <a:pt x="18" y="0"/>
                    </a:cubicBezTo>
                    <a:cubicBezTo>
                      <a:pt x="17" y="0"/>
                      <a:pt x="16" y="0"/>
                      <a:pt x="1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1" name="Google Shape;1951;p3"/>
              <p:cNvSpPr/>
              <p:nvPr/>
            </p:nvSpPr>
            <p:spPr>
              <a:xfrm>
                <a:off x="2538" y="3318"/>
                <a:ext cx="30" cy="48"/>
              </a:xfrm>
              <a:custGeom>
                <a:rect b="b" l="l" r="r" t="t"/>
                <a:pathLst>
                  <a:path extrusionOk="0" h="28" w="18">
                    <a:moveTo>
                      <a:pt x="11" y="0"/>
                    </a:moveTo>
                    <a:cubicBezTo>
                      <a:pt x="7" y="0"/>
                      <a:pt x="3" y="6"/>
                      <a:pt x="2" y="13"/>
                    </a:cubicBezTo>
                    <a:cubicBezTo>
                      <a:pt x="0" y="21"/>
                      <a:pt x="3" y="27"/>
                      <a:pt x="7" y="28"/>
                    </a:cubicBezTo>
                    <a:cubicBezTo>
                      <a:pt x="7" y="28"/>
                      <a:pt x="7" y="28"/>
                      <a:pt x="8" y="28"/>
                    </a:cubicBezTo>
                    <a:cubicBezTo>
                      <a:pt x="12" y="28"/>
                      <a:pt x="16" y="23"/>
                      <a:pt x="17" y="16"/>
                    </a:cubicBezTo>
                    <a:cubicBezTo>
                      <a:pt x="18" y="8"/>
                      <a:pt x="16" y="1"/>
                      <a:pt x="12" y="0"/>
                    </a:cubicBezTo>
                    <a:cubicBezTo>
                      <a:pt x="11"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2" name="Google Shape;1952;p3"/>
              <p:cNvSpPr/>
              <p:nvPr/>
            </p:nvSpPr>
            <p:spPr>
              <a:xfrm>
                <a:off x="2645" y="3431"/>
                <a:ext cx="31" cy="48"/>
              </a:xfrm>
              <a:custGeom>
                <a:rect b="b" l="l" r="r" t="t"/>
                <a:pathLst>
                  <a:path extrusionOk="0" h="28" w="18">
                    <a:moveTo>
                      <a:pt x="7" y="0"/>
                    </a:moveTo>
                    <a:cubicBezTo>
                      <a:pt x="7" y="0"/>
                      <a:pt x="7" y="0"/>
                      <a:pt x="6" y="0"/>
                    </a:cubicBezTo>
                    <a:cubicBezTo>
                      <a:pt x="2" y="1"/>
                      <a:pt x="0" y="7"/>
                      <a:pt x="1" y="15"/>
                    </a:cubicBezTo>
                    <a:cubicBezTo>
                      <a:pt x="2" y="22"/>
                      <a:pt x="6" y="28"/>
                      <a:pt x="10" y="28"/>
                    </a:cubicBezTo>
                    <a:cubicBezTo>
                      <a:pt x="11" y="28"/>
                      <a:pt x="11" y="28"/>
                      <a:pt x="11" y="28"/>
                    </a:cubicBezTo>
                    <a:cubicBezTo>
                      <a:pt x="16" y="27"/>
                      <a:pt x="18" y="20"/>
                      <a:pt x="17" y="12"/>
                    </a:cubicBezTo>
                    <a:cubicBezTo>
                      <a:pt x="15" y="5"/>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3" name="Google Shape;1953;p3"/>
              <p:cNvSpPr/>
              <p:nvPr/>
            </p:nvSpPr>
            <p:spPr>
              <a:xfrm>
                <a:off x="2705" y="3415"/>
                <a:ext cx="34" cy="46"/>
              </a:xfrm>
              <a:custGeom>
                <a:rect b="b" l="l" r="r" t="t"/>
                <a:pathLst>
                  <a:path extrusionOk="0" h="27" w="20">
                    <a:moveTo>
                      <a:pt x="6" y="0"/>
                    </a:moveTo>
                    <a:cubicBezTo>
                      <a:pt x="6" y="0"/>
                      <a:pt x="5" y="0"/>
                      <a:pt x="5" y="0"/>
                    </a:cubicBezTo>
                    <a:cubicBezTo>
                      <a:pt x="1" y="1"/>
                      <a:pt x="0" y="9"/>
                      <a:pt x="2" y="16"/>
                    </a:cubicBezTo>
                    <a:cubicBezTo>
                      <a:pt x="5" y="22"/>
                      <a:pt x="9" y="27"/>
                      <a:pt x="13" y="27"/>
                    </a:cubicBezTo>
                    <a:cubicBezTo>
                      <a:pt x="14" y="27"/>
                      <a:pt x="14" y="27"/>
                      <a:pt x="15" y="27"/>
                    </a:cubicBezTo>
                    <a:cubicBezTo>
                      <a:pt x="19" y="25"/>
                      <a:pt x="20" y="18"/>
                      <a:pt x="17" y="10"/>
                    </a:cubicBezTo>
                    <a:cubicBezTo>
                      <a:pt x="15" y="4"/>
                      <a:pt x="10"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4" name="Google Shape;1954;p3"/>
              <p:cNvSpPr/>
              <p:nvPr/>
            </p:nvSpPr>
            <p:spPr>
              <a:xfrm>
                <a:off x="2760" y="3390"/>
                <a:ext cx="38" cy="42"/>
              </a:xfrm>
              <a:custGeom>
                <a:rect b="b" l="l" r="r" t="t"/>
                <a:pathLst>
                  <a:path extrusionOk="0" h="25" w="22">
                    <a:moveTo>
                      <a:pt x="7" y="0"/>
                    </a:moveTo>
                    <a:cubicBezTo>
                      <a:pt x="6" y="0"/>
                      <a:pt x="5" y="0"/>
                      <a:pt x="4" y="0"/>
                    </a:cubicBezTo>
                    <a:cubicBezTo>
                      <a:pt x="0" y="2"/>
                      <a:pt x="1" y="10"/>
                      <a:pt x="5" y="16"/>
                    </a:cubicBezTo>
                    <a:cubicBezTo>
                      <a:pt x="8" y="22"/>
                      <a:pt x="12" y="25"/>
                      <a:pt x="16" y="25"/>
                    </a:cubicBezTo>
                    <a:cubicBezTo>
                      <a:pt x="17" y="25"/>
                      <a:pt x="18" y="25"/>
                      <a:pt x="18" y="25"/>
                    </a:cubicBezTo>
                    <a:cubicBezTo>
                      <a:pt x="22" y="23"/>
                      <a:pt x="22" y="15"/>
                      <a:pt x="18" y="9"/>
                    </a:cubicBezTo>
                    <a:cubicBezTo>
                      <a:pt x="15" y="3"/>
                      <a:pt x="10"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5" name="Google Shape;1955;p3"/>
              <p:cNvSpPr/>
              <p:nvPr/>
            </p:nvSpPr>
            <p:spPr>
              <a:xfrm>
                <a:off x="2809" y="3354"/>
                <a:ext cx="43" cy="41"/>
              </a:xfrm>
              <a:custGeom>
                <a:rect b="b" l="l" r="r" t="t"/>
                <a:pathLst>
                  <a:path extrusionOk="0" h="24" w="25">
                    <a:moveTo>
                      <a:pt x="7" y="0"/>
                    </a:moveTo>
                    <a:cubicBezTo>
                      <a:pt x="6" y="0"/>
                      <a:pt x="5" y="0"/>
                      <a:pt x="4" y="1"/>
                    </a:cubicBezTo>
                    <a:cubicBezTo>
                      <a:pt x="0" y="4"/>
                      <a:pt x="2" y="11"/>
                      <a:pt x="7" y="17"/>
                    </a:cubicBezTo>
                    <a:cubicBezTo>
                      <a:pt x="10" y="22"/>
                      <a:pt x="15" y="24"/>
                      <a:pt x="19" y="24"/>
                    </a:cubicBezTo>
                    <a:cubicBezTo>
                      <a:pt x="20" y="24"/>
                      <a:pt x="21" y="24"/>
                      <a:pt x="22" y="23"/>
                    </a:cubicBezTo>
                    <a:cubicBezTo>
                      <a:pt x="25" y="20"/>
                      <a:pt x="24" y="13"/>
                      <a:pt x="19" y="7"/>
                    </a:cubicBezTo>
                    <a:cubicBezTo>
                      <a:pt x="15" y="3"/>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6" name="Google Shape;1956;p3"/>
              <p:cNvSpPr/>
              <p:nvPr/>
            </p:nvSpPr>
            <p:spPr>
              <a:xfrm>
                <a:off x="2852" y="3311"/>
                <a:ext cx="48" cy="38"/>
              </a:xfrm>
              <a:custGeom>
                <a:rect b="b" l="l" r="r" t="t"/>
                <a:pathLst>
                  <a:path extrusionOk="0" h="22" w="28">
                    <a:moveTo>
                      <a:pt x="8" y="0"/>
                    </a:moveTo>
                    <a:cubicBezTo>
                      <a:pt x="6" y="0"/>
                      <a:pt x="4" y="0"/>
                      <a:pt x="3" y="2"/>
                    </a:cubicBezTo>
                    <a:cubicBezTo>
                      <a:pt x="0" y="5"/>
                      <a:pt x="3" y="12"/>
                      <a:pt x="9" y="17"/>
                    </a:cubicBezTo>
                    <a:cubicBezTo>
                      <a:pt x="13" y="20"/>
                      <a:pt x="17" y="22"/>
                      <a:pt x="20" y="22"/>
                    </a:cubicBezTo>
                    <a:cubicBezTo>
                      <a:pt x="22" y="22"/>
                      <a:pt x="24" y="21"/>
                      <a:pt x="25" y="20"/>
                    </a:cubicBezTo>
                    <a:cubicBezTo>
                      <a:pt x="28" y="17"/>
                      <a:pt x="25" y="10"/>
                      <a:pt x="19" y="5"/>
                    </a:cubicBezTo>
                    <a:cubicBezTo>
                      <a:pt x="15" y="2"/>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7" name="Google Shape;1957;p3"/>
              <p:cNvSpPr/>
              <p:nvPr/>
            </p:nvSpPr>
            <p:spPr>
              <a:xfrm>
                <a:off x="2888" y="3261"/>
                <a:ext cx="50" cy="33"/>
              </a:xfrm>
              <a:custGeom>
                <a:rect b="b" l="l" r="r" t="t"/>
                <a:pathLst>
                  <a:path extrusionOk="0" h="19" w="29">
                    <a:moveTo>
                      <a:pt x="8" y="0"/>
                    </a:moveTo>
                    <a:cubicBezTo>
                      <a:pt x="5" y="0"/>
                      <a:pt x="3" y="0"/>
                      <a:pt x="2" y="2"/>
                    </a:cubicBezTo>
                    <a:cubicBezTo>
                      <a:pt x="0" y="6"/>
                      <a:pt x="4" y="12"/>
                      <a:pt x="10" y="16"/>
                    </a:cubicBezTo>
                    <a:cubicBezTo>
                      <a:pt x="14" y="18"/>
                      <a:pt x="18" y="19"/>
                      <a:pt x="21" y="19"/>
                    </a:cubicBezTo>
                    <a:cubicBezTo>
                      <a:pt x="23" y="19"/>
                      <a:pt x="26" y="18"/>
                      <a:pt x="27" y="17"/>
                    </a:cubicBezTo>
                    <a:cubicBezTo>
                      <a:pt x="29" y="13"/>
                      <a:pt x="25" y="7"/>
                      <a:pt x="18" y="3"/>
                    </a:cubicBezTo>
                    <a:cubicBezTo>
                      <a:pt x="15" y="1"/>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8" name="Google Shape;1958;p3"/>
              <p:cNvSpPr/>
              <p:nvPr/>
            </p:nvSpPr>
            <p:spPr>
              <a:xfrm>
                <a:off x="2914" y="3205"/>
                <a:ext cx="51" cy="31"/>
              </a:xfrm>
              <a:custGeom>
                <a:rect b="b" l="l" r="r" t="t"/>
                <a:pathLst>
                  <a:path extrusionOk="0" h="18" w="30">
                    <a:moveTo>
                      <a:pt x="10" y="0"/>
                    </a:moveTo>
                    <a:cubicBezTo>
                      <a:pt x="6" y="0"/>
                      <a:pt x="3" y="1"/>
                      <a:pt x="2" y="4"/>
                    </a:cubicBezTo>
                    <a:cubicBezTo>
                      <a:pt x="0" y="8"/>
                      <a:pt x="5" y="13"/>
                      <a:pt x="12" y="16"/>
                    </a:cubicBezTo>
                    <a:cubicBezTo>
                      <a:pt x="15" y="17"/>
                      <a:pt x="18" y="18"/>
                      <a:pt x="20" y="18"/>
                    </a:cubicBezTo>
                    <a:cubicBezTo>
                      <a:pt x="24" y="18"/>
                      <a:pt x="28" y="16"/>
                      <a:pt x="28" y="14"/>
                    </a:cubicBezTo>
                    <a:cubicBezTo>
                      <a:pt x="30" y="10"/>
                      <a:pt x="25" y="4"/>
                      <a:pt x="18" y="1"/>
                    </a:cubicBezTo>
                    <a:cubicBezTo>
                      <a:pt x="15" y="0"/>
                      <a:pt x="12" y="0"/>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9" name="Google Shape;1959;p3"/>
              <p:cNvSpPr/>
              <p:nvPr/>
            </p:nvSpPr>
            <p:spPr>
              <a:xfrm>
                <a:off x="2931" y="3145"/>
                <a:ext cx="51" cy="27"/>
              </a:xfrm>
              <a:custGeom>
                <a:rect b="b" l="l" r="r" t="t"/>
                <a:pathLst>
                  <a:path extrusionOk="0" h="16" w="30">
                    <a:moveTo>
                      <a:pt x="12" y="0"/>
                    </a:moveTo>
                    <a:cubicBezTo>
                      <a:pt x="6" y="0"/>
                      <a:pt x="1" y="2"/>
                      <a:pt x="1" y="5"/>
                    </a:cubicBezTo>
                    <a:cubicBezTo>
                      <a:pt x="0" y="10"/>
                      <a:pt x="6" y="14"/>
                      <a:pt x="13" y="16"/>
                    </a:cubicBezTo>
                    <a:cubicBezTo>
                      <a:pt x="15" y="16"/>
                      <a:pt x="16" y="16"/>
                      <a:pt x="18" y="16"/>
                    </a:cubicBezTo>
                    <a:cubicBezTo>
                      <a:pt x="24" y="16"/>
                      <a:pt x="28" y="14"/>
                      <a:pt x="29" y="10"/>
                    </a:cubicBezTo>
                    <a:cubicBezTo>
                      <a:pt x="30" y="6"/>
                      <a:pt x="24" y="1"/>
                      <a:pt x="16" y="0"/>
                    </a:cubicBezTo>
                    <a:cubicBezTo>
                      <a:pt x="15" y="0"/>
                      <a:pt x="13" y="0"/>
                      <a:pt x="1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0" name="Google Shape;1960;p3"/>
              <p:cNvSpPr/>
              <p:nvPr/>
            </p:nvSpPr>
            <p:spPr>
              <a:xfrm>
                <a:off x="2213" y="3145"/>
                <a:ext cx="51" cy="27"/>
              </a:xfrm>
              <a:custGeom>
                <a:rect b="b" l="l" r="r" t="t"/>
                <a:pathLst>
                  <a:path extrusionOk="0" h="16" w="30">
                    <a:moveTo>
                      <a:pt x="18" y="0"/>
                    </a:moveTo>
                    <a:cubicBezTo>
                      <a:pt x="16" y="0"/>
                      <a:pt x="15" y="0"/>
                      <a:pt x="13" y="0"/>
                    </a:cubicBezTo>
                    <a:cubicBezTo>
                      <a:pt x="6" y="1"/>
                      <a:pt x="0" y="6"/>
                      <a:pt x="1" y="10"/>
                    </a:cubicBezTo>
                    <a:cubicBezTo>
                      <a:pt x="1" y="14"/>
                      <a:pt x="6" y="16"/>
                      <a:pt x="12" y="16"/>
                    </a:cubicBezTo>
                    <a:cubicBezTo>
                      <a:pt x="13" y="16"/>
                      <a:pt x="15" y="16"/>
                      <a:pt x="16" y="16"/>
                    </a:cubicBezTo>
                    <a:cubicBezTo>
                      <a:pt x="24" y="14"/>
                      <a:pt x="30" y="10"/>
                      <a:pt x="29" y="5"/>
                    </a:cubicBezTo>
                    <a:cubicBezTo>
                      <a:pt x="28" y="2"/>
                      <a:pt x="24" y="0"/>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1" name="Google Shape;1961;p3"/>
              <p:cNvSpPr/>
              <p:nvPr/>
            </p:nvSpPr>
            <p:spPr>
              <a:xfrm>
                <a:off x="2230" y="3205"/>
                <a:ext cx="49" cy="31"/>
              </a:xfrm>
              <a:custGeom>
                <a:rect b="b" l="l" r="r" t="t"/>
                <a:pathLst>
                  <a:path extrusionOk="0" h="18" w="29">
                    <a:moveTo>
                      <a:pt x="19" y="0"/>
                    </a:moveTo>
                    <a:cubicBezTo>
                      <a:pt x="17" y="0"/>
                      <a:pt x="14" y="0"/>
                      <a:pt x="12" y="1"/>
                    </a:cubicBezTo>
                    <a:cubicBezTo>
                      <a:pt x="4" y="4"/>
                      <a:pt x="0" y="10"/>
                      <a:pt x="1" y="14"/>
                    </a:cubicBezTo>
                    <a:cubicBezTo>
                      <a:pt x="2" y="16"/>
                      <a:pt x="5" y="18"/>
                      <a:pt x="9" y="18"/>
                    </a:cubicBezTo>
                    <a:cubicBezTo>
                      <a:pt x="12" y="18"/>
                      <a:pt x="14" y="17"/>
                      <a:pt x="17" y="16"/>
                    </a:cubicBezTo>
                    <a:cubicBezTo>
                      <a:pt x="24" y="13"/>
                      <a:pt x="29" y="8"/>
                      <a:pt x="28" y="4"/>
                    </a:cubicBezTo>
                    <a:cubicBezTo>
                      <a:pt x="27" y="1"/>
                      <a:pt x="24" y="0"/>
                      <a:pt x="1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2" name="Google Shape;1962;p3"/>
              <p:cNvSpPr/>
              <p:nvPr/>
            </p:nvSpPr>
            <p:spPr>
              <a:xfrm>
                <a:off x="2257" y="3261"/>
                <a:ext cx="50" cy="33"/>
              </a:xfrm>
              <a:custGeom>
                <a:rect b="b" l="l" r="r" t="t"/>
                <a:pathLst>
                  <a:path extrusionOk="0" h="19" w="29">
                    <a:moveTo>
                      <a:pt x="20" y="0"/>
                    </a:moveTo>
                    <a:cubicBezTo>
                      <a:pt x="17" y="0"/>
                      <a:pt x="14" y="1"/>
                      <a:pt x="10" y="3"/>
                    </a:cubicBezTo>
                    <a:cubicBezTo>
                      <a:pt x="3" y="7"/>
                      <a:pt x="0" y="13"/>
                      <a:pt x="2" y="17"/>
                    </a:cubicBezTo>
                    <a:cubicBezTo>
                      <a:pt x="3" y="18"/>
                      <a:pt x="5" y="19"/>
                      <a:pt x="8" y="19"/>
                    </a:cubicBezTo>
                    <a:cubicBezTo>
                      <a:pt x="11" y="19"/>
                      <a:pt x="15" y="18"/>
                      <a:pt x="18" y="16"/>
                    </a:cubicBezTo>
                    <a:cubicBezTo>
                      <a:pt x="25" y="12"/>
                      <a:pt x="29" y="6"/>
                      <a:pt x="26" y="2"/>
                    </a:cubicBezTo>
                    <a:cubicBezTo>
                      <a:pt x="25" y="0"/>
                      <a:pt x="23"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3" name="Google Shape;1963;p3"/>
              <p:cNvSpPr/>
              <p:nvPr/>
            </p:nvSpPr>
            <p:spPr>
              <a:xfrm>
                <a:off x="2295" y="3311"/>
                <a:ext cx="46" cy="38"/>
              </a:xfrm>
              <a:custGeom>
                <a:rect b="b" l="l" r="r" t="t"/>
                <a:pathLst>
                  <a:path extrusionOk="0" h="22" w="27">
                    <a:moveTo>
                      <a:pt x="20" y="0"/>
                    </a:moveTo>
                    <a:cubicBezTo>
                      <a:pt x="16" y="0"/>
                      <a:pt x="12" y="2"/>
                      <a:pt x="8" y="5"/>
                    </a:cubicBezTo>
                    <a:cubicBezTo>
                      <a:pt x="2" y="10"/>
                      <a:pt x="0" y="17"/>
                      <a:pt x="2" y="20"/>
                    </a:cubicBezTo>
                    <a:cubicBezTo>
                      <a:pt x="4" y="21"/>
                      <a:pt x="5" y="22"/>
                      <a:pt x="7" y="22"/>
                    </a:cubicBezTo>
                    <a:cubicBezTo>
                      <a:pt x="10" y="22"/>
                      <a:pt x="15" y="20"/>
                      <a:pt x="18" y="17"/>
                    </a:cubicBezTo>
                    <a:cubicBezTo>
                      <a:pt x="25" y="12"/>
                      <a:pt x="27" y="5"/>
                      <a:pt x="24" y="2"/>
                    </a:cubicBezTo>
                    <a:cubicBezTo>
                      <a:pt x="23" y="0"/>
                      <a:pt x="22"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4" name="Google Shape;1964;p3"/>
              <p:cNvSpPr/>
              <p:nvPr/>
            </p:nvSpPr>
            <p:spPr>
              <a:xfrm>
                <a:off x="2341" y="3354"/>
                <a:ext cx="43" cy="41"/>
              </a:xfrm>
              <a:custGeom>
                <a:rect b="b" l="l" r="r" t="t"/>
                <a:pathLst>
                  <a:path extrusionOk="0" h="24" w="25">
                    <a:moveTo>
                      <a:pt x="18" y="0"/>
                    </a:moveTo>
                    <a:cubicBezTo>
                      <a:pt x="15" y="0"/>
                      <a:pt x="10" y="3"/>
                      <a:pt x="7" y="7"/>
                    </a:cubicBezTo>
                    <a:cubicBezTo>
                      <a:pt x="2" y="13"/>
                      <a:pt x="0" y="20"/>
                      <a:pt x="4" y="23"/>
                    </a:cubicBezTo>
                    <a:cubicBezTo>
                      <a:pt x="4" y="24"/>
                      <a:pt x="6" y="24"/>
                      <a:pt x="7" y="24"/>
                    </a:cubicBezTo>
                    <a:cubicBezTo>
                      <a:pt x="10" y="24"/>
                      <a:pt x="15" y="22"/>
                      <a:pt x="19" y="17"/>
                    </a:cubicBezTo>
                    <a:cubicBezTo>
                      <a:pt x="24" y="11"/>
                      <a:pt x="25" y="4"/>
                      <a:pt x="22" y="1"/>
                    </a:cubicBezTo>
                    <a:cubicBezTo>
                      <a:pt x="21" y="0"/>
                      <a:pt x="20" y="0"/>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5" name="Google Shape;1965;p3"/>
              <p:cNvSpPr/>
              <p:nvPr/>
            </p:nvSpPr>
            <p:spPr>
              <a:xfrm>
                <a:off x="2396" y="3390"/>
                <a:ext cx="37" cy="42"/>
              </a:xfrm>
              <a:custGeom>
                <a:rect b="b" l="l" r="r" t="t"/>
                <a:pathLst>
                  <a:path extrusionOk="0" h="25" w="22">
                    <a:moveTo>
                      <a:pt x="16" y="0"/>
                    </a:moveTo>
                    <a:cubicBezTo>
                      <a:pt x="12" y="0"/>
                      <a:pt x="7" y="3"/>
                      <a:pt x="4" y="9"/>
                    </a:cubicBezTo>
                    <a:cubicBezTo>
                      <a:pt x="0" y="15"/>
                      <a:pt x="0" y="23"/>
                      <a:pt x="4" y="25"/>
                    </a:cubicBezTo>
                    <a:cubicBezTo>
                      <a:pt x="5" y="25"/>
                      <a:pt x="6" y="25"/>
                      <a:pt x="6" y="25"/>
                    </a:cubicBezTo>
                    <a:cubicBezTo>
                      <a:pt x="10" y="25"/>
                      <a:pt x="15" y="22"/>
                      <a:pt x="18" y="16"/>
                    </a:cubicBezTo>
                    <a:cubicBezTo>
                      <a:pt x="22" y="10"/>
                      <a:pt x="22" y="2"/>
                      <a:pt x="18" y="0"/>
                    </a:cubicBezTo>
                    <a:cubicBezTo>
                      <a:pt x="18" y="0"/>
                      <a:pt x="17" y="0"/>
                      <a:pt x="1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6" name="Google Shape;1966;p3"/>
              <p:cNvSpPr/>
              <p:nvPr/>
            </p:nvSpPr>
            <p:spPr>
              <a:xfrm>
                <a:off x="2455" y="3415"/>
                <a:ext cx="35" cy="46"/>
              </a:xfrm>
              <a:custGeom>
                <a:rect b="b" l="l" r="r" t="t"/>
                <a:pathLst>
                  <a:path extrusionOk="0" h="27" w="20">
                    <a:moveTo>
                      <a:pt x="13" y="0"/>
                    </a:moveTo>
                    <a:cubicBezTo>
                      <a:pt x="9" y="0"/>
                      <a:pt x="5" y="4"/>
                      <a:pt x="2" y="10"/>
                    </a:cubicBezTo>
                    <a:cubicBezTo>
                      <a:pt x="0" y="18"/>
                      <a:pt x="1" y="25"/>
                      <a:pt x="5" y="27"/>
                    </a:cubicBezTo>
                    <a:cubicBezTo>
                      <a:pt x="5" y="27"/>
                      <a:pt x="6" y="27"/>
                      <a:pt x="7" y="27"/>
                    </a:cubicBezTo>
                    <a:cubicBezTo>
                      <a:pt x="10" y="27"/>
                      <a:pt x="15" y="22"/>
                      <a:pt x="17" y="16"/>
                    </a:cubicBezTo>
                    <a:cubicBezTo>
                      <a:pt x="20" y="9"/>
                      <a:pt x="19" y="1"/>
                      <a:pt x="15" y="0"/>
                    </a:cubicBezTo>
                    <a:cubicBezTo>
                      <a:pt x="14" y="0"/>
                      <a:pt x="14" y="0"/>
                      <a:pt x="1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7" name="Google Shape;1967;p3"/>
              <p:cNvSpPr/>
              <p:nvPr/>
            </p:nvSpPr>
            <p:spPr>
              <a:xfrm>
                <a:off x="2519" y="3431"/>
                <a:ext cx="31" cy="48"/>
              </a:xfrm>
              <a:custGeom>
                <a:rect b="b" l="l" r="r" t="t"/>
                <a:pathLst>
                  <a:path extrusionOk="0" h="28" w="18">
                    <a:moveTo>
                      <a:pt x="10" y="0"/>
                    </a:moveTo>
                    <a:cubicBezTo>
                      <a:pt x="6" y="0"/>
                      <a:pt x="2" y="5"/>
                      <a:pt x="1" y="12"/>
                    </a:cubicBezTo>
                    <a:cubicBezTo>
                      <a:pt x="0" y="20"/>
                      <a:pt x="2" y="27"/>
                      <a:pt x="6" y="28"/>
                    </a:cubicBezTo>
                    <a:cubicBezTo>
                      <a:pt x="7" y="28"/>
                      <a:pt x="7" y="28"/>
                      <a:pt x="7" y="28"/>
                    </a:cubicBezTo>
                    <a:cubicBezTo>
                      <a:pt x="11" y="28"/>
                      <a:pt x="15" y="22"/>
                      <a:pt x="17" y="15"/>
                    </a:cubicBezTo>
                    <a:cubicBezTo>
                      <a:pt x="18" y="7"/>
                      <a:pt x="15" y="1"/>
                      <a:pt x="11" y="0"/>
                    </a:cubicBezTo>
                    <a:cubicBezTo>
                      <a:pt x="11" y="0"/>
                      <a:pt x="11" y="0"/>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8" name="Google Shape;1968;p3"/>
              <p:cNvSpPr/>
              <p:nvPr/>
            </p:nvSpPr>
            <p:spPr>
              <a:xfrm>
                <a:off x="2664" y="3540"/>
                <a:ext cx="31" cy="48"/>
              </a:xfrm>
              <a:custGeom>
                <a:rect b="b" l="l" r="r" t="t"/>
                <a:pathLst>
                  <a:path extrusionOk="0" h="28" w="18">
                    <a:moveTo>
                      <a:pt x="7" y="0"/>
                    </a:moveTo>
                    <a:cubicBezTo>
                      <a:pt x="7" y="0"/>
                      <a:pt x="7" y="0"/>
                      <a:pt x="7" y="0"/>
                    </a:cubicBezTo>
                    <a:cubicBezTo>
                      <a:pt x="2" y="1"/>
                      <a:pt x="0" y="8"/>
                      <a:pt x="1" y="15"/>
                    </a:cubicBezTo>
                    <a:cubicBezTo>
                      <a:pt x="3" y="23"/>
                      <a:pt x="7" y="28"/>
                      <a:pt x="11" y="28"/>
                    </a:cubicBezTo>
                    <a:cubicBezTo>
                      <a:pt x="11" y="28"/>
                      <a:pt x="11" y="28"/>
                      <a:pt x="12" y="28"/>
                    </a:cubicBezTo>
                    <a:cubicBezTo>
                      <a:pt x="16" y="27"/>
                      <a:pt x="18" y="20"/>
                      <a:pt x="17" y="13"/>
                    </a:cubicBezTo>
                    <a:cubicBezTo>
                      <a:pt x="16" y="5"/>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9" name="Google Shape;1969;p3"/>
              <p:cNvSpPr/>
              <p:nvPr/>
            </p:nvSpPr>
            <p:spPr>
              <a:xfrm>
                <a:off x="2743" y="3520"/>
                <a:ext cx="34" cy="46"/>
              </a:xfrm>
              <a:custGeom>
                <a:rect b="b" l="l" r="r" t="t"/>
                <a:pathLst>
                  <a:path extrusionOk="0" h="27" w="20">
                    <a:moveTo>
                      <a:pt x="7" y="0"/>
                    </a:moveTo>
                    <a:cubicBezTo>
                      <a:pt x="6" y="0"/>
                      <a:pt x="6" y="0"/>
                      <a:pt x="5" y="0"/>
                    </a:cubicBezTo>
                    <a:cubicBezTo>
                      <a:pt x="1" y="2"/>
                      <a:pt x="0" y="9"/>
                      <a:pt x="3" y="16"/>
                    </a:cubicBezTo>
                    <a:cubicBezTo>
                      <a:pt x="5" y="23"/>
                      <a:pt x="9" y="27"/>
                      <a:pt x="13" y="27"/>
                    </a:cubicBezTo>
                    <a:cubicBezTo>
                      <a:pt x="14" y="27"/>
                      <a:pt x="14" y="27"/>
                      <a:pt x="15" y="27"/>
                    </a:cubicBezTo>
                    <a:cubicBezTo>
                      <a:pt x="19" y="25"/>
                      <a:pt x="20" y="18"/>
                      <a:pt x="17" y="11"/>
                    </a:cubicBezTo>
                    <a:cubicBezTo>
                      <a:pt x="15" y="4"/>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0" name="Google Shape;1970;p3"/>
              <p:cNvSpPr/>
              <p:nvPr/>
            </p:nvSpPr>
            <p:spPr>
              <a:xfrm>
                <a:off x="2816" y="3485"/>
                <a:ext cx="38" cy="45"/>
              </a:xfrm>
              <a:custGeom>
                <a:rect b="b" l="l" r="r" t="t"/>
                <a:pathLst>
                  <a:path extrusionOk="0" h="26" w="22">
                    <a:moveTo>
                      <a:pt x="6" y="0"/>
                    </a:moveTo>
                    <a:cubicBezTo>
                      <a:pt x="5" y="0"/>
                      <a:pt x="5" y="0"/>
                      <a:pt x="4" y="1"/>
                    </a:cubicBezTo>
                    <a:cubicBezTo>
                      <a:pt x="0" y="3"/>
                      <a:pt x="0" y="10"/>
                      <a:pt x="4" y="17"/>
                    </a:cubicBezTo>
                    <a:cubicBezTo>
                      <a:pt x="7" y="22"/>
                      <a:pt x="12" y="26"/>
                      <a:pt x="16" y="26"/>
                    </a:cubicBezTo>
                    <a:cubicBezTo>
                      <a:pt x="16" y="26"/>
                      <a:pt x="17" y="26"/>
                      <a:pt x="18" y="25"/>
                    </a:cubicBezTo>
                    <a:cubicBezTo>
                      <a:pt x="22" y="23"/>
                      <a:pt x="22" y="16"/>
                      <a:pt x="18" y="9"/>
                    </a:cubicBezTo>
                    <a:cubicBezTo>
                      <a:pt x="15" y="3"/>
                      <a:pt x="10"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1" name="Google Shape;1971;p3"/>
              <p:cNvSpPr/>
              <p:nvPr/>
            </p:nvSpPr>
            <p:spPr>
              <a:xfrm>
                <a:off x="2881" y="3439"/>
                <a:ext cx="43" cy="41"/>
              </a:xfrm>
              <a:custGeom>
                <a:rect b="b" l="l" r="r" t="t"/>
                <a:pathLst>
                  <a:path extrusionOk="0" h="24" w="25">
                    <a:moveTo>
                      <a:pt x="7" y="0"/>
                    </a:moveTo>
                    <a:cubicBezTo>
                      <a:pt x="6" y="0"/>
                      <a:pt x="4" y="0"/>
                      <a:pt x="4" y="1"/>
                    </a:cubicBezTo>
                    <a:cubicBezTo>
                      <a:pt x="0" y="4"/>
                      <a:pt x="2" y="11"/>
                      <a:pt x="7" y="17"/>
                    </a:cubicBezTo>
                    <a:cubicBezTo>
                      <a:pt x="10" y="22"/>
                      <a:pt x="15" y="24"/>
                      <a:pt x="18" y="24"/>
                    </a:cubicBezTo>
                    <a:cubicBezTo>
                      <a:pt x="20" y="24"/>
                      <a:pt x="21" y="24"/>
                      <a:pt x="22" y="23"/>
                    </a:cubicBezTo>
                    <a:cubicBezTo>
                      <a:pt x="25" y="20"/>
                      <a:pt x="24" y="13"/>
                      <a:pt x="19" y="7"/>
                    </a:cubicBezTo>
                    <a:cubicBezTo>
                      <a:pt x="15" y="3"/>
                      <a:pt x="10"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2" name="Google Shape;1972;p3"/>
              <p:cNvSpPr/>
              <p:nvPr/>
            </p:nvSpPr>
            <p:spPr>
              <a:xfrm>
                <a:off x="2938" y="3383"/>
                <a:ext cx="48" cy="37"/>
              </a:xfrm>
              <a:custGeom>
                <a:rect b="b" l="l" r="r" t="t"/>
                <a:pathLst>
                  <a:path extrusionOk="0" h="22" w="28">
                    <a:moveTo>
                      <a:pt x="8" y="0"/>
                    </a:moveTo>
                    <a:cubicBezTo>
                      <a:pt x="6" y="0"/>
                      <a:pt x="4" y="0"/>
                      <a:pt x="3" y="2"/>
                    </a:cubicBezTo>
                    <a:cubicBezTo>
                      <a:pt x="0" y="5"/>
                      <a:pt x="3" y="12"/>
                      <a:pt x="9" y="17"/>
                    </a:cubicBezTo>
                    <a:cubicBezTo>
                      <a:pt x="13" y="20"/>
                      <a:pt x="17" y="22"/>
                      <a:pt x="20" y="22"/>
                    </a:cubicBezTo>
                    <a:cubicBezTo>
                      <a:pt x="22" y="22"/>
                      <a:pt x="24" y="21"/>
                      <a:pt x="25" y="20"/>
                    </a:cubicBezTo>
                    <a:cubicBezTo>
                      <a:pt x="28" y="17"/>
                      <a:pt x="25" y="10"/>
                      <a:pt x="19" y="5"/>
                    </a:cubicBezTo>
                    <a:cubicBezTo>
                      <a:pt x="15" y="1"/>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3" name="Google Shape;1973;p3"/>
              <p:cNvSpPr/>
              <p:nvPr/>
            </p:nvSpPr>
            <p:spPr>
              <a:xfrm>
                <a:off x="2984" y="3316"/>
                <a:ext cx="50" cy="34"/>
              </a:xfrm>
              <a:custGeom>
                <a:rect b="b" l="l" r="r" t="t"/>
                <a:pathLst>
                  <a:path extrusionOk="0" h="20" w="29">
                    <a:moveTo>
                      <a:pt x="9" y="0"/>
                    </a:moveTo>
                    <a:cubicBezTo>
                      <a:pt x="6" y="0"/>
                      <a:pt x="4" y="1"/>
                      <a:pt x="2" y="3"/>
                    </a:cubicBezTo>
                    <a:cubicBezTo>
                      <a:pt x="0" y="7"/>
                      <a:pt x="4" y="13"/>
                      <a:pt x="11" y="17"/>
                    </a:cubicBezTo>
                    <a:cubicBezTo>
                      <a:pt x="14" y="19"/>
                      <a:pt x="18" y="20"/>
                      <a:pt x="21" y="20"/>
                    </a:cubicBezTo>
                    <a:cubicBezTo>
                      <a:pt x="24" y="20"/>
                      <a:pt x="26" y="19"/>
                      <a:pt x="27" y="17"/>
                    </a:cubicBezTo>
                    <a:cubicBezTo>
                      <a:pt x="29" y="13"/>
                      <a:pt x="26" y="7"/>
                      <a:pt x="19" y="3"/>
                    </a:cubicBezTo>
                    <a:cubicBezTo>
                      <a:pt x="15" y="1"/>
                      <a:pt x="12" y="0"/>
                      <a:pt x="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4" name="Google Shape;1974;p3"/>
              <p:cNvSpPr/>
              <p:nvPr/>
            </p:nvSpPr>
            <p:spPr>
              <a:xfrm>
                <a:off x="3018" y="3243"/>
                <a:ext cx="51" cy="30"/>
              </a:xfrm>
              <a:custGeom>
                <a:rect b="b" l="l" r="r" t="t"/>
                <a:pathLst>
                  <a:path extrusionOk="0" h="18" w="30">
                    <a:moveTo>
                      <a:pt x="10" y="0"/>
                    </a:moveTo>
                    <a:cubicBezTo>
                      <a:pt x="6" y="0"/>
                      <a:pt x="3" y="2"/>
                      <a:pt x="2" y="4"/>
                    </a:cubicBezTo>
                    <a:cubicBezTo>
                      <a:pt x="0" y="8"/>
                      <a:pt x="5" y="14"/>
                      <a:pt x="13" y="16"/>
                    </a:cubicBezTo>
                    <a:cubicBezTo>
                      <a:pt x="15" y="17"/>
                      <a:pt x="18" y="18"/>
                      <a:pt x="20" y="18"/>
                    </a:cubicBezTo>
                    <a:cubicBezTo>
                      <a:pt x="24" y="18"/>
                      <a:pt x="28" y="16"/>
                      <a:pt x="29" y="14"/>
                    </a:cubicBezTo>
                    <a:cubicBezTo>
                      <a:pt x="30" y="10"/>
                      <a:pt x="25" y="4"/>
                      <a:pt x="18" y="2"/>
                    </a:cubicBezTo>
                    <a:cubicBezTo>
                      <a:pt x="15" y="1"/>
                      <a:pt x="13" y="0"/>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5" name="Google Shape;1975;p3"/>
              <p:cNvSpPr/>
              <p:nvPr/>
            </p:nvSpPr>
            <p:spPr>
              <a:xfrm>
                <a:off x="3040" y="3164"/>
                <a:ext cx="52" cy="27"/>
              </a:xfrm>
              <a:custGeom>
                <a:rect b="b" l="l" r="r" t="t"/>
                <a:pathLst>
                  <a:path extrusionOk="0" h="16" w="30">
                    <a:moveTo>
                      <a:pt x="12" y="0"/>
                    </a:moveTo>
                    <a:cubicBezTo>
                      <a:pt x="6" y="0"/>
                      <a:pt x="1" y="2"/>
                      <a:pt x="1" y="6"/>
                    </a:cubicBezTo>
                    <a:cubicBezTo>
                      <a:pt x="0" y="10"/>
                      <a:pt x="6" y="15"/>
                      <a:pt x="13" y="16"/>
                    </a:cubicBezTo>
                    <a:cubicBezTo>
                      <a:pt x="15" y="16"/>
                      <a:pt x="16" y="16"/>
                      <a:pt x="18" y="16"/>
                    </a:cubicBezTo>
                    <a:cubicBezTo>
                      <a:pt x="24" y="16"/>
                      <a:pt x="28" y="14"/>
                      <a:pt x="29" y="11"/>
                    </a:cubicBezTo>
                    <a:cubicBezTo>
                      <a:pt x="30" y="6"/>
                      <a:pt x="24" y="2"/>
                      <a:pt x="16" y="0"/>
                    </a:cubicBezTo>
                    <a:cubicBezTo>
                      <a:pt x="15" y="0"/>
                      <a:pt x="13" y="0"/>
                      <a:pt x="1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6" name="Google Shape;1976;p3"/>
              <p:cNvSpPr/>
              <p:nvPr/>
            </p:nvSpPr>
            <p:spPr>
              <a:xfrm>
                <a:off x="2103" y="3164"/>
                <a:ext cx="41" cy="27"/>
              </a:xfrm>
              <a:custGeom>
                <a:rect b="b" l="l" r="r" t="t"/>
                <a:pathLst>
                  <a:path extrusionOk="0" h="16" w="24">
                    <a:moveTo>
                      <a:pt x="15" y="0"/>
                    </a:moveTo>
                    <a:cubicBezTo>
                      <a:pt x="15" y="0"/>
                      <a:pt x="14" y="0"/>
                      <a:pt x="13" y="0"/>
                    </a:cubicBezTo>
                    <a:cubicBezTo>
                      <a:pt x="6" y="2"/>
                      <a:pt x="0" y="6"/>
                      <a:pt x="1" y="11"/>
                    </a:cubicBezTo>
                    <a:cubicBezTo>
                      <a:pt x="1" y="14"/>
                      <a:pt x="6" y="16"/>
                      <a:pt x="12" y="16"/>
                    </a:cubicBezTo>
                    <a:cubicBezTo>
                      <a:pt x="13" y="16"/>
                      <a:pt x="15" y="16"/>
                      <a:pt x="16" y="16"/>
                    </a:cubicBezTo>
                    <a:cubicBezTo>
                      <a:pt x="19" y="15"/>
                      <a:pt x="21" y="14"/>
                      <a:pt x="24" y="13"/>
                    </a:cubicBezTo>
                    <a:cubicBezTo>
                      <a:pt x="21" y="9"/>
                      <a:pt x="18" y="5"/>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7" name="Google Shape;1977;p3"/>
              <p:cNvSpPr/>
              <p:nvPr/>
            </p:nvSpPr>
            <p:spPr>
              <a:xfrm>
                <a:off x="2129" y="3164"/>
                <a:ext cx="24" cy="22"/>
              </a:xfrm>
              <a:custGeom>
                <a:rect b="b" l="l" r="r" t="t"/>
                <a:pathLst>
                  <a:path extrusionOk="0" h="13" w="14">
                    <a:moveTo>
                      <a:pt x="3" y="0"/>
                    </a:moveTo>
                    <a:cubicBezTo>
                      <a:pt x="2" y="0"/>
                      <a:pt x="1" y="0"/>
                      <a:pt x="0" y="0"/>
                    </a:cubicBezTo>
                    <a:cubicBezTo>
                      <a:pt x="3" y="5"/>
                      <a:pt x="6" y="9"/>
                      <a:pt x="9" y="13"/>
                    </a:cubicBezTo>
                    <a:cubicBezTo>
                      <a:pt x="12" y="11"/>
                      <a:pt x="14" y="8"/>
                      <a:pt x="14" y="6"/>
                    </a:cubicBezTo>
                    <a:cubicBezTo>
                      <a:pt x="13" y="2"/>
                      <a:pt x="8" y="0"/>
                      <a:pt x="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8" name="Google Shape;1978;p3"/>
              <p:cNvSpPr/>
              <p:nvPr/>
            </p:nvSpPr>
            <p:spPr>
              <a:xfrm>
                <a:off x="2124" y="3243"/>
                <a:ext cx="51" cy="30"/>
              </a:xfrm>
              <a:custGeom>
                <a:rect b="b" l="l" r="r" t="t"/>
                <a:pathLst>
                  <a:path extrusionOk="0" h="18" w="30">
                    <a:moveTo>
                      <a:pt x="20" y="0"/>
                    </a:moveTo>
                    <a:cubicBezTo>
                      <a:pt x="18" y="0"/>
                      <a:pt x="15" y="1"/>
                      <a:pt x="12" y="2"/>
                    </a:cubicBezTo>
                    <a:cubicBezTo>
                      <a:pt x="5" y="4"/>
                      <a:pt x="0" y="10"/>
                      <a:pt x="2" y="14"/>
                    </a:cubicBezTo>
                    <a:cubicBezTo>
                      <a:pt x="3" y="16"/>
                      <a:pt x="6" y="18"/>
                      <a:pt x="10" y="18"/>
                    </a:cubicBezTo>
                    <a:cubicBezTo>
                      <a:pt x="13" y="18"/>
                      <a:pt x="15" y="17"/>
                      <a:pt x="18" y="16"/>
                    </a:cubicBezTo>
                    <a:cubicBezTo>
                      <a:pt x="25" y="14"/>
                      <a:pt x="30" y="8"/>
                      <a:pt x="29" y="4"/>
                    </a:cubicBezTo>
                    <a:cubicBezTo>
                      <a:pt x="28" y="2"/>
                      <a:pt x="24" y="0"/>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9" name="Google Shape;1979;p3"/>
              <p:cNvSpPr/>
              <p:nvPr/>
            </p:nvSpPr>
            <p:spPr>
              <a:xfrm>
                <a:off x="2160" y="3316"/>
                <a:ext cx="49" cy="34"/>
              </a:xfrm>
              <a:custGeom>
                <a:rect b="b" l="l" r="r" t="t"/>
                <a:pathLst>
                  <a:path extrusionOk="0" h="20" w="29">
                    <a:moveTo>
                      <a:pt x="21" y="0"/>
                    </a:moveTo>
                    <a:cubicBezTo>
                      <a:pt x="18" y="0"/>
                      <a:pt x="14" y="1"/>
                      <a:pt x="11" y="3"/>
                    </a:cubicBezTo>
                    <a:cubicBezTo>
                      <a:pt x="4" y="7"/>
                      <a:pt x="0" y="13"/>
                      <a:pt x="2" y="17"/>
                    </a:cubicBezTo>
                    <a:cubicBezTo>
                      <a:pt x="3" y="19"/>
                      <a:pt x="6" y="20"/>
                      <a:pt x="9" y="20"/>
                    </a:cubicBezTo>
                    <a:cubicBezTo>
                      <a:pt x="12" y="20"/>
                      <a:pt x="15" y="19"/>
                      <a:pt x="19" y="17"/>
                    </a:cubicBezTo>
                    <a:cubicBezTo>
                      <a:pt x="25" y="13"/>
                      <a:pt x="29" y="7"/>
                      <a:pt x="27" y="3"/>
                    </a:cubicBezTo>
                    <a:cubicBezTo>
                      <a:pt x="26" y="1"/>
                      <a:pt x="24" y="0"/>
                      <a:pt x="2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0" name="Google Shape;1980;p3"/>
              <p:cNvSpPr/>
              <p:nvPr/>
            </p:nvSpPr>
            <p:spPr>
              <a:xfrm>
                <a:off x="2209" y="3383"/>
                <a:ext cx="46" cy="37"/>
              </a:xfrm>
              <a:custGeom>
                <a:rect b="b" l="l" r="r" t="t"/>
                <a:pathLst>
                  <a:path extrusionOk="0" h="22" w="27">
                    <a:moveTo>
                      <a:pt x="20" y="0"/>
                    </a:moveTo>
                    <a:cubicBezTo>
                      <a:pt x="16" y="0"/>
                      <a:pt x="12" y="1"/>
                      <a:pt x="8" y="5"/>
                    </a:cubicBezTo>
                    <a:cubicBezTo>
                      <a:pt x="2" y="10"/>
                      <a:pt x="0" y="17"/>
                      <a:pt x="3" y="20"/>
                    </a:cubicBezTo>
                    <a:cubicBezTo>
                      <a:pt x="4" y="21"/>
                      <a:pt x="5" y="22"/>
                      <a:pt x="7" y="22"/>
                    </a:cubicBezTo>
                    <a:cubicBezTo>
                      <a:pt x="11" y="22"/>
                      <a:pt x="15" y="20"/>
                      <a:pt x="19" y="17"/>
                    </a:cubicBezTo>
                    <a:cubicBezTo>
                      <a:pt x="25" y="12"/>
                      <a:pt x="27" y="5"/>
                      <a:pt x="24" y="2"/>
                    </a:cubicBezTo>
                    <a:cubicBezTo>
                      <a:pt x="23" y="0"/>
                      <a:pt x="22" y="0"/>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1" name="Google Shape;1981;p3"/>
              <p:cNvSpPr/>
              <p:nvPr/>
            </p:nvSpPr>
            <p:spPr>
              <a:xfrm>
                <a:off x="2269" y="3439"/>
                <a:ext cx="43" cy="41"/>
              </a:xfrm>
              <a:custGeom>
                <a:rect b="b" l="l" r="r" t="t"/>
                <a:pathLst>
                  <a:path extrusionOk="0" h="24" w="25">
                    <a:moveTo>
                      <a:pt x="19" y="0"/>
                    </a:moveTo>
                    <a:cubicBezTo>
                      <a:pt x="15" y="0"/>
                      <a:pt x="10" y="3"/>
                      <a:pt x="7" y="7"/>
                    </a:cubicBezTo>
                    <a:cubicBezTo>
                      <a:pt x="2" y="13"/>
                      <a:pt x="0" y="20"/>
                      <a:pt x="4" y="23"/>
                    </a:cubicBezTo>
                    <a:cubicBezTo>
                      <a:pt x="5" y="24"/>
                      <a:pt x="6" y="24"/>
                      <a:pt x="7" y="24"/>
                    </a:cubicBezTo>
                    <a:cubicBezTo>
                      <a:pt x="11" y="24"/>
                      <a:pt x="15" y="22"/>
                      <a:pt x="19" y="17"/>
                    </a:cubicBezTo>
                    <a:cubicBezTo>
                      <a:pt x="24" y="11"/>
                      <a:pt x="25" y="4"/>
                      <a:pt x="22" y="1"/>
                    </a:cubicBezTo>
                    <a:cubicBezTo>
                      <a:pt x="21" y="0"/>
                      <a:pt x="20" y="0"/>
                      <a:pt x="1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2" name="Google Shape;1982;p3"/>
              <p:cNvSpPr/>
              <p:nvPr/>
            </p:nvSpPr>
            <p:spPr>
              <a:xfrm>
                <a:off x="2341" y="3485"/>
                <a:ext cx="36" cy="45"/>
              </a:xfrm>
              <a:custGeom>
                <a:rect b="b" l="l" r="r" t="t"/>
                <a:pathLst>
                  <a:path extrusionOk="0" h="26" w="21">
                    <a:moveTo>
                      <a:pt x="15" y="0"/>
                    </a:moveTo>
                    <a:cubicBezTo>
                      <a:pt x="12" y="0"/>
                      <a:pt x="7" y="3"/>
                      <a:pt x="4" y="9"/>
                    </a:cubicBezTo>
                    <a:cubicBezTo>
                      <a:pt x="0" y="16"/>
                      <a:pt x="0" y="23"/>
                      <a:pt x="3" y="25"/>
                    </a:cubicBezTo>
                    <a:cubicBezTo>
                      <a:pt x="4" y="26"/>
                      <a:pt x="5" y="26"/>
                      <a:pt x="6" y="26"/>
                    </a:cubicBezTo>
                    <a:cubicBezTo>
                      <a:pt x="10" y="26"/>
                      <a:pt x="14" y="22"/>
                      <a:pt x="17" y="17"/>
                    </a:cubicBezTo>
                    <a:cubicBezTo>
                      <a:pt x="21" y="10"/>
                      <a:pt x="21" y="3"/>
                      <a:pt x="18" y="1"/>
                    </a:cubicBezTo>
                    <a:cubicBezTo>
                      <a:pt x="17" y="0"/>
                      <a:pt x="16" y="0"/>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3" name="Google Shape;1983;p3"/>
              <p:cNvSpPr/>
              <p:nvPr/>
            </p:nvSpPr>
            <p:spPr>
              <a:xfrm>
                <a:off x="2416" y="3537"/>
                <a:ext cx="26" cy="29"/>
              </a:xfrm>
              <a:custGeom>
                <a:rect b="b" l="l" r="r" t="t"/>
                <a:pathLst>
                  <a:path extrusionOk="0" h="17" w="15">
                    <a:moveTo>
                      <a:pt x="3" y="0"/>
                    </a:moveTo>
                    <a:cubicBezTo>
                      <a:pt x="3" y="0"/>
                      <a:pt x="3" y="0"/>
                      <a:pt x="3" y="1"/>
                    </a:cubicBezTo>
                    <a:cubicBezTo>
                      <a:pt x="0" y="8"/>
                      <a:pt x="2" y="15"/>
                      <a:pt x="6" y="17"/>
                    </a:cubicBezTo>
                    <a:cubicBezTo>
                      <a:pt x="6" y="17"/>
                      <a:pt x="7" y="17"/>
                      <a:pt x="7" y="17"/>
                    </a:cubicBezTo>
                    <a:cubicBezTo>
                      <a:pt x="10" y="17"/>
                      <a:pt x="13" y="15"/>
                      <a:pt x="15" y="12"/>
                    </a:cubicBezTo>
                    <a:cubicBezTo>
                      <a:pt x="11" y="8"/>
                      <a:pt x="7" y="4"/>
                      <a:pt x="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4" name="Google Shape;1984;p3"/>
              <p:cNvSpPr/>
              <p:nvPr/>
            </p:nvSpPr>
            <p:spPr>
              <a:xfrm>
                <a:off x="2421" y="3520"/>
                <a:ext cx="31" cy="37"/>
              </a:xfrm>
              <a:custGeom>
                <a:rect b="b" l="l" r="r" t="t"/>
                <a:pathLst>
                  <a:path extrusionOk="0" h="22" w="18">
                    <a:moveTo>
                      <a:pt x="11" y="0"/>
                    </a:moveTo>
                    <a:cubicBezTo>
                      <a:pt x="7" y="0"/>
                      <a:pt x="3" y="4"/>
                      <a:pt x="0" y="10"/>
                    </a:cubicBezTo>
                    <a:cubicBezTo>
                      <a:pt x="4" y="14"/>
                      <a:pt x="8" y="18"/>
                      <a:pt x="12" y="22"/>
                    </a:cubicBezTo>
                    <a:cubicBezTo>
                      <a:pt x="13" y="20"/>
                      <a:pt x="14" y="18"/>
                      <a:pt x="15" y="16"/>
                    </a:cubicBezTo>
                    <a:cubicBezTo>
                      <a:pt x="18" y="9"/>
                      <a:pt x="17" y="2"/>
                      <a:pt x="12" y="0"/>
                    </a:cubicBezTo>
                    <a:cubicBezTo>
                      <a:pt x="12"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5" name="Google Shape;1985;p3"/>
              <p:cNvSpPr/>
              <p:nvPr/>
            </p:nvSpPr>
            <p:spPr>
              <a:xfrm>
                <a:off x="2498" y="3540"/>
                <a:ext cx="33" cy="48"/>
              </a:xfrm>
              <a:custGeom>
                <a:rect b="b" l="l" r="r" t="t"/>
                <a:pathLst>
                  <a:path extrusionOk="0" h="28" w="19">
                    <a:moveTo>
                      <a:pt x="11" y="0"/>
                    </a:moveTo>
                    <a:cubicBezTo>
                      <a:pt x="7" y="0"/>
                      <a:pt x="3" y="5"/>
                      <a:pt x="2" y="13"/>
                    </a:cubicBezTo>
                    <a:cubicBezTo>
                      <a:pt x="0" y="20"/>
                      <a:pt x="3" y="27"/>
                      <a:pt x="7" y="28"/>
                    </a:cubicBezTo>
                    <a:cubicBezTo>
                      <a:pt x="7" y="28"/>
                      <a:pt x="7" y="28"/>
                      <a:pt x="8" y="28"/>
                    </a:cubicBezTo>
                    <a:cubicBezTo>
                      <a:pt x="12" y="28"/>
                      <a:pt x="16" y="23"/>
                      <a:pt x="17" y="15"/>
                    </a:cubicBezTo>
                    <a:cubicBezTo>
                      <a:pt x="19" y="8"/>
                      <a:pt x="16" y="1"/>
                      <a:pt x="12" y="0"/>
                    </a:cubicBezTo>
                    <a:cubicBezTo>
                      <a:pt x="12"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6" name="Google Shape;1986;p3"/>
              <p:cNvSpPr/>
              <p:nvPr/>
            </p:nvSpPr>
            <p:spPr>
              <a:xfrm>
                <a:off x="3133" y="4108"/>
                <a:ext cx="643" cy="183"/>
              </a:xfrm>
              <a:custGeom>
                <a:rect b="b" l="l" r="r" t="t"/>
                <a:pathLst>
                  <a:path extrusionOk="0" h="107" w="376">
                    <a:moveTo>
                      <a:pt x="360" y="0"/>
                    </a:moveTo>
                    <a:cubicBezTo>
                      <a:pt x="329" y="70"/>
                      <a:pt x="257" y="93"/>
                      <a:pt x="175" y="93"/>
                    </a:cubicBezTo>
                    <a:cubicBezTo>
                      <a:pt x="163" y="93"/>
                      <a:pt x="151" y="92"/>
                      <a:pt x="140" y="91"/>
                    </a:cubicBezTo>
                    <a:cubicBezTo>
                      <a:pt x="114" y="90"/>
                      <a:pt x="89" y="86"/>
                      <a:pt x="66" y="79"/>
                    </a:cubicBezTo>
                    <a:cubicBezTo>
                      <a:pt x="42" y="72"/>
                      <a:pt x="19" y="61"/>
                      <a:pt x="0" y="44"/>
                    </a:cubicBezTo>
                    <a:cubicBezTo>
                      <a:pt x="2" y="47"/>
                      <a:pt x="5" y="50"/>
                      <a:pt x="7" y="52"/>
                    </a:cubicBezTo>
                    <a:cubicBezTo>
                      <a:pt x="28" y="73"/>
                      <a:pt x="54" y="87"/>
                      <a:pt x="82" y="95"/>
                    </a:cubicBezTo>
                    <a:cubicBezTo>
                      <a:pt x="111" y="104"/>
                      <a:pt x="142" y="107"/>
                      <a:pt x="175" y="107"/>
                    </a:cubicBezTo>
                    <a:cubicBezTo>
                      <a:pt x="204" y="107"/>
                      <a:pt x="232" y="105"/>
                      <a:pt x="258" y="98"/>
                    </a:cubicBezTo>
                    <a:cubicBezTo>
                      <a:pt x="277" y="93"/>
                      <a:pt x="295" y="86"/>
                      <a:pt x="312" y="76"/>
                    </a:cubicBezTo>
                    <a:cubicBezTo>
                      <a:pt x="337" y="61"/>
                      <a:pt x="357" y="40"/>
                      <a:pt x="371" y="12"/>
                    </a:cubicBezTo>
                    <a:cubicBezTo>
                      <a:pt x="373" y="8"/>
                      <a:pt x="375" y="4"/>
                      <a:pt x="376" y="1"/>
                    </a:cubicBezTo>
                    <a:cubicBezTo>
                      <a:pt x="371" y="1"/>
                      <a:pt x="366" y="0"/>
                      <a:pt x="36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7" name="Google Shape;1987;p3"/>
              <p:cNvSpPr/>
              <p:nvPr/>
            </p:nvSpPr>
            <p:spPr>
              <a:xfrm>
                <a:off x="3588" y="3391"/>
                <a:ext cx="217" cy="719"/>
              </a:xfrm>
              <a:custGeom>
                <a:rect b="b" l="l" r="r" t="t"/>
                <a:pathLst>
                  <a:path extrusionOk="0" h="420" w="127">
                    <a:moveTo>
                      <a:pt x="127" y="325"/>
                    </a:moveTo>
                    <a:cubicBezTo>
                      <a:pt x="112" y="325"/>
                      <a:pt x="112" y="325"/>
                      <a:pt x="112" y="325"/>
                    </a:cubicBezTo>
                    <a:cubicBezTo>
                      <a:pt x="112" y="363"/>
                      <a:pt x="106" y="394"/>
                      <a:pt x="94" y="419"/>
                    </a:cubicBezTo>
                    <a:cubicBezTo>
                      <a:pt x="100" y="419"/>
                      <a:pt x="105" y="420"/>
                      <a:pt x="110" y="420"/>
                    </a:cubicBezTo>
                    <a:cubicBezTo>
                      <a:pt x="121" y="394"/>
                      <a:pt x="127" y="362"/>
                      <a:pt x="127" y="325"/>
                    </a:cubicBezTo>
                    <a:moveTo>
                      <a:pt x="0" y="0"/>
                    </a:moveTo>
                    <a:cubicBezTo>
                      <a:pt x="6" y="7"/>
                      <a:pt x="12" y="15"/>
                      <a:pt x="18" y="23"/>
                    </a:cubicBezTo>
                    <a:cubicBezTo>
                      <a:pt x="52" y="69"/>
                      <a:pt x="79" y="129"/>
                      <a:pt x="95" y="190"/>
                    </a:cubicBezTo>
                    <a:cubicBezTo>
                      <a:pt x="104" y="225"/>
                      <a:pt x="109" y="259"/>
                      <a:pt x="111" y="292"/>
                    </a:cubicBezTo>
                    <a:cubicBezTo>
                      <a:pt x="112" y="303"/>
                      <a:pt x="112" y="315"/>
                      <a:pt x="112" y="325"/>
                    </a:cubicBezTo>
                    <a:cubicBezTo>
                      <a:pt x="112" y="325"/>
                      <a:pt x="112" y="325"/>
                      <a:pt x="112" y="325"/>
                    </a:cubicBezTo>
                    <a:cubicBezTo>
                      <a:pt x="112" y="325"/>
                      <a:pt x="112" y="325"/>
                      <a:pt x="112" y="325"/>
                    </a:cubicBezTo>
                    <a:cubicBezTo>
                      <a:pt x="112" y="325"/>
                      <a:pt x="112" y="325"/>
                      <a:pt x="112" y="325"/>
                    </a:cubicBezTo>
                    <a:cubicBezTo>
                      <a:pt x="127" y="325"/>
                      <a:pt x="127" y="325"/>
                      <a:pt x="127" y="325"/>
                    </a:cubicBezTo>
                    <a:cubicBezTo>
                      <a:pt x="127" y="325"/>
                      <a:pt x="127" y="325"/>
                      <a:pt x="127" y="325"/>
                    </a:cubicBezTo>
                    <a:cubicBezTo>
                      <a:pt x="127" y="288"/>
                      <a:pt x="121" y="247"/>
                      <a:pt x="111" y="206"/>
                    </a:cubicBezTo>
                    <a:cubicBezTo>
                      <a:pt x="95" y="145"/>
                      <a:pt x="68" y="85"/>
                      <a:pt x="34" y="39"/>
                    </a:cubicBezTo>
                    <a:cubicBezTo>
                      <a:pt x="24" y="25"/>
                      <a:pt x="12" y="1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8" name="Google Shape;1988;p3"/>
              <p:cNvSpPr/>
              <p:nvPr/>
            </p:nvSpPr>
            <p:spPr>
              <a:xfrm>
                <a:off x="3372" y="4108"/>
                <a:ext cx="376" cy="159"/>
              </a:xfrm>
              <a:custGeom>
                <a:rect b="b" l="l" r="r" t="t"/>
                <a:pathLst>
                  <a:path extrusionOk="0" h="93" w="220">
                    <a:moveTo>
                      <a:pt x="220" y="0"/>
                    </a:moveTo>
                    <a:cubicBezTo>
                      <a:pt x="189" y="70"/>
                      <a:pt x="117" y="93"/>
                      <a:pt x="35" y="93"/>
                    </a:cubicBezTo>
                    <a:cubicBezTo>
                      <a:pt x="35" y="91"/>
                      <a:pt x="35" y="91"/>
                      <a:pt x="35" y="91"/>
                    </a:cubicBezTo>
                    <a:cubicBezTo>
                      <a:pt x="30" y="91"/>
                      <a:pt x="24" y="91"/>
                      <a:pt x="19" y="91"/>
                    </a:cubicBezTo>
                    <a:cubicBezTo>
                      <a:pt x="12" y="91"/>
                      <a:pt x="6" y="91"/>
                      <a:pt x="0" y="91"/>
                    </a:cubicBezTo>
                    <a:cubicBezTo>
                      <a:pt x="11" y="92"/>
                      <a:pt x="23" y="93"/>
                      <a:pt x="35" y="93"/>
                    </a:cubicBezTo>
                    <a:cubicBezTo>
                      <a:pt x="117" y="93"/>
                      <a:pt x="189" y="70"/>
                      <a:pt x="220" y="0"/>
                    </a:cubicBezTo>
                    <a:cubicBezTo>
                      <a:pt x="220" y="0"/>
                      <a:pt x="220" y="0"/>
                      <a:pt x="2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9" name="Google Shape;1989;p3"/>
              <p:cNvSpPr/>
              <p:nvPr/>
            </p:nvSpPr>
            <p:spPr>
              <a:xfrm>
                <a:off x="3432" y="4108"/>
                <a:ext cx="316" cy="159"/>
              </a:xfrm>
              <a:custGeom>
                <a:rect b="b" l="l" r="r" t="t"/>
                <a:pathLst>
                  <a:path extrusionOk="0" h="93" w="185">
                    <a:moveTo>
                      <a:pt x="178" y="0"/>
                    </a:moveTo>
                    <a:cubicBezTo>
                      <a:pt x="164" y="26"/>
                      <a:pt x="144" y="46"/>
                      <a:pt x="121" y="60"/>
                    </a:cubicBezTo>
                    <a:cubicBezTo>
                      <a:pt x="104" y="70"/>
                      <a:pt x="86" y="77"/>
                      <a:pt x="67" y="82"/>
                    </a:cubicBezTo>
                    <a:cubicBezTo>
                      <a:pt x="46" y="88"/>
                      <a:pt x="23" y="90"/>
                      <a:pt x="0" y="91"/>
                    </a:cubicBezTo>
                    <a:cubicBezTo>
                      <a:pt x="0" y="93"/>
                      <a:pt x="0" y="93"/>
                      <a:pt x="0" y="93"/>
                    </a:cubicBezTo>
                    <a:cubicBezTo>
                      <a:pt x="82" y="93"/>
                      <a:pt x="154" y="70"/>
                      <a:pt x="185" y="0"/>
                    </a:cubicBezTo>
                    <a:cubicBezTo>
                      <a:pt x="183" y="0"/>
                      <a:pt x="181" y="0"/>
                      <a:pt x="178"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0" name="Google Shape;1990;p3"/>
              <p:cNvSpPr/>
              <p:nvPr/>
            </p:nvSpPr>
            <p:spPr>
              <a:xfrm>
                <a:off x="3737" y="3891"/>
                <a:ext cx="42" cy="217"/>
              </a:xfrm>
              <a:custGeom>
                <a:rect b="b" l="l" r="r" t="t"/>
                <a:pathLst>
                  <a:path extrusionOk="0" h="127" w="25">
                    <a:moveTo>
                      <a:pt x="24" y="0"/>
                    </a:moveTo>
                    <a:cubicBezTo>
                      <a:pt x="24" y="6"/>
                      <a:pt x="24" y="12"/>
                      <a:pt x="24" y="17"/>
                    </a:cubicBezTo>
                    <a:cubicBezTo>
                      <a:pt x="24" y="17"/>
                      <a:pt x="24" y="17"/>
                      <a:pt x="24" y="17"/>
                    </a:cubicBezTo>
                    <a:cubicBezTo>
                      <a:pt x="24" y="17"/>
                      <a:pt x="24" y="17"/>
                      <a:pt x="24" y="17"/>
                    </a:cubicBezTo>
                    <a:cubicBezTo>
                      <a:pt x="24" y="60"/>
                      <a:pt x="17" y="94"/>
                      <a:pt x="2" y="123"/>
                    </a:cubicBezTo>
                    <a:cubicBezTo>
                      <a:pt x="2" y="124"/>
                      <a:pt x="1" y="126"/>
                      <a:pt x="0" y="127"/>
                    </a:cubicBezTo>
                    <a:cubicBezTo>
                      <a:pt x="3" y="127"/>
                      <a:pt x="5" y="127"/>
                      <a:pt x="7" y="127"/>
                    </a:cubicBezTo>
                    <a:cubicBezTo>
                      <a:pt x="19" y="102"/>
                      <a:pt x="25" y="71"/>
                      <a:pt x="25" y="33"/>
                    </a:cubicBezTo>
                    <a:cubicBezTo>
                      <a:pt x="25" y="23"/>
                      <a:pt x="25" y="11"/>
                      <a:pt x="2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1" name="Google Shape;1991;p3"/>
              <p:cNvSpPr/>
              <p:nvPr/>
            </p:nvSpPr>
            <p:spPr>
              <a:xfrm>
                <a:off x="3004" y="1915"/>
                <a:ext cx="644" cy="370"/>
              </a:xfrm>
              <a:custGeom>
                <a:rect b="b" l="l" r="r" t="t"/>
                <a:pathLst>
                  <a:path extrusionOk="0" h="216" w="376">
                    <a:moveTo>
                      <a:pt x="376" y="0"/>
                    </a:moveTo>
                    <a:cubicBezTo>
                      <a:pt x="376" y="119"/>
                      <a:pt x="280" y="216"/>
                      <a:pt x="160" y="216"/>
                    </a:cubicBezTo>
                    <a:cubicBezTo>
                      <a:pt x="160" y="200"/>
                      <a:pt x="160" y="200"/>
                      <a:pt x="160" y="200"/>
                    </a:cubicBezTo>
                    <a:cubicBezTo>
                      <a:pt x="160" y="200"/>
                      <a:pt x="160" y="200"/>
                      <a:pt x="160" y="200"/>
                    </a:cubicBezTo>
                    <a:cubicBezTo>
                      <a:pt x="156" y="200"/>
                      <a:pt x="152" y="200"/>
                      <a:pt x="148" y="200"/>
                    </a:cubicBezTo>
                    <a:cubicBezTo>
                      <a:pt x="147" y="200"/>
                      <a:pt x="146" y="200"/>
                      <a:pt x="144" y="200"/>
                    </a:cubicBezTo>
                    <a:cubicBezTo>
                      <a:pt x="89" y="200"/>
                      <a:pt x="38" y="179"/>
                      <a:pt x="0" y="145"/>
                    </a:cubicBezTo>
                    <a:cubicBezTo>
                      <a:pt x="39" y="189"/>
                      <a:pt x="97" y="216"/>
                      <a:pt x="160" y="216"/>
                    </a:cubicBezTo>
                    <a:cubicBezTo>
                      <a:pt x="280" y="216"/>
                      <a:pt x="376" y="119"/>
                      <a:pt x="376" y="0"/>
                    </a:cubicBezTo>
                    <a:cubicBezTo>
                      <a:pt x="376" y="0"/>
                      <a:pt x="376" y="0"/>
                      <a:pt x="37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2" name="Google Shape;1992;p3"/>
              <p:cNvSpPr/>
              <p:nvPr/>
            </p:nvSpPr>
            <p:spPr>
              <a:xfrm>
                <a:off x="3258" y="2257"/>
                <a:ext cx="20" cy="0"/>
              </a:xfrm>
              <a:custGeom>
                <a:rect b="b" l="l" r="r" t="t"/>
                <a:pathLst>
                  <a:path extrusionOk="0" h="120000" w="12">
                    <a:moveTo>
                      <a:pt x="12" y="0"/>
                    </a:moveTo>
                    <a:cubicBezTo>
                      <a:pt x="8" y="0"/>
                      <a:pt x="4" y="0"/>
                      <a:pt x="0" y="0"/>
                    </a:cubicBezTo>
                    <a:cubicBezTo>
                      <a:pt x="4" y="0"/>
                      <a:pt x="8" y="0"/>
                      <a:pt x="12" y="0"/>
                    </a:cubicBezTo>
                    <a:cubicBezTo>
                      <a:pt x="12" y="0"/>
                      <a:pt x="12" y="0"/>
                      <a:pt x="12" y="0"/>
                    </a:cubicBezTo>
                    <a:cubicBezTo>
                      <a:pt x="12" y="0"/>
                      <a:pt x="12" y="0"/>
                      <a:pt x="1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3"/>
              <p:cNvSpPr/>
              <p:nvPr/>
            </p:nvSpPr>
            <p:spPr>
              <a:xfrm>
                <a:off x="3278" y="1642"/>
                <a:ext cx="370" cy="643"/>
              </a:xfrm>
              <a:custGeom>
                <a:rect b="b" l="l" r="r" t="t"/>
                <a:pathLst>
                  <a:path extrusionOk="0" h="376" w="216">
                    <a:moveTo>
                      <a:pt x="145" y="0"/>
                    </a:moveTo>
                    <a:cubicBezTo>
                      <a:pt x="179" y="38"/>
                      <a:pt x="200" y="89"/>
                      <a:pt x="200" y="144"/>
                    </a:cubicBezTo>
                    <a:cubicBezTo>
                      <a:pt x="200" y="144"/>
                      <a:pt x="200" y="144"/>
                      <a:pt x="200" y="144"/>
                    </a:cubicBezTo>
                    <a:cubicBezTo>
                      <a:pt x="200" y="144"/>
                      <a:pt x="200" y="144"/>
                      <a:pt x="200" y="144"/>
                    </a:cubicBezTo>
                    <a:cubicBezTo>
                      <a:pt x="200" y="145"/>
                      <a:pt x="200" y="147"/>
                      <a:pt x="200" y="148"/>
                    </a:cubicBezTo>
                    <a:cubicBezTo>
                      <a:pt x="201" y="152"/>
                      <a:pt x="201" y="156"/>
                      <a:pt x="201" y="160"/>
                    </a:cubicBezTo>
                    <a:cubicBezTo>
                      <a:pt x="201" y="271"/>
                      <a:pt x="111" y="360"/>
                      <a:pt x="0" y="360"/>
                    </a:cubicBezTo>
                    <a:cubicBezTo>
                      <a:pt x="0" y="376"/>
                      <a:pt x="0" y="376"/>
                      <a:pt x="0" y="376"/>
                    </a:cubicBezTo>
                    <a:cubicBezTo>
                      <a:pt x="120" y="376"/>
                      <a:pt x="216" y="279"/>
                      <a:pt x="216" y="160"/>
                    </a:cubicBezTo>
                    <a:cubicBezTo>
                      <a:pt x="216" y="96"/>
                      <a:pt x="189" y="39"/>
                      <a:pt x="14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4" name="Google Shape;1994;p3"/>
              <p:cNvSpPr/>
              <p:nvPr/>
            </p:nvSpPr>
            <p:spPr>
              <a:xfrm>
                <a:off x="3278" y="1895"/>
                <a:ext cx="344" cy="362"/>
              </a:xfrm>
              <a:custGeom>
                <a:rect b="b" l="l" r="r" t="t"/>
                <a:pathLst>
                  <a:path extrusionOk="0" h="212" w="201">
                    <a:moveTo>
                      <a:pt x="200" y="0"/>
                    </a:moveTo>
                    <a:cubicBezTo>
                      <a:pt x="198" y="112"/>
                      <a:pt x="111" y="203"/>
                      <a:pt x="0" y="212"/>
                    </a:cubicBezTo>
                    <a:cubicBezTo>
                      <a:pt x="0" y="212"/>
                      <a:pt x="0" y="212"/>
                      <a:pt x="0" y="212"/>
                    </a:cubicBezTo>
                    <a:cubicBezTo>
                      <a:pt x="111" y="212"/>
                      <a:pt x="201" y="123"/>
                      <a:pt x="201" y="12"/>
                    </a:cubicBezTo>
                    <a:cubicBezTo>
                      <a:pt x="201" y="8"/>
                      <a:pt x="201" y="4"/>
                      <a:pt x="20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5" name="Google Shape;1995;p3"/>
              <p:cNvSpPr/>
              <p:nvPr/>
            </p:nvSpPr>
            <p:spPr>
              <a:xfrm>
                <a:off x="4619" y="2081"/>
                <a:ext cx="180" cy="28"/>
              </a:xfrm>
              <a:custGeom>
                <a:rect b="b" l="l" r="r" t="t"/>
                <a:pathLst>
                  <a:path extrusionOk="0" h="28" w="180">
                    <a:moveTo>
                      <a:pt x="92" y="0"/>
                    </a:moveTo>
                    <a:lnTo>
                      <a:pt x="0" y="0"/>
                    </a:lnTo>
                    <a:lnTo>
                      <a:pt x="0" y="28"/>
                    </a:lnTo>
                    <a:lnTo>
                      <a:pt x="180" y="28"/>
                    </a:lnTo>
                    <a:lnTo>
                      <a:pt x="92" y="28"/>
                    </a:lnTo>
                    <a:lnTo>
                      <a:pt x="92"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6" name="Google Shape;1996;p3"/>
              <p:cNvSpPr/>
              <p:nvPr/>
            </p:nvSpPr>
            <p:spPr>
              <a:xfrm>
                <a:off x="4619" y="2081"/>
                <a:ext cx="180" cy="28"/>
              </a:xfrm>
              <a:custGeom>
                <a:rect b="b" l="l" r="r" t="t"/>
                <a:pathLst>
                  <a:path extrusionOk="0" h="28" w="180">
                    <a:moveTo>
                      <a:pt x="92" y="0"/>
                    </a:moveTo>
                    <a:lnTo>
                      <a:pt x="0" y="0"/>
                    </a:lnTo>
                    <a:lnTo>
                      <a:pt x="0" y="28"/>
                    </a:lnTo>
                    <a:lnTo>
                      <a:pt x="180" y="28"/>
                    </a:lnTo>
                    <a:lnTo>
                      <a:pt x="92" y="28"/>
                    </a:lnTo>
                    <a:lnTo>
                      <a:pt x="9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7" name="Google Shape;1997;p3"/>
              <p:cNvSpPr/>
              <p:nvPr/>
            </p:nvSpPr>
            <p:spPr>
              <a:xfrm>
                <a:off x="4578" y="1691"/>
                <a:ext cx="14" cy="36"/>
              </a:xfrm>
              <a:custGeom>
                <a:rect b="b" l="l" r="r" t="t"/>
                <a:pathLst>
                  <a:path extrusionOk="0" h="21" w="8">
                    <a:moveTo>
                      <a:pt x="2" y="0"/>
                    </a:moveTo>
                    <a:cubicBezTo>
                      <a:pt x="2" y="2"/>
                      <a:pt x="1" y="5"/>
                      <a:pt x="0" y="7"/>
                    </a:cubicBezTo>
                    <a:cubicBezTo>
                      <a:pt x="8" y="21"/>
                      <a:pt x="8" y="21"/>
                      <a:pt x="8" y="21"/>
                    </a:cubicBezTo>
                    <a:cubicBezTo>
                      <a:pt x="8" y="10"/>
                      <a:pt x="8" y="10"/>
                      <a:pt x="8" y="10"/>
                    </a:cubicBezTo>
                    <a:cubicBezTo>
                      <a:pt x="2" y="0"/>
                      <a:pt x="2" y="0"/>
                      <a:pt x="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8" name="Google Shape;1998;p3"/>
              <p:cNvSpPr/>
              <p:nvPr/>
            </p:nvSpPr>
            <p:spPr>
              <a:xfrm>
                <a:off x="5055" y="1372"/>
                <a:ext cx="9" cy="5"/>
              </a:xfrm>
              <a:custGeom>
                <a:rect b="b" l="l" r="r" t="t"/>
                <a:pathLst>
                  <a:path extrusionOk="0" h="3" w="5">
                    <a:moveTo>
                      <a:pt x="0" y="0"/>
                    </a:moveTo>
                    <a:cubicBezTo>
                      <a:pt x="0" y="0"/>
                      <a:pt x="0" y="0"/>
                      <a:pt x="0" y="0"/>
                    </a:cubicBezTo>
                    <a:cubicBezTo>
                      <a:pt x="2" y="1"/>
                      <a:pt x="3" y="2"/>
                      <a:pt x="5" y="3"/>
                    </a:cubicBezTo>
                    <a:cubicBezTo>
                      <a:pt x="5" y="3"/>
                      <a:pt x="5" y="3"/>
                      <a:pt x="5" y="3"/>
                    </a:cubicBezTo>
                    <a:cubicBezTo>
                      <a:pt x="3" y="2"/>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9" name="Google Shape;1999;p3"/>
              <p:cNvSpPr/>
              <p:nvPr/>
            </p:nvSpPr>
            <p:spPr>
              <a:xfrm>
                <a:off x="4935" y="1751"/>
                <a:ext cx="6" cy="2"/>
              </a:xfrm>
              <a:custGeom>
                <a:rect b="b" l="l" r="r" t="t"/>
                <a:pathLst>
                  <a:path extrusionOk="0" h="1" w="3">
                    <a:moveTo>
                      <a:pt x="2" y="0"/>
                    </a:moveTo>
                    <a:cubicBezTo>
                      <a:pt x="2" y="0"/>
                      <a:pt x="1" y="1"/>
                      <a:pt x="0" y="1"/>
                    </a:cubicBezTo>
                    <a:cubicBezTo>
                      <a:pt x="0" y="1"/>
                      <a:pt x="0" y="1"/>
                      <a:pt x="0" y="1"/>
                    </a:cubicBezTo>
                    <a:cubicBezTo>
                      <a:pt x="1" y="1"/>
                      <a:pt x="2" y="0"/>
                      <a:pt x="3" y="0"/>
                    </a:cubicBezTo>
                    <a:cubicBezTo>
                      <a:pt x="3" y="0"/>
                      <a:pt x="2" y="0"/>
                      <a:pt x="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0" name="Google Shape;2000;p3"/>
              <p:cNvSpPr/>
              <p:nvPr/>
            </p:nvSpPr>
            <p:spPr>
              <a:xfrm>
                <a:off x="4947" y="1750"/>
                <a:ext cx="139" cy="46"/>
              </a:xfrm>
              <a:custGeom>
                <a:rect b="b" l="l" r="r" t="t"/>
                <a:pathLst>
                  <a:path extrusionOk="0" h="27" w="81">
                    <a:moveTo>
                      <a:pt x="39" y="27"/>
                    </a:moveTo>
                    <a:cubicBezTo>
                      <a:pt x="39" y="27"/>
                      <a:pt x="39" y="27"/>
                      <a:pt x="39" y="27"/>
                    </a:cubicBezTo>
                    <a:cubicBezTo>
                      <a:pt x="39" y="27"/>
                      <a:pt x="39" y="27"/>
                      <a:pt x="39" y="27"/>
                    </a:cubicBezTo>
                    <a:moveTo>
                      <a:pt x="40" y="27"/>
                    </a:moveTo>
                    <a:cubicBezTo>
                      <a:pt x="40" y="27"/>
                      <a:pt x="40" y="27"/>
                      <a:pt x="40" y="27"/>
                    </a:cubicBezTo>
                    <a:cubicBezTo>
                      <a:pt x="40" y="27"/>
                      <a:pt x="40" y="27"/>
                      <a:pt x="40" y="27"/>
                    </a:cubicBezTo>
                    <a:moveTo>
                      <a:pt x="39" y="27"/>
                    </a:moveTo>
                    <a:cubicBezTo>
                      <a:pt x="39" y="27"/>
                      <a:pt x="39" y="27"/>
                      <a:pt x="39" y="27"/>
                    </a:cubicBezTo>
                    <a:cubicBezTo>
                      <a:pt x="39" y="27"/>
                      <a:pt x="39" y="27"/>
                      <a:pt x="39" y="27"/>
                    </a:cubicBezTo>
                    <a:moveTo>
                      <a:pt x="40" y="27"/>
                    </a:moveTo>
                    <a:cubicBezTo>
                      <a:pt x="40" y="27"/>
                      <a:pt x="40" y="27"/>
                      <a:pt x="40" y="27"/>
                    </a:cubicBezTo>
                    <a:cubicBezTo>
                      <a:pt x="40" y="27"/>
                      <a:pt x="40" y="27"/>
                      <a:pt x="40" y="27"/>
                    </a:cubicBezTo>
                    <a:moveTo>
                      <a:pt x="39" y="27"/>
                    </a:moveTo>
                    <a:cubicBezTo>
                      <a:pt x="39" y="27"/>
                      <a:pt x="39" y="27"/>
                      <a:pt x="39" y="27"/>
                    </a:cubicBezTo>
                    <a:cubicBezTo>
                      <a:pt x="39" y="27"/>
                      <a:pt x="39" y="27"/>
                      <a:pt x="39" y="27"/>
                    </a:cubicBezTo>
                    <a:moveTo>
                      <a:pt x="41" y="27"/>
                    </a:moveTo>
                    <a:cubicBezTo>
                      <a:pt x="41" y="27"/>
                      <a:pt x="41" y="27"/>
                      <a:pt x="41" y="27"/>
                    </a:cubicBezTo>
                    <a:cubicBezTo>
                      <a:pt x="41" y="27"/>
                      <a:pt x="41" y="27"/>
                      <a:pt x="41" y="27"/>
                    </a:cubicBezTo>
                    <a:moveTo>
                      <a:pt x="38" y="27"/>
                    </a:moveTo>
                    <a:cubicBezTo>
                      <a:pt x="38" y="27"/>
                      <a:pt x="38" y="27"/>
                      <a:pt x="39" y="27"/>
                    </a:cubicBezTo>
                    <a:cubicBezTo>
                      <a:pt x="38" y="27"/>
                      <a:pt x="38" y="27"/>
                      <a:pt x="38" y="27"/>
                    </a:cubicBezTo>
                    <a:moveTo>
                      <a:pt x="41" y="27"/>
                    </a:moveTo>
                    <a:cubicBezTo>
                      <a:pt x="41" y="27"/>
                      <a:pt x="41" y="27"/>
                      <a:pt x="41" y="27"/>
                    </a:cubicBezTo>
                    <a:cubicBezTo>
                      <a:pt x="41" y="27"/>
                      <a:pt x="41" y="27"/>
                      <a:pt x="41" y="27"/>
                    </a:cubicBezTo>
                    <a:moveTo>
                      <a:pt x="38" y="27"/>
                    </a:moveTo>
                    <a:cubicBezTo>
                      <a:pt x="38" y="27"/>
                      <a:pt x="38" y="27"/>
                      <a:pt x="38" y="27"/>
                    </a:cubicBezTo>
                    <a:cubicBezTo>
                      <a:pt x="38" y="27"/>
                      <a:pt x="38" y="27"/>
                      <a:pt x="38" y="27"/>
                    </a:cubicBezTo>
                    <a:moveTo>
                      <a:pt x="41" y="27"/>
                    </a:moveTo>
                    <a:cubicBezTo>
                      <a:pt x="41" y="27"/>
                      <a:pt x="41" y="27"/>
                      <a:pt x="41" y="27"/>
                    </a:cubicBezTo>
                    <a:cubicBezTo>
                      <a:pt x="41" y="27"/>
                      <a:pt x="41" y="27"/>
                      <a:pt x="41" y="27"/>
                    </a:cubicBezTo>
                    <a:moveTo>
                      <a:pt x="38" y="27"/>
                    </a:moveTo>
                    <a:cubicBezTo>
                      <a:pt x="38" y="27"/>
                      <a:pt x="38" y="27"/>
                      <a:pt x="38" y="27"/>
                    </a:cubicBezTo>
                    <a:cubicBezTo>
                      <a:pt x="38" y="27"/>
                      <a:pt x="38" y="27"/>
                      <a:pt x="38" y="27"/>
                    </a:cubicBezTo>
                    <a:moveTo>
                      <a:pt x="42" y="27"/>
                    </a:moveTo>
                    <a:cubicBezTo>
                      <a:pt x="41" y="27"/>
                      <a:pt x="41" y="27"/>
                      <a:pt x="41" y="27"/>
                    </a:cubicBezTo>
                    <a:cubicBezTo>
                      <a:pt x="41" y="27"/>
                      <a:pt x="41" y="27"/>
                      <a:pt x="42" y="27"/>
                    </a:cubicBezTo>
                    <a:moveTo>
                      <a:pt x="38" y="27"/>
                    </a:moveTo>
                    <a:cubicBezTo>
                      <a:pt x="38" y="27"/>
                      <a:pt x="38" y="27"/>
                      <a:pt x="38" y="27"/>
                    </a:cubicBezTo>
                    <a:cubicBezTo>
                      <a:pt x="38" y="27"/>
                      <a:pt x="38" y="27"/>
                      <a:pt x="38" y="27"/>
                    </a:cubicBezTo>
                    <a:moveTo>
                      <a:pt x="42" y="27"/>
                    </a:moveTo>
                    <a:cubicBezTo>
                      <a:pt x="42" y="27"/>
                      <a:pt x="42" y="27"/>
                      <a:pt x="42" y="27"/>
                    </a:cubicBezTo>
                    <a:cubicBezTo>
                      <a:pt x="42" y="27"/>
                      <a:pt x="42" y="27"/>
                      <a:pt x="42" y="27"/>
                    </a:cubicBezTo>
                    <a:moveTo>
                      <a:pt x="37" y="27"/>
                    </a:moveTo>
                    <a:cubicBezTo>
                      <a:pt x="37" y="27"/>
                      <a:pt x="37" y="27"/>
                      <a:pt x="37" y="27"/>
                    </a:cubicBezTo>
                    <a:cubicBezTo>
                      <a:pt x="37" y="27"/>
                      <a:pt x="37" y="27"/>
                      <a:pt x="37" y="27"/>
                    </a:cubicBezTo>
                    <a:moveTo>
                      <a:pt x="42" y="27"/>
                    </a:moveTo>
                    <a:cubicBezTo>
                      <a:pt x="42" y="27"/>
                      <a:pt x="42" y="27"/>
                      <a:pt x="42" y="27"/>
                    </a:cubicBezTo>
                    <a:cubicBezTo>
                      <a:pt x="42" y="27"/>
                      <a:pt x="42" y="27"/>
                      <a:pt x="42" y="27"/>
                    </a:cubicBezTo>
                    <a:moveTo>
                      <a:pt x="37" y="27"/>
                    </a:moveTo>
                    <a:cubicBezTo>
                      <a:pt x="37" y="27"/>
                      <a:pt x="37" y="27"/>
                      <a:pt x="37" y="27"/>
                    </a:cubicBezTo>
                    <a:cubicBezTo>
                      <a:pt x="37" y="27"/>
                      <a:pt x="37" y="27"/>
                      <a:pt x="37" y="27"/>
                    </a:cubicBezTo>
                    <a:moveTo>
                      <a:pt x="42" y="27"/>
                    </a:moveTo>
                    <a:cubicBezTo>
                      <a:pt x="42" y="27"/>
                      <a:pt x="42" y="27"/>
                      <a:pt x="42" y="27"/>
                    </a:cubicBezTo>
                    <a:cubicBezTo>
                      <a:pt x="42" y="27"/>
                      <a:pt x="42" y="27"/>
                      <a:pt x="42" y="27"/>
                    </a:cubicBezTo>
                    <a:moveTo>
                      <a:pt x="0" y="4"/>
                    </a:moveTo>
                    <a:cubicBezTo>
                      <a:pt x="8" y="17"/>
                      <a:pt x="21" y="26"/>
                      <a:pt x="37" y="27"/>
                    </a:cubicBezTo>
                    <a:cubicBezTo>
                      <a:pt x="21" y="26"/>
                      <a:pt x="8" y="17"/>
                      <a:pt x="0" y="4"/>
                    </a:cubicBezTo>
                    <a:cubicBezTo>
                      <a:pt x="0" y="4"/>
                      <a:pt x="0" y="4"/>
                      <a:pt x="0" y="4"/>
                    </a:cubicBezTo>
                    <a:moveTo>
                      <a:pt x="81" y="0"/>
                    </a:moveTo>
                    <a:cubicBezTo>
                      <a:pt x="74" y="15"/>
                      <a:pt x="60" y="26"/>
                      <a:pt x="42" y="27"/>
                    </a:cubicBezTo>
                    <a:cubicBezTo>
                      <a:pt x="60" y="26"/>
                      <a:pt x="74" y="15"/>
                      <a:pt x="81" y="0"/>
                    </a:cubicBezTo>
                    <a:cubicBezTo>
                      <a:pt x="81" y="0"/>
                      <a:pt x="81" y="0"/>
                      <a:pt x="8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1" name="Google Shape;2001;p3"/>
              <p:cNvSpPr/>
              <p:nvPr/>
            </p:nvSpPr>
            <p:spPr>
              <a:xfrm>
                <a:off x="5086" y="1649"/>
                <a:ext cx="109" cy="106"/>
              </a:xfrm>
              <a:custGeom>
                <a:rect b="b" l="l" r="r" t="t"/>
                <a:pathLst>
                  <a:path extrusionOk="0" h="62" w="64">
                    <a:moveTo>
                      <a:pt x="44" y="52"/>
                    </a:moveTo>
                    <a:cubicBezTo>
                      <a:pt x="36" y="59"/>
                      <a:pt x="26" y="62"/>
                      <a:pt x="16" y="62"/>
                    </a:cubicBezTo>
                    <a:cubicBezTo>
                      <a:pt x="11" y="62"/>
                      <a:pt x="5" y="61"/>
                      <a:pt x="0" y="59"/>
                    </a:cubicBezTo>
                    <a:cubicBezTo>
                      <a:pt x="0" y="59"/>
                      <a:pt x="0" y="59"/>
                      <a:pt x="0" y="59"/>
                    </a:cubicBezTo>
                    <a:cubicBezTo>
                      <a:pt x="0" y="59"/>
                      <a:pt x="0" y="59"/>
                      <a:pt x="0" y="59"/>
                    </a:cubicBezTo>
                    <a:cubicBezTo>
                      <a:pt x="5" y="61"/>
                      <a:pt x="11" y="62"/>
                      <a:pt x="16" y="62"/>
                    </a:cubicBezTo>
                    <a:cubicBezTo>
                      <a:pt x="26" y="62"/>
                      <a:pt x="36" y="59"/>
                      <a:pt x="44" y="52"/>
                    </a:cubicBezTo>
                    <a:moveTo>
                      <a:pt x="49" y="48"/>
                    </a:moveTo>
                    <a:cubicBezTo>
                      <a:pt x="49" y="48"/>
                      <a:pt x="49" y="48"/>
                      <a:pt x="49" y="48"/>
                    </a:cubicBezTo>
                    <a:cubicBezTo>
                      <a:pt x="49" y="48"/>
                      <a:pt x="49" y="48"/>
                      <a:pt x="49" y="48"/>
                    </a:cubicBezTo>
                    <a:moveTo>
                      <a:pt x="49" y="48"/>
                    </a:moveTo>
                    <a:cubicBezTo>
                      <a:pt x="49" y="48"/>
                      <a:pt x="49" y="48"/>
                      <a:pt x="49" y="48"/>
                    </a:cubicBezTo>
                    <a:cubicBezTo>
                      <a:pt x="49" y="48"/>
                      <a:pt x="49" y="48"/>
                      <a:pt x="49" y="48"/>
                    </a:cubicBezTo>
                    <a:moveTo>
                      <a:pt x="52" y="45"/>
                    </a:moveTo>
                    <a:cubicBezTo>
                      <a:pt x="52" y="45"/>
                      <a:pt x="52" y="45"/>
                      <a:pt x="52" y="45"/>
                    </a:cubicBezTo>
                    <a:cubicBezTo>
                      <a:pt x="52" y="45"/>
                      <a:pt x="52" y="45"/>
                      <a:pt x="52" y="45"/>
                    </a:cubicBezTo>
                    <a:moveTo>
                      <a:pt x="52" y="45"/>
                    </a:moveTo>
                    <a:cubicBezTo>
                      <a:pt x="52" y="45"/>
                      <a:pt x="52" y="45"/>
                      <a:pt x="52" y="45"/>
                    </a:cubicBezTo>
                    <a:cubicBezTo>
                      <a:pt x="52" y="45"/>
                      <a:pt x="52" y="45"/>
                      <a:pt x="52" y="45"/>
                    </a:cubicBezTo>
                    <a:moveTo>
                      <a:pt x="52" y="44"/>
                    </a:moveTo>
                    <a:cubicBezTo>
                      <a:pt x="52" y="44"/>
                      <a:pt x="52" y="45"/>
                      <a:pt x="52" y="45"/>
                    </a:cubicBezTo>
                    <a:cubicBezTo>
                      <a:pt x="52" y="45"/>
                      <a:pt x="52" y="44"/>
                      <a:pt x="52" y="44"/>
                    </a:cubicBezTo>
                    <a:moveTo>
                      <a:pt x="52" y="44"/>
                    </a:moveTo>
                    <a:cubicBezTo>
                      <a:pt x="52" y="44"/>
                      <a:pt x="52" y="44"/>
                      <a:pt x="52" y="44"/>
                    </a:cubicBezTo>
                    <a:cubicBezTo>
                      <a:pt x="52" y="44"/>
                      <a:pt x="52" y="44"/>
                      <a:pt x="52" y="44"/>
                    </a:cubicBezTo>
                    <a:moveTo>
                      <a:pt x="59" y="0"/>
                    </a:moveTo>
                    <a:cubicBezTo>
                      <a:pt x="59" y="0"/>
                      <a:pt x="59" y="0"/>
                      <a:pt x="59" y="0"/>
                    </a:cubicBezTo>
                    <a:cubicBezTo>
                      <a:pt x="64" y="15"/>
                      <a:pt x="62" y="31"/>
                      <a:pt x="52" y="44"/>
                    </a:cubicBezTo>
                    <a:cubicBezTo>
                      <a:pt x="62" y="31"/>
                      <a:pt x="64" y="15"/>
                      <a:pt x="5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2" name="Google Shape;2002;p3"/>
              <p:cNvSpPr/>
              <p:nvPr/>
            </p:nvSpPr>
            <p:spPr>
              <a:xfrm>
                <a:off x="5187" y="1510"/>
                <a:ext cx="46" cy="139"/>
              </a:xfrm>
              <a:custGeom>
                <a:rect b="b" l="l" r="r" t="t"/>
                <a:pathLst>
                  <a:path extrusionOk="0" h="81" w="27">
                    <a:moveTo>
                      <a:pt x="27" y="42"/>
                    </a:moveTo>
                    <a:cubicBezTo>
                      <a:pt x="26" y="60"/>
                      <a:pt x="15" y="74"/>
                      <a:pt x="0" y="81"/>
                    </a:cubicBezTo>
                    <a:cubicBezTo>
                      <a:pt x="0" y="81"/>
                      <a:pt x="0" y="81"/>
                      <a:pt x="0" y="81"/>
                    </a:cubicBezTo>
                    <a:cubicBezTo>
                      <a:pt x="0" y="81"/>
                      <a:pt x="0" y="81"/>
                      <a:pt x="0" y="81"/>
                    </a:cubicBezTo>
                    <a:cubicBezTo>
                      <a:pt x="15" y="74"/>
                      <a:pt x="26" y="60"/>
                      <a:pt x="27" y="42"/>
                    </a:cubicBezTo>
                    <a:moveTo>
                      <a:pt x="27" y="42"/>
                    </a:moveTo>
                    <a:cubicBezTo>
                      <a:pt x="27" y="42"/>
                      <a:pt x="27" y="42"/>
                      <a:pt x="27" y="42"/>
                    </a:cubicBezTo>
                    <a:cubicBezTo>
                      <a:pt x="27" y="42"/>
                      <a:pt x="27" y="42"/>
                      <a:pt x="27" y="42"/>
                    </a:cubicBezTo>
                    <a:moveTo>
                      <a:pt x="27" y="42"/>
                    </a:moveTo>
                    <a:cubicBezTo>
                      <a:pt x="27" y="42"/>
                      <a:pt x="27" y="42"/>
                      <a:pt x="27" y="42"/>
                    </a:cubicBezTo>
                    <a:cubicBezTo>
                      <a:pt x="27" y="42"/>
                      <a:pt x="27" y="42"/>
                      <a:pt x="27" y="42"/>
                    </a:cubicBezTo>
                    <a:moveTo>
                      <a:pt x="27" y="41"/>
                    </a:moveTo>
                    <a:cubicBezTo>
                      <a:pt x="27" y="41"/>
                      <a:pt x="27" y="41"/>
                      <a:pt x="27" y="42"/>
                    </a:cubicBezTo>
                    <a:cubicBezTo>
                      <a:pt x="27" y="41"/>
                      <a:pt x="27" y="41"/>
                      <a:pt x="27" y="41"/>
                    </a:cubicBezTo>
                    <a:moveTo>
                      <a:pt x="27" y="41"/>
                    </a:moveTo>
                    <a:cubicBezTo>
                      <a:pt x="27" y="41"/>
                      <a:pt x="27" y="41"/>
                      <a:pt x="27" y="41"/>
                    </a:cubicBezTo>
                    <a:cubicBezTo>
                      <a:pt x="27" y="41"/>
                      <a:pt x="27" y="41"/>
                      <a:pt x="27" y="41"/>
                    </a:cubicBezTo>
                    <a:moveTo>
                      <a:pt x="27" y="41"/>
                    </a:moveTo>
                    <a:cubicBezTo>
                      <a:pt x="27" y="41"/>
                      <a:pt x="27" y="41"/>
                      <a:pt x="27" y="41"/>
                    </a:cubicBezTo>
                    <a:cubicBezTo>
                      <a:pt x="27" y="41"/>
                      <a:pt x="27" y="41"/>
                      <a:pt x="27" y="41"/>
                    </a:cubicBezTo>
                    <a:moveTo>
                      <a:pt x="27" y="41"/>
                    </a:moveTo>
                    <a:cubicBezTo>
                      <a:pt x="27" y="41"/>
                      <a:pt x="27" y="41"/>
                      <a:pt x="27" y="41"/>
                    </a:cubicBezTo>
                    <a:cubicBezTo>
                      <a:pt x="27" y="41"/>
                      <a:pt x="27" y="41"/>
                      <a:pt x="27" y="41"/>
                    </a:cubicBezTo>
                    <a:moveTo>
                      <a:pt x="27" y="40"/>
                    </a:moveTo>
                    <a:cubicBezTo>
                      <a:pt x="27" y="40"/>
                      <a:pt x="27" y="40"/>
                      <a:pt x="27" y="40"/>
                    </a:cubicBezTo>
                    <a:cubicBezTo>
                      <a:pt x="27" y="40"/>
                      <a:pt x="27" y="40"/>
                      <a:pt x="27" y="40"/>
                    </a:cubicBezTo>
                    <a:moveTo>
                      <a:pt x="27" y="40"/>
                    </a:moveTo>
                    <a:cubicBezTo>
                      <a:pt x="27" y="40"/>
                      <a:pt x="27" y="40"/>
                      <a:pt x="27" y="40"/>
                    </a:cubicBezTo>
                    <a:cubicBezTo>
                      <a:pt x="27" y="40"/>
                      <a:pt x="27" y="40"/>
                      <a:pt x="27" y="40"/>
                    </a:cubicBezTo>
                    <a:moveTo>
                      <a:pt x="27" y="39"/>
                    </a:moveTo>
                    <a:cubicBezTo>
                      <a:pt x="27" y="39"/>
                      <a:pt x="27" y="39"/>
                      <a:pt x="27" y="39"/>
                    </a:cubicBezTo>
                    <a:cubicBezTo>
                      <a:pt x="27" y="39"/>
                      <a:pt x="27" y="39"/>
                      <a:pt x="27" y="39"/>
                    </a:cubicBezTo>
                    <a:moveTo>
                      <a:pt x="27" y="39"/>
                    </a:moveTo>
                    <a:cubicBezTo>
                      <a:pt x="27" y="39"/>
                      <a:pt x="27" y="39"/>
                      <a:pt x="27" y="39"/>
                    </a:cubicBezTo>
                    <a:cubicBezTo>
                      <a:pt x="27" y="39"/>
                      <a:pt x="27" y="39"/>
                      <a:pt x="27" y="39"/>
                    </a:cubicBezTo>
                    <a:moveTo>
                      <a:pt x="27" y="39"/>
                    </a:moveTo>
                    <a:cubicBezTo>
                      <a:pt x="27" y="39"/>
                      <a:pt x="27" y="39"/>
                      <a:pt x="27" y="39"/>
                    </a:cubicBezTo>
                    <a:cubicBezTo>
                      <a:pt x="27" y="39"/>
                      <a:pt x="27" y="39"/>
                      <a:pt x="27" y="39"/>
                    </a:cubicBezTo>
                    <a:moveTo>
                      <a:pt x="27" y="38"/>
                    </a:moveTo>
                    <a:cubicBezTo>
                      <a:pt x="27" y="38"/>
                      <a:pt x="27" y="38"/>
                      <a:pt x="27" y="39"/>
                    </a:cubicBezTo>
                    <a:cubicBezTo>
                      <a:pt x="27" y="38"/>
                      <a:pt x="27" y="38"/>
                      <a:pt x="27" y="38"/>
                    </a:cubicBezTo>
                    <a:moveTo>
                      <a:pt x="27" y="38"/>
                    </a:moveTo>
                    <a:cubicBezTo>
                      <a:pt x="27" y="38"/>
                      <a:pt x="27" y="38"/>
                      <a:pt x="27" y="38"/>
                    </a:cubicBezTo>
                    <a:cubicBezTo>
                      <a:pt x="27" y="38"/>
                      <a:pt x="27" y="38"/>
                      <a:pt x="27" y="38"/>
                    </a:cubicBezTo>
                    <a:moveTo>
                      <a:pt x="27" y="38"/>
                    </a:moveTo>
                    <a:cubicBezTo>
                      <a:pt x="27" y="38"/>
                      <a:pt x="27" y="38"/>
                      <a:pt x="27" y="38"/>
                    </a:cubicBezTo>
                    <a:cubicBezTo>
                      <a:pt x="27" y="38"/>
                      <a:pt x="27" y="38"/>
                      <a:pt x="27" y="38"/>
                    </a:cubicBezTo>
                    <a:moveTo>
                      <a:pt x="27" y="38"/>
                    </a:moveTo>
                    <a:cubicBezTo>
                      <a:pt x="27" y="38"/>
                      <a:pt x="27" y="38"/>
                      <a:pt x="27" y="38"/>
                    </a:cubicBezTo>
                    <a:cubicBezTo>
                      <a:pt x="27" y="38"/>
                      <a:pt x="27" y="38"/>
                      <a:pt x="27" y="38"/>
                    </a:cubicBezTo>
                    <a:moveTo>
                      <a:pt x="27" y="37"/>
                    </a:moveTo>
                    <a:cubicBezTo>
                      <a:pt x="27" y="37"/>
                      <a:pt x="27" y="37"/>
                      <a:pt x="27" y="37"/>
                    </a:cubicBezTo>
                    <a:cubicBezTo>
                      <a:pt x="27" y="37"/>
                      <a:pt x="27" y="37"/>
                      <a:pt x="27" y="37"/>
                    </a:cubicBezTo>
                    <a:moveTo>
                      <a:pt x="27" y="37"/>
                    </a:moveTo>
                    <a:cubicBezTo>
                      <a:pt x="27" y="37"/>
                      <a:pt x="27" y="37"/>
                      <a:pt x="27" y="37"/>
                    </a:cubicBezTo>
                    <a:cubicBezTo>
                      <a:pt x="27" y="37"/>
                      <a:pt x="27" y="37"/>
                      <a:pt x="27" y="37"/>
                    </a:cubicBezTo>
                    <a:moveTo>
                      <a:pt x="4" y="0"/>
                    </a:moveTo>
                    <a:cubicBezTo>
                      <a:pt x="4" y="0"/>
                      <a:pt x="4" y="0"/>
                      <a:pt x="4" y="0"/>
                    </a:cubicBezTo>
                    <a:cubicBezTo>
                      <a:pt x="17" y="8"/>
                      <a:pt x="26" y="21"/>
                      <a:pt x="27" y="37"/>
                    </a:cubicBezTo>
                    <a:cubicBezTo>
                      <a:pt x="26" y="21"/>
                      <a:pt x="17" y="8"/>
                      <a:pt x="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3" name="Google Shape;2003;p3"/>
              <p:cNvSpPr/>
              <p:nvPr/>
            </p:nvSpPr>
            <p:spPr>
              <a:xfrm>
                <a:off x="5153" y="1413"/>
                <a:ext cx="42" cy="90"/>
              </a:xfrm>
              <a:custGeom>
                <a:rect b="b" l="l" r="r" t="t"/>
                <a:pathLst>
                  <a:path extrusionOk="0" h="53" w="25">
                    <a:moveTo>
                      <a:pt x="12" y="9"/>
                    </a:moveTo>
                    <a:cubicBezTo>
                      <a:pt x="22" y="22"/>
                      <a:pt x="25" y="38"/>
                      <a:pt x="21" y="52"/>
                    </a:cubicBezTo>
                    <a:cubicBezTo>
                      <a:pt x="21" y="52"/>
                      <a:pt x="21" y="53"/>
                      <a:pt x="21" y="53"/>
                    </a:cubicBezTo>
                    <a:cubicBezTo>
                      <a:pt x="25" y="38"/>
                      <a:pt x="22" y="22"/>
                      <a:pt x="12" y="9"/>
                    </a:cubicBezTo>
                    <a:moveTo>
                      <a:pt x="11" y="9"/>
                    </a:moveTo>
                    <a:cubicBezTo>
                      <a:pt x="12" y="9"/>
                      <a:pt x="12" y="9"/>
                      <a:pt x="12" y="9"/>
                    </a:cubicBezTo>
                    <a:cubicBezTo>
                      <a:pt x="12" y="9"/>
                      <a:pt x="12" y="9"/>
                      <a:pt x="11" y="9"/>
                    </a:cubicBezTo>
                    <a:moveTo>
                      <a:pt x="11" y="9"/>
                    </a:moveTo>
                    <a:cubicBezTo>
                      <a:pt x="11" y="9"/>
                      <a:pt x="11" y="9"/>
                      <a:pt x="11" y="9"/>
                    </a:cubicBezTo>
                    <a:cubicBezTo>
                      <a:pt x="11" y="9"/>
                      <a:pt x="11" y="9"/>
                      <a:pt x="11" y="9"/>
                    </a:cubicBezTo>
                    <a:moveTo>
                      <a:pt x="11" y="8"/>
                    </a:moveTo>
                    <a:cubicBezTo>
                      <a:pt x="11" y="9"/>
                      <a:pt x="11" y="9"/>
                      <a:pt x="11" y="9"/>
                    </a:cubicBezTo>
                    <a:cubicBezTo>
                      <a:pt x="11" y="9"/>
                      <a:pt x="11" y="9"/>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7"/>
                      <a:pt x="10" y="7"/>
                      <a:pt x="10" y="8"/>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0" y="0"/>
                    </a:moveTo>
                    <a:cubicBezTo>
                      <a:pt x="0" y="0"/>
                      <a:pt x="0" y="0"/>
                      <a:pt x="0" y="0"/>
                    </a:cubicBezTo>
                    <a:cubicBezTo>
                      <a:pt x="3" y="1"/>
                      <a:pt x="5" y="3"/>
                      <a:pt x="7" y="4"/>
                    </a:cubicBezTo>
                    <a:cubicBezTo>
                      <a:pt x="5" y="3"/>
                      <a:pt x="3"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4" name="Google Shape;2004;p3"/>
              <p:cNvSpPr/>
              <p:nvPr/>
            </p:nvSpPr>
            <p:spPr>
              <a:xfrm>
                <a:off x="4335" y="1361"/>
                <a:ext cx="140" cy="111"/>
              </a:xfrm>
              <a:custGeom>
                <a:rect b="b" l="l" r="r" t="t"/>
                <a:pathLst>
                  <a:path extrusionOk="0" h="65" w="82">
                    <a:moveTo>
                      <a:pt x="42" y="0"/>
                    </a:moveTo>
                    <a:cubicBezTo>
                      <a:pt x="23" y="0"/>
                      <a:pt x="7" y="10"/>
                      <a:pt x="0" y="26"/>
                    </a:cubicBezTo>
                    <a:cubicBezTo>
                      <a:pt x="6" y="28"/>
                      <a:pt x="12" y="32"/>
                      <a:pt x="17" y="37"/>
                    </a:cubicBezTo>
                    <a:cubicBezTo>
                      <a:pt x="25" y="45"/>
                      <a:pt x="29" y="55"/>
                      <a:pt x="30" y="65"/>
                    </a:cubicBezTo>
                    <a:cubicBezTo>
                      <a:pt x="34" y="65"/>
                      <a:pt x="38" y="64"/>
                      <a:pt x="42" y="64"/>
                    </a:cubicBezTo>
                    <a:cubicBezTo>
                      <a:pt x="55" y="56"/>
                      <a:pt x="55" y="56"/>
                      <a:pt x="55" y="56"/>
                    </a:cubicBezTo>
                    <a:cubicBezTo>
                      <a:pt x="57" y="49"/>
                      <a:pt x="61" y="43"/>
                      <a:pt x="66" y="37"/>
                    </a:cubicBezTo>
                    <a:cubicBezTo>
                      <a:pt x="70" y="33"/>
                      <a:pt x="75" y="30"/>
                      <a:pt x="80" y="28"/>
                    </a:cubicBezTo>
                    <a:cubicBezTo>
                      <a:pt x="80" y="26"/>
                      <a:pt x="81" y="25"/>
                      <a:pt x="82" y="23"/>
                    </a:cubicBezTo>
                    <a:cubicBezTo>
                      <a:pt x="74" y="9"/>
                      <a:pt x="59" y="0"/>
                      <a:pt x="4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5" name="Google Shape;2005;p3"/>
              <p:cNvSpPr/>
              <p:nvPr/>
            </p:nvSpPr>
            <p:spPr>
              <a:xfrm>
                <a:off x="4224" y="1401"/>
                <a:ext cx="162" cy="116"/>
              </a:xfrm>
              <a:custGeom>
                <a:rect b="b" l="l" r="r" t="t"/>
                <a:pathLst>
                  <a:path extrusionOk="0" h="68" w="95">
                    <a:moveTo>
                      <a:pt x="49" y="0"/>
                    </a:moveTo>
                    <a:cubicBezTo>
                      <a:pt x="38" y="0"/>
                      <a:pt x="26" y="5"/>
                      <a:pt x="17" y="14"/>
                    </a:cubicBezTo>
                    <a:cubicBezTo>
                      <a:pt x="4" y="27"/>
                      <a:pt x="0" y="46"/>
                      <a:pt x="6" y="62"/>
                    </a:cubicBezTo>
                    <a:cubicBezTo>
                      <a:pt x="12" y="59"/>
                      <a:pt x="19" y="58"/>
                      <a:pt x="26" y="58"/>
                    </a:cubicBezTo>
                    <a:cubicBezTo>
                      <a:pt x="37" y="58"/>
                      <a:pt x="47" y="62"/>
                      <a:pt x="55" y="68"/>
                    </a:cubicBezTo>
                    <a:cubicBezTo>
                      <a:pt x="65" y="55"/>
                      <a:pt x="79" y="45"/>
                      <a:pt x="95" y="42"/>
                    </a:cubicBezTo>
                    <a:cubicBezTo>
                      <a:pt x="94" y="32"/>
                      <a:pt x="90" y="22"/>
                      <a:pt x="82" y="14"/>
                    </a:cubicBezTo>
                    <a:cubicBezTo>
                      <a:pt x="77" y="9"/>
                      <a:pt x="71" y="5"/>
                      <a:pt x="65" y="3"/>
                    </a:cubicBezTo>
                    <a:cubicBezTo>
                      <a:pt x="60" y="1"/>
                      <a:pt x="55" y="0"/>
                      <a:pt x="4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6" name="Google Shape;2006;p3"/>
              <p:cNvSpPr/>
              <p:nvPr/>
            </p:nvSpPr>
            <p:spPr>
              <a:xfrm>
                <a:off x="4190" y="1500"/>
                <a:ext cx="128" cy="149"/>
              </a:xfrm>
              <a:custGeom>
                <a:rect b="b" l="l" r="r" t="t"/>
                <a:pathLst>
                  <a:path extrusionOk="0" h="87" w="75">
                    <a:moveTo>
                      <a:pt x="46" y="0"/>
                    </a:moveTo>
                    <a:cubicBezTo>
                      <a:pt x="39" y="0"/>
                      <a:pt x="32" y="1"/>
                      <a:pt x="26" y="4"/>
                    </a:cubicBezTo>
                    <a:cubicBezTo>
                      <a:pt x="10" y="11"/>
                      <a:pt x="0" y="27"/>
                      <a:pt x="0" y="46"/>
                    </a:cubicBezTo>
                    <a:cubicBezTo>
                      <a:pt x="0" y="64"/>
                      <a:pt x="10" y="80"/>
                      <a:pt x="26" y="87"/>
                    </a:cubicBezTo>
                    <a:cubicBezTo>
                      <a:pt x="28" y="81"/>
                      <a:pt x="32" y="75"/>
                      <a:pt x="37" y="70"/>
                    </a:cubicBezTo>
                    <a:cubicBezTo>
                      <a:pt x="45" y="62"/>
                      <a:pt x="55" y="58"/>
                      <a:pt x="65" y="57"/>
                    </a:cubicBezTo>
                    <a:cubicBezTo>
                      <a:pt x="65" y="53"/>
                      <a:pt x="64" y="49"/>
                      <a:pt x="64" y="46"/>
                    </a:cubicBezTo>
                    <a:cubicBezTo>
                      <a:pt x="64" y="32"/>
                      <a:pt x="68" y="20"/>
                      <a:pt x="75" y="10"/>
                    </a:cubicBezTo>
                    <a:cubicBezTo>
                      <a:pt x="67" y="4"/>
                      <a:pt x="57" y="0"/>
                      <a:pt x="4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7" name="Google Shape;2007;p3"/>
              <p:cNvSpPr/>
              <p:nvPr/>
            </p:nvSpPr>
            <p:spPr>
              <a:xfrm>
                <a:off x="4224" y="1597"/>
                <a:ext cx="121" cy="158"/>
              </a:xfrm>
              <a:custGeom>
                <a:rect b="b" l="l" r="r" t="t"/>
                <a:pathLst>
                  <a:path extrusionOk="0" h="92" w="71">
                    <a:moveTo>
                      <a:pt x="45" y="0"/>
                    </a:moveTo>
                    <a:cubicBezTo>
                      <a:pt x="35" y="1"/>
                      <a:pt x="25" y="5"/>
                      <a:pt x="17" y="13"/>
                    </a:cubicBezTo>
                    <a:cubicBezTo>
                      <a:pt x="12" y="18"/>
                      <a:pt x="8" y="24"/>
                      <a:pt x="6" y="30"/>
                    </a:cubicBezTo>
                    <a:cubicBezTo>
                      <a:pt x="0" y="47"/>
                      <a:pt x="4" y="65"/>
                      <a:pt x="17" y="78"/>
                    </a:cubicBezTo>
                    <a:cubicBezTo>
                      <a:pt x="26" y="87"/>
                      <a:pt x="38" y="92"/>
                      <a:pt x="49" y="92"/>
                    </a:cubicBezTo>
                    <a:cubicBezTo>
                      <a:pt x="55" y="92"/>
                      <a:pt x="60" y="91"/>
                      <a:pt x="65" y="89"/>
                    </a:cubicBezTo>
                    <a:cubicBezTo>
                      <a:pt x="62" y="83"/>
                      <a:pt x="61" y="77"/>
                      <a:pt x="61" y="70"/>
                    </a:cubicBezTo>
                    <a:cubicBezTo>
                      <a:pt x="61" y="58"/>
                      <a:pt x="65" y="48"/>
                      <a:pt x="71" y="40"/>
                    </a:cubicBezTo>
                    <a:cubicBezTo>
                      <a:pt x="58" y="31"/>
                      <a:pt x="48" y="16"/>
                      <a:pt x="4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8" name="Google Shape;2008;p3"/>
              <p:cNvSpPr/>
              <p:nvPr/>
            </p:nvSpPr>
            <p:spPr>
              <a:xfrm>
                <a:off x="4328" y="1666"/>
                <a:ext cx="146" cy="130"/>
              </a:xfrm>
              <a:custGeom>
                <a:rect b="b" l="l" r="r" t="t"/>
                <a:pathLst>
                  <a:path extrusionOk="0" h="76" w="85">
                    <a:moveTo>
                      <a:pt x="10" y="0"/>
                    </a:moveTo>
                    <a:cubicBezTo>
                      <a:pt x="4" y="8"/>
                      <a:pt x="0" y="18"/>
                      <a:pt x="0" y="30"/>
                    </a:cubicBezTo>
                    <a:cubicBezTo>
                      <a:pt x="0" y="37"/>
                      <a:pt x="1" y="43"/>
                      <a:pt x="4" y="49"/>
                    </a:cubicBezTo>
                    <a:cubicBezTo>
                      <a:pt x="11" y="65"/>
                      <a:pt x="27" y="76"/>
                      <a:pt x="46" y="76"/>
                    </a:cubicBezTo>
                    <a:cubicBezTo>
                      <a:pt x="63" y="76"/>
                      <a:pt x="77" y="67"/>
                      <a:pt x="85" y="53"/>
                    </a:cubicBezTo>
                    <a:cubicBezTo>
                      <a:pt x="82" y="47"/>
                      <a:pt x="82" y="47"/>
                      <a:pt x="82" y="47"/>
                    </a:cubicBezTo>
                    <a:cubicBezTo>
                      <a:pt x="78" y="45"/>
                      <a:pt x="74" y="42"/>
                      <a:pt x="70" y="38"/>
                    </a:cubicBezTo>
                    <a:cubicBezTo>
                      <a:pt x="62" y="31"/>
                      <a:pt x="58" y="20"/>
                      <a:pt x="57" y="10"/>
                    </a:cubicBezTo>
                    <a:cubicBezTo>
                      <a:pt x="53" y="11"/>
                      <a:pt x="50" y="11"/>
                      <a:pt x="46" y="11"/>
                    </a:cubicBezTo>
                    <a:cubicBezTo>
                      <a:pt x="32" y="11"/>
                      <a:pt x="20" y="7"/>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9" name="Google Shape;2009;p3"/>
              <p:cNvSpPr/>
              <p:nvPr/>
            </p:nvSpPr>
            <p:spPr>
              <a:xfrm>
                <a:off x="4426" y="1650"/>
                <a:ext cx="159" cy="96"/>
              </a:xfrm>
              <a:custGeom>
                <a:rect b="b" l="l" r="r" t="t"/>
                <a:pathLst>
                  <a:path extrusionOk="0" h="56" w="93">
                    <a:moveTo>
                      <a:pt x="2" y="19"/>
                    </a:moveTo>
                    <a:cubicBezTo>
                      <a:pt x="2" y="19"/>
                      <a:pt x="1" y="19"/>
                      <a:pt x="0" y="19"/>
                    </a:cubicBezTo>
                    <a:cubicBezTo>
                      <a:pt x="1" y="29"/>
                      <a:pt x="5" y="40"/>
                      <a:pt x="13" y="47"/>
                    </a:cubicBezTo>
                    <a:cubicBezTo>
                      <a:pt x="17" y="51"/>
                      <a:pt x="21" y="54"/>
                      <a:pt x="25" y="56"/>
                    </a:cubicBezTo>
                    <a:cubicBezTo>
                      <a:pt x="2" y="19"/>
                      <a:pt x="2" y="19"/>
                      <a:pt x="2" y="19"/>
                    </a:cubicBezTo>
                    <a:moveTo>
                      <a:pt x="87" y="0"/>
                    </a:moveTo>
                    <a:cubicBezTo>
                      <a:pt x="83" y="2"/>
                      <a:pt x="78" y="3"/>
                      <a:pt x="73" y="4"/>
                    </a:cubicBezTo>
                    <a:cubicBezTo>
                      <a:pt x="89" y="31"/>
                      <a:pt x="89" y="31"/>
                      <a:pt x="89" y="31"/>
                    </a:cubicBezTo>
                    <a:cubicBezTo>
                      <a:pt x="90" y="29"/>
                      <a:pt x="91" y="26"/>
                      <a:pt x="91" y="24"/>
                    </a:cubicBezTo>
                    <a:cubicBezTo>
                      <a:pt x="93" y="16"/>
                      <a:pt x="92" y="8"/>
                      <a:pt x="90" y="1"/>
                    </a:cubicBezTo>
                    <a:cubicBezTo>
                      <a:pt x="89" y="1"/>
                      <a:pt x="88" y="0"/>
                      <a:pt x="8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0" name="Google Shape;2010;p3"/>
              <p:cNvSpPr/>
              <p:nvPr/>
            </p:nvSpPr>
            <p:spPr>
              <a:xfrm>
                <a:off x="4530" y="1625"/>
                <a:ext cx="45" cy="32"/>
              </a:xfrm>
              <a:custGeom>
                <a:rect b="b" l="l" r="r" t="t"/>
                <a:pathLst>
                  <a:path extrusionOk="0" h="19" w="26">
                    <a:moveTo>
                      <a:pt x="0" y="0"/>
                    </a:moveTo>
                    <a:cubicBezTo>
                      <a:pt x="12" y="19"/>
                      <a:pt x="12" y="19"/>
                      <a:pt x="12" y="19"/>
                    </a:cubicBezTo>
                    <a:cubicBezTo>
                      <a:pt x="17" y="18"/>
                      <a:pt x="22" y="17"/>
                      <a:pt x="26" y="15"/>
                    </a:cubicBezTo>
                    <a:cubicBezTo>
                      <a:pt x="17" y="13"/>
                      <a:pt x="9" y="8"/>
                      <a:pt x="2" y="1"/>
                    </a:cubicBezTo>
                    <a:cubicBezTo>
                      <a:pt x="1" y="1"/>
                      <a:pt x="1"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1" name="Google Shape;2011;p3"/>
              <p:cNvSpPr/>
              <p:nvPr/>
            </p:nvSpPr>
            <p:spPr>
              <a:xfrm>
                <a:off x="4429" y="1409"/>
                <a:ext cx="82" cy="137"/>
              </a:xfrm>
              <a:custGeom>
                <a:rect b="b" l="l" r="r" t="t"/>
                <a:pathLst>
                  <a:path extrusionOk="0" h="80" w="48">
                    <a:moveTo>
                      <a:pt x="41" y="68"/>
                    </a:moveTo>
                    <a:cubicBezTo>
                      <a:pt x="43" y="72"/>
                      <a:pt x="45" y="76"/>
                      <a:pt x="46" y="80"/>
                    </a:cubicBezTo>
                    <a:cubicBezTo>
                      <a:pt x="47" y="77"/>
                      <a:pt x="47" y="75"/>
                      <a:pt x="48" y="72"/>
                    </a:cubicBezTo>
                    <a:cubicBezTo>
                      <a:pt x="46" y="71"/>
                      <a:pt x="43" y="70"/>
                      <a:pt x="41" y="68"/>
                    </a:cubicBezTo>
                    <a:moveTo>
                      <a:pt x="25" y="0"/>
                    </a:moveTo>
                    <a:cubicBezTo>
                      <a:pt x="20" y="2"/>
                      <a:pt x="15" y="5"/>
                      <a:pt x="11" y="9"/>
                    </a:cubicBezTo>
                    <a:cubicBezTo>
                      <a:pt x="6" y="15"/>
                      <a:pt x="2" y="21"/>
                      <a:pt x="0" y="28"/>
                    </a:cubicBezTo>
                    <a:cubicBezTo>
                      <a:pt x="1" y="28"/>
                      <a:pt x="1" y="28"/>
                      <a:pt x="1" y="28"/>
                    </a:cubicBezTo>
                    <a:cubicBezTo>
                      <a:pt x="8" y="40"/>
                      <a:pt x="8" y="40"/>
                      <a:pt x="8" y="40"/>
                    </a:cubicBezTo>
                    <a:cubicBezTo>
                      <a:pt x="14" y="42"/>
                      <a:pt x="19" y="45"/>
                      <a:pt x="24" y="49"/>
                    </a:cubicBezTo>
                    <a:cubicBezTo>
                      <a:pt x="20" y="41"/>
                      <a:pt x="18" y="33"/>
                      <a:pt x="18" y="25"/>
                    </a:cubicBezTo>
                    <a:cubicBezTo>
                      <a:pt x="18" y="15"/>
                      <a:pt x="21" y="7"/>
                      <a:pt x="2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2" name="Google Shape;2012;p3"/>
              <p:cNvSpPr/>
              <p:nvPr/>
            </p:nvSpPr>
            <p:spPr>
              <a:xfrm>
                <a:off x="4299" y="1471"/>
                <a:ext cx="212" cy="214"/>
              </a:xfrm>
              <a:custGeom>
                <a:rect b="b" l="l" r="r" t="t"/>
                <a:pathLst>
                  <a:path extrusionOk="0" h="125" w="124">
                    <a:moveTo>
                      <a:pt x="84" y="4"/>
                    </a:moveTo>
                    <a:cubicBezTo>
                      <a:pt x="124" y="71"/>
                      <a:pt x="124" y="71"/>
                      <a:pt x="124" y="71"/>
                    </a:cubicBezTo>
                    <a:cubicBezTo>
                      <a:pt x="121" y="62"/>
                      <a:pt x="121" y="53"/>
                      <a:pt x="122" y="44"/>
                    </a:cubicBezTo>
                    <a:cubicBezTo>
                      <a:pt x="121" y="40"/>
                      <a:pt x="119" y="36"/>
                      <a:pt x="117" y="32"/>
                    </a:cubicBezTo>
                    <a:cubicBezTo>
                      <a:pt x="110" y="27"/>
                      <a:pt x="104" y="20"/>
                      <a:pt x="100" y="13"/>
                    </a:cubicBezTo>
                    <a:cubicBezTo>
                      <a:pt x="95" y="9"/>
                      <a:pt x="90" y="6"/>
                      <a:pt x="84" y="4"/>
                    </a:cubicBezTo>
                    <a:moveTo>
                      <a:pt x="63" y="0"/>
                    </a:moveTo>
                    <a:cubicBezTo>
                      <a:pt x="59" y="0"/>
                      <a:pt x="55" y="1"/>
                      <a:pt x="51" y="1"/>
                    </a:cubicBezTo>
                    <a:cubicBezTo>
                      <a:pt x="35" y="4"/>
                      <a:pt x="21" y="14"/>
                      <a:pt x="11" y="27"/>
                    </a:cubicBezTo>
                    <a:cubicBezTo>
                      <a:pt x="4" y="37"/>
                      <a:pt x="0" y="49"/>
                      <a:pt x="0" y="63"/>
                    </a:cubicBezTo>
                    <a:cubicBezTo>
                      <a:pt x="0" y="66"/>
                      <a:pt x="1" y="70"/>
                      <a:pt x="1" y="74"/>
                    </a:cubicBezTo>
                    <a:cubicBezTo>
                      <a:pt x="4" y="90"/>
                      <a:pt x="14" y="105"/>
                      <a:pt x="27" y="114"/>
                    </a:cubicBezTo>
                    <a:cubicBezTo>
                      <a:pt x="37" y="121"/>
                      <a:pt x="49" y="125"/>
                      <a:pt x="63" y="125"/>
                    </a:cubicBezTo>
                    <a:cubicBezTo>
                      <a:pt x="67" y="125"/>
                      <a:pt x="70" y="125"/>
                      <a:pt x="74" y="124"/>
                    </a:cubicBezTo>
                    <a:cubicBezTo>
                      <a:pt x="75" y="124"/>
                      <a:pt x="76" y="124"/>
                      <a:pt x="76" y="124"/>
                    </a:cubicBezTo>
                    <a:cubicBezTo>
                      <a:pt x="18" y="27"/>
                      <a:pt x="18" y="27"/>
                      <a:pt x="18" y="27"/>
                    </a:cubicBezTo>
                    <a:cubicBezTo>
                      <a:pt x="63" y="0"/>
                      <a:pt x="63" y="0"/>
                      <a:pt x="6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3" name="Google Shape;2013;p3"/>
              <p:cNvSpPr/>
              <p:nvPr/>
            </p:nvSpPr>
            <p:spPr>
              <a:xfrm>
                <a:off x="4758" y="1218"/>
                <a:ext cx="10" cy="6"/>
              </a:xfrm>
              <a:custGeom>
                <a:rect b="b" l="l" r="r" t="t"/>
                <a:pathLst>
                  <a:path extrusionOk="0" h="4" w="6">
                    <a:moveTo>
                      <a:pt x="0" y="0"/>
                    </a:moveTo>
                    <a:cubicBezTo>
                      <a:pt x="0" y="0"/>
                      <a:pt x="0" y="0"/>
                      <a:pt x="0" y="0"/>
                    </a:cubicBezTo>
                    <a:cubicBezTo>
                      <a:pt x="2" y="1"/>
                      <a:pt x="4" y="3"/>
                      <a:pt x="6" y="4"/>
                    </a:cubicBezTo>
                    <a:cubicBezTo>
                      <a:pt x="6" y="4"/>
                      <a:pt x="6" y="4"/>
                      <a:pt x="6" y="4"/>
                    </a:cubicBezTo>
                    <a:cubicBezTo>
                      <a:pt x="4" y="3"/>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4" name="Google Shape;2014;p3"/>
              <p:cNvSpPr/>
              <p:nvPr/>
            </p:nvSpPr>
            <p:spPr>
              <a:xfrm>
                <a:off x="4501" y="1248"/>
                <a:ext cx="111" cy="122"/>
              </a:xfrm>
              <a:custGeom>
                <a:rect b="b" l="l" r="r" t="t"/>
                <a:pathLst>
                  <a:path extrusionOk="0" h="71" w="65">
                    <a:moveTo>
                      <a:pt x="54" y="0"/>
                    </a:moveTo>
                    <a:cubicBezTo>
                      <a:pt x="41" y="1"/>
                      <a:pt x="28" y="6"/>
                      <a:pt x="19" y="16"/>
                    </a:cubicBezTo>
                    <a:cubicBezTo>
                      <a:pt x="4" y="31"/>
                      <a:pt x="0" y="52"/>
                      <a:pt x="6" y="71"/>
                    </a:cubicBezTo>
                    <a:cubicBezTo>
                      <a:pt x="13" y="68"/>
                      <a:pt x="21" y="66"/>
                      <a:pt x="29" y="66"/>
                    </a:cubicBezTo>
                    <a:cubicBezTo>
                      <a:pt x="34" y="66"/>
                      <a:pt x="39" y="66"/>
                      <a:pt x="43" y="68"/>
                    </a:cubicBezTo>
                    <a:cubicBezTo>
                      <a:pt x="49" y="58"/>
                      <a:pt x="56" y="50"/>
                      <a:pt x="65" y="44"/>
                    </a:cubicBezTo>
                    <a:cubicBezTo>
                      <a:pt x="57" y="35"/>
                      <a:pt x="53" y="23"/>
                      <a:pt x="53" y="10"/>
                    </a:cubicBezTo>
                    <a:cubicBezTo>
                      <a:pt x="53" y="7"/>
                      <a:pt x="53" y="3"/>
                      <a:pt x="5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5" name="Google Shape;2015;p3"/>
              <p:cNvSpPr/>
              <p:nvPr/>
            </p:nvSpPr>
            <p:spPr>
              <a:xfrm>
                <a:off x="4460" y="1361"/>
                <a:ext cx="115" cy="171"/>
              </a:xfrm>
              <a:custGeom>
                <a:rect b="b" l="l" r="r" t="t"/>
                <a:pathLst>
                  <a:path extrusionOk="0" h="100" w="67">
                    <a:moveTo>
                      <a:pt x="53" y="0"/>
                    </a:moveTo>
                    <a:cubicBezTo>
                      <a:pt x="45" y="0"/>
                      <a:pt x="37" y="2"/>
                      <a:pt x="30" y="5"/>
                    </a:cubicBezTo>
                    <a:cubicBezTo>
                      <a:pt x="22" y="9"/>
                      <a:pt x="14" y="15"/>
                      <a:pt x="9" y="23"/>
                    </a:cubicBezTo>
                    <a:cubicBezTo>
                      <a:pt x="8" y="25"/>
                      <a:pt x="7" y="26"/>
                      <a:pt x="7" y="28"/>
                    </a:cubicBezTo>
                    <a:cubicBezTo>
                      <a:pt x="3" y="35"/>
                      <a:pt x="0" y="43"/>
                      <a:pt x="0" y="53"/>
                    </a:cubicBezTo>
                    <a:cubicBezTo>
                      <a:pt x="0" y="61"/>
                      <a:pt x="2" y="69"/>
                      <a:pt x="6" y="77"/>
                    </a:cubicBezTo>
                    <a:cubicBezTo>
                      <a:pt x="10" y="84"/>
                      <a:pt x="16" y="91"/>
                      <a:pt x="23" y="96"/>
                    </a:cubicBezTo>
                    <a:cubicBezTo>
                      <a:pt x="25" y="98"/>
                      <a:pt x="28" y="99"/>
                      <a:pt x="30" y="100"/>
                    </a:cubicBezTo>
                    <a:cubicBezTo>
                      <a:pt x="33" y="93"/>
                      <a:pt x="37" y="86"/>
                      <a:pt x="43" y="81"/>
                    </a:cubicBezTo>
                    <a:cubicBezTo>
                      <a:pt x="49" y="74"/>
                      <a:pt x="57" y="70"/>
                      <a:pt x="65" y="67"/>
                    </a:cubicBezTo>
                    <a:cubicBezTo>
                      <a:pt x="61" y="58"/>
                      <a:pt x="58" y="48"/>
                      <a:pt x="58" y="37"/>
                    </a:cubicBezTo>
                    <a:cubicBezTo>
                      <a:pt x="58" y="24"/>
                      <a:pt x="61" y="12"/>
                      <a:pt x="67" y="2"/>
                    </a:cubicBezTo>
                    <a:cubicBezTo>
                      <a:pt x="63" y="0"/>
                      <a:pt x="58" y="0"/>
                      <a:pt x="5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6" name="Google Shape;2016;p3"/>
              <p:cNvSpPr/>
              <p:nvPr/>
            </p:nvSpPr>
            <p:spPr>
              <a:xfrm>
                <a:off x="4506" y="1476"/>
                <a:ext cx="106" cy="178"/>
              </a:xfrm>
              <a:custGeom>
                <a:rect b="b" l="l" r="r" t="t"/>
                <a:pathLst>
                  <a:path extrusionOk="0" h="104" w="62">
                    <a:moveTo>
                      <a:pt x="38" y="0"/>
                    </a:moveTo>
                    <a:cubicBezTo>
                      <a:pt x="30" y="3"/>
                      <a:pt x="22" y="7"/>
                      <a:pt x="16" y="14"/>
                    </a:cubicBezTo>
                    <a:cubicBezTo>
                      <a:pt x="10" y="19"/>
                      <a:pt x="6" y="26"/>
                      <a:pt x="3" y="33"/>
                    </a:cubicBezTo>
                    <a:cubicBezTo>
                      <a:pt x="2" y="36"/>
                      <a:pt x="2" y="38"/>
                      <a:pt x="1" y="41"/>
                    </a:cubicBezTo>
                    <a:cubicBezTo>
                      <a:pt x="0" y="50"/>
                      <a:pt x="0" y="59"/>
                      <a:pt x="3" y="68"/>
                    </a:cubicBezTo>
                    <a:cubicBezTo>
                      <a:pt x="14" y="87"/>
                      <a:pt x="14" y="87"/>
                      <a:pt x="14" y="87"/>
                    </a:cubicBezTo>
                    <a:cubicBezTo>
                      <a:pt x="15" y="87"/>
                      <a:pt x="15" y="88"/>
                      <a:pt x="16" y="88"/>
                    </a:cubicBezTo>
                    <a:cubicBezTo>
                      <a:pt x="23" y="95"/>
                      <a:pt x="31" y="100"/>
                      <a:pt x="40" y="102"/>
                    </a:cubicBezTo>
                    <a:cubicBezTo>
                      <a:pt x="41" y="102"/>
                      <a:pt x="42" y="103"/>
                      <a:pt x="43" y="103"/>
                    </a:cubicBezTo>
                    <a:cubicBezTo>
                      <a:pt x="45" y="103"/>
                      <a:pt x="48" y="103"/>
                      <a:pt x="50" y="104"/>
                    </a:cubicBezTo>
                    <a:cubicBezTo>
                      <a:pt x="50" y="80"/>
                      <a:pt x="50" y="80"/>
                      <a:pt x="50" y="80"/>
                    </a:cubicBezTo>
                    <a:cubicBezTo>
                      <a:pt x="53" y="80"/>
                      <a:pt x="53" y="80"/>
                      <a:pt x="53" y="80"/>
                    </a:cubicBezTo>
                    <a:cubicBezTo>
                      <a:pt x="51" y="74"/>
                      <a:pt x="50" y="68"/>
                      <a:pt x="50" y="62"/>
                    </a:cubicBezTo>
                    <a:cubicBezTo>
                      <a:pt x="50" y="49"/>
                      <a:pt x="54" y="38"/>
                      <a:pt x="62" y="29"/>
                    </a:cubicBezTo>
                    <a:cubicBezTo>
                      <a:pt x="61" y="28"/>
                      <a:pt x="61" y="28"/>
                      <a:pt x="61" y="27"/>
                    </a:cubicBezTo>
                    <a:cubicBezTo>
                      <a:pt x="51" y="20"/>
                      <a:pt x="43" y="11"/>
                      <a:pt x="3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7" name="Google Shape;2017;p3"/>
              <p:cNvSpPr/>
              <p:nvPr/>
            </p:nvSpPr>
            <p:spPr>
              <a:xfrm>
                <a:off x="4799" y="1650"/>
                <a:ext cx="12" cy="2"/>
              </a:xfrm>
              <a:custGeom>
                <a:rect b="b" l="l" r="r" t="t"/>
                <a:pathLst>
                  <a:path extrusionOk="0" h="1" w="7">
                    <a:moveTo>
                      <a:pt x="0" y="0"/>
                    </a:moveTo>
                    <a:cubicBezTo>
                      <a:pt x="0" y="0"/>
                      <a:pt x="0" y="0"/>
                      <a:pt x="0" y="0"/>
                    </a:cubicBezTo>
                    <a:cubicBezTo>
                      <a:pt x="2" y="1"/>
                      <a:pt x="5" y="1"/>
                      <a:pt x="7" y="1"/>
                    </a:cubicBezTo>
                    <a:cubicBezTo>
                      <a:pt x="7" y="1"/>
                      <a:pt x="7" y="1"/>
                      <a:pt x="7" y="1"/>
                    </a:cubicBezTo>
                    <a:cubicBezTo>
                      <a:pt x="5" y="1"/>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8" name="Google Shape;2018;p3"/>
              <p:cNvSpPr/>
              <p:nvPr/>
            </p:nvSpPr>
            <p:spPr>
              <a:xfrm>
                <a:off x="4915" y="1375"/>
                <a:ext cx="3" cy="2"/>
              </a:xfrm>
              <a:custGeom>
                <a:rect b="b" l="l" r="r" t="t"/>
                <a:pathLst>
                  <a:path extrusionOk="0" h="1" w="2">
                    <a:moveTo>
                      <a:pt x="0" y="0"/>
                    </a:moveTo>
                    <a:cubicBezTo>
                      <a:pt x="1" y="0"/>
                      <a:pt x="1" y="0"/>
                      <a:pt x="1" y="0"/>
                    </a:cubicBezTo>
                    <a:cubicBezTo>
                      <a:pt x="1" y="0"/>
                      <a:pt x="1" y="1"/>
                      <a:pt x="2" y="1"/>
                    </a:cubicBezTo>
                    <a:cubicBezTo>
                      <a:pt x="2" y="1"/>
                      <a:pt x="2" y="1"/>
                      <a:pt x="2" y="1"/>
                    </a:cubicBezTo>
                    <a:cubicBezTo>
                      <a:pt x="1" y="1"/>
                      <a:pt x="1"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9" name="Google Shape;2019;p3"/>
              <p:cNvSpPr/>
              <p:nvPr/>
            </p:nvSpPr>
            <p:spPr>
              <a:xfrm>
                <a:off x="4869" y="1264"/>
                <a:ext cx="48" cy="101"/>
              </a:xfrm>
              <a:custGeom>
                <a:rect b="b" l="l" r="r" t="t"/>
                <a:pathLst>
                  <a:path extrusionOk="0" h="59" w="28">
                    <a:moveTo>
                      <a:pt x="11" y="8"/>
                    </a:moveTo>
                    <a:cubicBezTo>
                      <a:pt x="24" y="22"/>
                      <a:pt x="28" y="41"/>
                      <a:pt x="23" y="59"/>
                    </a:cubicBezTo>
                    <a:cubicBezTo>
                      <a:pt x="23" y="59"/>
                      <a:pt x="23" y="59"/>
                      <a:pt x="23" y="59"/>
                    </a:cubicBezTo>
                    <a:cubicBezTo>
                      <a:pt x="28" y="41"/>
                      <a:pt x="24" y="22"/>
                      <a:pt x="11" y="8"/>
                    </a:cubicBezTo>
                    <a:moveTo>
                      <a:pt x="11" y="8"/>
                    </a:moveTo>
                    <a:cubicBezTo>
                      <a:pt x="11" y="8"/>
                      <a:pt x="11" y="8"/>
                      <a:pt x="11" y="8"/>
                    </a:cubicBezTo>
                    <a:cubicBezTo>
                      <a:pt x="11" y="8"/>
                      <a:pt x="11" y="8"/>
                      <a:pt x="11" y="8"/>
                    </a:cubicBezTo>
                    <a:moveTo>
                      <a:pt x="10" y="8"/>
                    </a:moveTo>
                    <a:cubicBezTo>
                      <a:pt x="10" y="8"/>
                      <a:pt x="11" y="8"/>
                      <a:pt x="11" y="8"/>
                    </a:cubicBezTo>
                    <a:cubicBezTo>
                      <a:pt x="11" y="8"/>
                      <a:pt x="10" y="8"/>
                      <a:pt x="10" y="8"/>
                    </a:cubicBezTo>
                    <a:moveTo>
                      <a:pt x="10" y="8"/>
                    </a:moveTo>
                    <a:cubicBezTo>
                      <a:pt x="10" y="8"/>
                      <a:pt x="10" y="8"/>
                      <a:pt x="10" y="8"/>
                    </a:cubicBezTo>
                    <a:cubicBezTo>
                      <a:pt x="10" y="8"/>
                      <a:pt x="10" y="8"/>
                      <a:pt x="10" y="8"/>
                    </a:cubicBezTo>
                    <a:moveTo>
                      <a:pt x="10" y="7"/>
                    </a:moveTo>
                    <a:cubicBezTo>
                      <a:pt x="10" y="8"/>
                      <a:pt x="10" y="8"/>
                      <a:pt x="10" y="8"/>
                    </a:cubicBezTo>
                    <a:cubicBezTo>
                      <a:pt x="10" y="8"/>
                      <a:pt x="10" y="8"/>
                      <a:pt x="10" y="7"/>
                    </a:cubicBezTo>
                    <a:moveTo>
                      <a:pt x="10" y="7"/>
                    </a:moveTo>
                    <a:cubicBezTo>
                      <a:pt x="10" y="7"/>
                      <a:pt x="10" y="7"/>
                      <a:pt x="10" y="7"/>
                    </a:cubicBezTo>
                    <a:cubicBezTo>
                      <a:pt x="10" y="7"/>
                      <a:pt x="10" y="7"/>
                      <a:pt x="10" y="7"/>
                    </a:cubicBezTo>
                    <a:moveTo>
                      <a:pt x="9" y="7"/>
                    </a:moveTo>
                    <a:cubicBezTo>
                      <a:pt x="10" y="7"/>
                      <a:pt x="10" y="7"/>
                      <a:pt x="10" y="7"/>
                    </a:cubicBezTo>
                    <a:cubicBezTo>
                      <a:pt x="10" y="7"/>
                      <a:pt x="10" y="7"/>
                      <a:pt x="9" y="7"/>
                    </a:cubicBezTo>
                    <a:moveTo>
                      <a:pt x="0" y="0"/>
                    </a:moveTo>
                    <a:cubicBezTo>
                      <a:pt x="0" y="0"/>
                      <a:pt x="0" y="0"/>
                      <a:pt x="0" y="0"/>
                    </a:cubicBezTo>
                    <a:cubicBezTo>
                      <a:pt x="4" y="2"/>
                      <a:pt x="7" y="4"/>
                      <a:pt x="9" y="7"/>
                    </a:cubicBezTo>
                    <a:cubicBezTo>
                      <a:pt x="7" y="4"/>
                      <a:pt x="4" y="2"/>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0" name="Google Shape;2020;p3"/>
              <p:cNvSpPr/>
              <p:nvPr/>
            </p:nvSpPr>
            <p:spPr>
              <a:xfrm>
                <a:off x="4611" y="1522"/>
                <a:ext cx="1" cy="3"/>
              </a:xfrm>
              <a:custGeom>
                <a:rect b="b" l="l" r="r" t="t"/>
                <a:pathLst>
                  <a:path extrusionOk="0" h="2" w="1">
                    <a:moveTo>
                      <a:pt x="0" y="0"/>
                    </a:moveTo>
                    <a:cubicBezTo>
                      <a:pt x="0" y="1"/>
                      <a:pt x="0" y="1"/>
                      <a:pt x="1" y="2"/>
                    </a:cubicBezTo>
                    <a:cubicBezTo>
                      <a:pt x="1" y="1"/>
                      <a:pt x="1" y="1"/>
                      <a:pt x="1" y="1"/>
                    </a:cubicBezTo>
                    <a:cubicBezTo>
                      <a:pt x="1" y="1"/>
                      <a:pt x="0"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1" name="Google Shape;2021;p3"/>
              <p:cNvSpPr/>
              <p:nvPr/>
            </p:nvSpPr>
            <p:spPr>
              <a:xfrm>
                <a:off x="4758" y="1218"/>
                <a:ext cx="10" cy="8"/>
              </a:xfrm>
              <a:custGeom>
                <a:rect b="b" l="l" r="r" t="t"/>
                <a:pathLst>
                  <a:path extrusionOk="0" h="5" w="6">
                    <a:moveTo>
                      <a:pt x="0" y="0"/>
                    </a:moveTo>
                    <a:cubicBezTo>
                      <a:pt x="1" y="1"/>
                      <a:pt x="2" y="3"/>
                      <a:pt x="3" y="5"/>
                    </a:cubicBezTo>
                    <a:cubicBezTo>
                      <a:pt x="4" y="5"/>
                      <a:pt x="5" y="5"/>
                      <a:pt x="6" y="4"/>
                    </a:cubicBezTo>
                    <a:cubicBezTo>
                      <a:pt x="4" y="3"/>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2" name="Google Shape;2022;p3"/>
              <p:cNvSpPr/>
              <p:nvPr/>
            </p:nvSpPr>
            <p:spPr>
              <a:xfrm>
                <a:off x="4799" y="1276"/>
                <a:ext cx="434" cy="833"/>
              </a:xfrm>
              <a:custGeom>
                <a:rect b="b" l="l" r="r" t="t"/>
                <a:pathLst>
                  <a:path extrusionOk="0" h="487" w="254">
                    <a:moveTo>
                      <a:pt x="127" y="304"/>
                    </a:moveTo>
                    <a:cubicBezTo>
                      <a:pt x="127" y="304"/>
                      <a:pt x="127" y="304"/>
                      <a:pt x="127" y="304"/>
                    </a:cubicBezTo>
                    <a:cubicBezTo>
                      <a:pt x="127" y="304"/>
                      <a:pt x="127" y="304"/>
                      <a:pt x="127" y="304"/>
                    </a:cubicBezTo>
                    <a:moveTo>
                      <a:pt x="126" y="304"/>
                    </a:moveTo>
                    <a:cubicBezTo>
                      <a:pt x="126" y="304"/>
                      <a:pt x="127" y="304"/>
                      <a:pt x="127" y="304"/>
                    </a:cubicBezTo>
                    <a:cubicBezTo>
                      <a:pt x="127" y="304"/>
                      <a:pt x="126" y="304"/>
                      <a:pt x="126" y="304"/>
                    </a:cubicBezTo>
                    <a:moveTo>
                      <a:pt x="127" y="304"/>
                    </a:moveTo>
                    <a:cubicBezTo>
                      <a:pt x="127" y="304"/>
                      <a:pt x="127" y="304"/>
                      <a:pt x="127" y="304"/>
                    </a:cubicBezTo>
                    <a:cubicBezTo>
                      <a:pt x="127" y="304"/>
                      <a:pt x="127" y="304"/>
                      <a:pt x="127" y="304"/>
                    </a:cubicBezTo>
                    <a:moveTo>
                      <a:pt x="126" y="304"/>
                    </a:moveTo>
                    <a:cubicBezTo>
                      <a:pt x="126" y="304"/>
                      <a:pt x="126" y="304"/>
                      <a:pt x="126" y="304"/>
                    </a:cubicBezTo>
                    <a:cubicBezTo>
                      <a:pt x="126" y="304"/>
                      <a:pt x="126" y="304"/>
                      <a:pt x="126" y="304"/>
                    </a:cubicBezTo>
                    <a:moveTo>
                      <a:pt x="128" y="304"/>
                    </a:moveTo>
                    <a:cubicBezTo>
                      <a:pt x="127" y="304"/>
                      <a:pt x="127" y="304"/>
                      <a:pt x="127" y="304"/>
                    </a:cubicBezTo>
                    <a:cubicBezTo>
                      <a:pt x="127" y="304"/>
                      <a:pt x="127" y="304"/>
                      <a:pt x="128" y="304"/>
                    </a:cubicBezTo>
                    <a:moveTo>
                      <a:pt x="126" y="304"/>
                    </a:moveTo>
                    <a:cubicBezTo>
                      <a:pt x="126" y="304"/>
                      <a:pt x="126" y="304"/>
                      <a:pt x="126" y="304"/>
                    </a:cubicBezTo>
                    <a:cubicBezTo>
                      <a:pt x="126" y="304"/>
                      <a:pt x="126" y="304"/>
                      <a:pt x="126" y="304"/>
                    </a:cubicBezTo>
                    <a:moveTo>
                      <a:pt x="128" y="304"/>
                    </a:moveTo>
                    <a:cubicBezTo>
                      <a:pt x="128" y="304"/>
                      <a:pt x="128" y="304"/>
                      <a:pt x="128" y="304"/>
                    </a:cubicBezTo>
                    <a:cubicBezTo>
                      <a:pt x="128" y="304"/>
                      <a:pt x="128" y="304"/>
                      <a:pt x="128" y="304"/>
                    </a:cubicBezTo>
                    <a:moveTo>
                      <a:pt x="126" y="304"/>
                    </a:moveTo>
                    <a:cubicBezTo>
                      <a:pt x="126" y="304"/>
                      <a:pt x="126" y="304"/>
                      <a:pt x="126" y="304"/>
                    </a:cubicBezTo>
                    <a:cubicBezTo>
                      <a:pt x="126" y="304"/>
                      <a:pt x="126" y="304"/>
                      <a:pt x="126" y="304"/>
                    </a:cubicBezTo>
                    <a:moveTo>
                      <a:pt x="128" y="304"/>
                    </a:moveTo>
                    <a:cubicBezTo>
                      <a:pt x="128" y="304"/>
                      <a:pt x="128" y="304"/>
                      <a:pt x="128" y="304"/>
                    </a:cubicBezTo>
                    <a:cubicBezTo>
                      <a:pt x="128" y="304"/>
                      <a:pt x="128" y="304"/>
                      <a:pt x="128" y="304"/>
                    </a:cubicBezTo>
                    <a:moveTo>
                      <a:pt x="125" y="304"/>
                    </a:moveTo>
                    <a:cubicBezTo>
                      <a:pt x="125" y="304"/>
                      <a:pt x="125" y="304"/>
                      <a:pt x="125" y="304"/>
                    </a:cubicBezTo>
                    <a:cubicBezTo>
                      <a:pt x="125" y="304"/>
                      <a:pt x="125" y="304"/>
                      <a:pt x="125" y="304"/>
                    </a:cubicBezTo>
                    <a:moveTo>
                      <a:pt x="128" y="304"/>
                    </a:moveTo>
                    <a:cubicBezTo>
                      <a:pt x="128" y="304"/>
                      <a:pt x="128" y="304"/>
                      <a:pt x="128" y="304"/>
                    </a:cubicBezTo>
                    <a:cubicBezTo>
                      <a:pt x="128" y="304"/>
                      <a:pt x="128" y="304"/>
                      <a:pt x="128" y="304"/>
                    </a:cubicBezTo>
                    <a:moveTo>
                      <a:pt x="125" y="304"/>
                    </a:moveTo>
                    <a:cubicBezTo>
                      <a:pt x="125" y="304"/>
                      <a:pt x="125" y="304"/>
                      <a:pt x="125" y="304"/>
                    </a:cubicBezTo>
                    <a:cubicBezTo>
                      <a:pt x="125" y="304"/>
                      <a:pt x="125" y="304"/>
                      <a:pt x="125" y="304"/>
                    </a:cubicBezTo>
                    <a:moveTo>
                      <a:pt x="129" y="304"/>
                    </a:moveTo>
                    <a:cubicBezTo>
                      <a:pt x="129" y="304"/>
                      <a:pt x="129" y="304"/>
                      <a:pt x="129" y="304"/>
                    </a:cubicBezTo>
                    <a:cubicBezTo>
                      <a:pt x="129" y="304"/>
                      <a:pt x="129" y="304"/>
                      <a:pt x="129" y="304"/>
                    </a:cubicBezTo>
                    <a:moveTo>
                      <a:pt x="125" y="304"/>
                    </a:moveTo>
                    <a:cubicBezTo>
                      <a:pt x="125" y="304"/>
                      <a:pt x="125" y="304"/>
                      <a:pt x="125" y="304"/>
                    </a:cubicBezTo>
                    <a:cubicBezTo>
                      <a:pt x="125" y="304"/>
                      <a:pt x="125" y="304"/>
                      <a:pt x="125" y="304"/>
                    </a:cubicBezTo>
                    <a:moveTo>
                      <a:pt x="129" y="304"/>
                    </a:moveTo>
                    <a:cubicBezTo>
                      <a:pt x="129" y="304"/>
                      <a:pt x="129" y="304"/>
                      <a:pt x="129" y="304"/>
                    </a:cubicBezTo>
                    <a:cubicBezTo>
                      <a:pt x="129" y="304"/>
                      <a:pt x="129" y="304"/>
                      <a:pt x="129" y="304"/>
                    </a:cubicBezTo>
                    <a:moveTo>
                      <a:pt x="124" y="304"/>
                    </a:moveTo>
                    <a:cubicBezTo>
                      <a:pt x="124" y="304"/>
                      <a:pt x="124" y="304"/>
                      <a:pt x="125" y="304"/>
                    </a:cubicBezTo>
                    <a:cubicBezTo>
                      <a:pt x="124" y="304"/>
                      <a:pt x="124" y="304"/>
                      <a:pt x="124" y="304"/>
                    </a:cubicBezTo>
                    <a:moveTo>
                      <a:pt x="129" y="304"/>
                    </a:moveTo>
                    <a:cubicBezTo>
                      <a:pt x="129" y="304"/>
                      <a:pt x="129" y="304"/>
                      <a:pt x="129" y="304"/>
                    </a:cubicBezTo>
                    <a:cubicBezTo>
                      <a:pt x="129" y="304"/>
                      <a:pt x="129" y="304"/>
                      <a:pt x="129" y="304"/>
                    </a:cubicBezTo>
                    <a:moveTo>
                      <a:pt x="124" y="304"/>
                    </a:moveTo>
                    <a:cubicBezTo>
                      <a:pt x="124" y="304"/>
                      <a:pt x="124" y="304"/>
                      <a:pt x="124" y="304"/>
                    </a:cubicBezTo>
                    <a:cubicBezTo>
                      <a:pt x="124" y="304"/>
                      <a:pt x="124" y="304"/>
                      <a:pt x="124" y="304"/>
                    </a:cubicBezTo>
                    <a:moveTo>
                      <a:pt x="129" y="304"/>
                    </a:moveTo>
                    <a:cubicBezTo>
                      <a:pt x="129" y="304"/>
                      <a:pt x="129" y="304"/>
                      <a:pt x="129" y="304"/>
                    </a:cubicBezTo>
                    <a:cubicBezTo>
                      <a:pt x="129" y="304"/>
                      <a:pt x="129" y="304"/>
                      <a:pt x="129" y="304"/>
                    </a:cubicBezTo>
                    <a:moveTo>
                      <a:pt x="124" y="304"/>
                    </a:moveTo>
                    <a:cubicBezTo>
                      <a:pt x="124" y="304"/>
                      <a:pt x="124" y="304"/>
                      <a:pt x="124" y="304"/>
                    </a:cubicBezTo>
                    <a:cubicBezTo>
                      <a:pt x="124" y="304"/>
                      <a:pt x="124" y="304"/>
                      <a:pt x="124" y="304"/>
                    </a:cubicBezTo>
                    <a:moveTo>
                      <a:pt x="80" y="279"/>
                    </a:moveTo>
                    <a:cubicBezTo>
                      <a:pt x="80" y="279"/>
                      <a:pt x="80" y="279"/>
                      <a:pt x="80" y="279"/>
                    </a:cubicBezTo>
                    <a:cubicBezTo>
                      <a:pt x="0" y="412"/>
                      <a:pt x="0" y="412"/>
                      <a:pt x="0" y="412"/>
                    </a:cubicBezTo>
                    <a:cubicBezTo>
                      <a:pt x="0" y="487"/>
                      <a:pt x="0" y="487"/>
                      <a:pt x="0" y="487"/>
                    </a:cubicBezTo>
                    <a:cubicBezTo>
                      <a:pt x="0" y="412"/>
                      <a:pt x="0" y="412"/>
                      <a:pt x="0" y="412"/>
                    </a:cubicBezTo>
                    <a:cubicBezTo>
                      <a:pt x="80" y="279"/>
                      <a:pt x="80" y="279"/>
                      <a:pt x="80" y="279"/>
                    </a:cubicBezTo>
                    <a:moveTo>
                      <a:pt x="216" y="266"/>
                    </a:moveTo>
                    <a:cubicBezTo>
                      <a:pt x="215" y="268"/>
                      <a:pt x="214" y="269"/>
                      <a:pt x="212" y="270"/>
                    </a:cubicBezTo>
                    <a:cubicBezTo>
                      <a:pt x="214" y="269"/>
                      <a:pt x="215" y="268"/>
                      <a:pt x="216" y="266"/>
                    </a:cubicBezTo>
                    <a:moveTo>
                      <a:pt x="217" y="266"/>
                    </a:moveTo>
                    <a:cubicBezTo>
                      <a:pt x="217" y="266"/>
                      <a:pt x="217" y="266"/>
                      <a:pt x="216" y="266"/>
                    </a:cubicBezTo>
                    <a:cubicBezTo>
                      <a:pt x="217" y="266"/>
                      <a:pt x="217" y="266"/>
                      <a:pt x="217" y="266"/>
                    </a:cubicBezTo>
                    <a:moveTo>
                      <a:pt x="217" y="266"/>
                    </a:moveTo>
                    <a:cubicBezTo>
                      <a:pt x="217" y="266"/>
                      <a:pt x="217" y="266"/>
                      <a:pt x="217" y="266"/>
                    </a:cubicBezTo>
                    <a:cubicBezTo>
                      <a:pt x="217" y="266"/>
                      <a:pt x="217" y="266"/>
                      <a:pt x="217" y="266"/>
                    </a:cubicBezTo>
                    <a:moveTo>
                      <a:pt x="220" y="263"/>
                    </a:moveTo>
                    <a:cubicBezTo>
                      <a:pt x="219" y="264"/>
                      <a:pt x="218" y="265"/>
                      <a:pt x="217" y="266"/>
                    </a:cubicBezTo>
                    <a:cubicBezTo>
                      <a:pt x="218" y="265"/>
                      <a:pt x="219" y="264"/>
                      <a:pt x="220" y="263"/>
                    </a:cubicBezTo>
                    <a:moveTo>
                      <a:pt x="220" y="263"/>
                    </a:moveTo>
                    <a:cubicBezTo>
                      <a:pt x="220" y="263"/>
                      <a:pt x="220" y="263"/>
                      <a:pt x="220" y="263"/>
                    </a:cubicBezTo>
                    <a:cubicBezTo>
                      <a:pt x="220" y="263"/>
                      <a:pt x="220" y="263"/>
                      <a:pt x="220" y="263"/>
                    </a:cubicBezTo>
                    <a:moveTo>
                      <a:pt x="220" y="263"/>
                    </a:moveTo>
                    <a:cubicBezTo>
                      <a:pt x="220" y="263"/>
                      <a:pt x="220" y="263"/>
                      <a:pt x="220" y="263"/>
                    </a:cubicBezTo>
                    <a:cubicBezTo>
                      <a:pt x="220" y="263"/>
                      <a:pt x="220" y="263"/>
                      <a:pt x="220" y="263"/>
                    </a:cubicBezTo>
                    <a:moveTo>
                      <a:pt x="220" y="262"/>
                    </a:moveTo>
                    <a:cubicBezTo>
                      <a:pt x="220" y="262"/>
                      <a:pt x="220" y="262"/>
                      <a:pt x="220" y="262"/>
                    </a:cubicBezTo>
                    <a:cubicBezTo>
                      <a:pt x="220" y="262"/>
                      <a:pt x="220" y="262"/>
                      <a:pt x="220" y="262"/>
                    </a:cubicBezTo>
                    <a:moveTo>
                      <a:pt x="220" y="262"/>
                    </a:moveTo>
                    <a:cubicBezTo>
                      <a:pt x="220" y="262"/>
                      <a:pt x="220" y="262"/>
                      <a:pt x="220" y="262"/>
                    </a:cubicBezTo>
                    <a:cubicBezTo>
                      <a:pt x="220" y="262"/>
                      <a:pt x="220" y="262"/>
                      <a:pt x="220" y="262"/>
                    </a:cubicBezTo>
                    <a:moveTo>
                      <a:pt x="254" y="179"/>
                    </a:moveTo>
                    <a:cubicBezTo>
                      <a:pt x="254" y="179"/>
                      <a:pt x="254" y="179"/>
                      <a:pt x="254" y="179"/>
                    </a:cubicBezTo>
                    <a:cubicBezTo>
                      <a:pt x="254" y="179"/>
                      <a:pt x="254" y="179"/>
                      <a:pt x="254" y="179"/>
                    </a:cubicBezTo>
                    <a:moveTo>
                      <a:pt x="254" y="179"/>
                    </a:moveTo>
                    <a:cubicBezTo>
                      <a:pt x="254" y="179"/>
                      <a:pt x="254" y="179"/>
                      <a:pt x="254" y="179"/>
                    </a:cubicBezTo>
                    <a:cubicBezTo>
                      <a:pt x="254" y="179"/>
                      <a:pt x="254" y="179"/>
                      <a:pt x="254" y="179"/>
                    </a:cubicBezTo>
                    <a:moveTo>
                      <a:pt x="254" y="179"/>
                    </a:moveTo>
                    <a:cubicBezTo>
                      <a:pt x="254" y="179"/>
                      <a:pt x="254" y="179"/>
                      <a:pt x="254" y="179"/>
                    </a:cubicBezTo>
                    <a:cubicBezTo>
                      <a:pt x="254" y="179"/>
                      <a:pt x="254" y="179"/>
                      <a:pt x="254" y="179"/>
                    </a:cubicBezTo>
                    <a:moveTo>
                      <a:pt x="254" y="178"/>
                    </a:moveTo>
                    <a:cubicBezTo>
                      <a:pt x="254" y="178"/>
                      <a:pt x="254" y="178"/>
                      <a:pt x="254" y="178"/>
                    </a:cubicBezTo>
                    <a:cubicBezTo>
                      <a:pt x="254" y="178"/>
                      <a:pt x="254" y="178"/>
                      <a:pt x="254" y="178"/>
                    </a:cubicBezTo>
                    <a:moveTo>
                      <a:pt x="254" y="178"/>
                    </a:moveTo>
                    <a:cubicBezTo>
                      <a:pt x="254" y="178"/>
                      <a:pt x="254" y="178"/>
                      <a:pt x="254" y="178"/>
                    </a:cubicBezTo>
                    <a:cubicBezTo>
                      <a:pt x="254" y="178"/>
                      <a:pt x="254" y="178"/>
                      <a:pt x="254" y="178"/>
                    </a:cubicBezTo>
                    <a:moveTo>
                      <a:pt x="254" y="178"/>
                    </a:moveTo>
                    <a:cubicBezTo>
                      <a:pt x="254" y="178"/>
                      <a:pt x="254" y="178"/>
                      <a:pt x="254" y="178"/>
                    </a:cubicBezTo>
                    <a:cubicBezTo>
                      <a:pt x="254" y="178"/>
                      <a:pt x="254" y="178"/>
                      <a:pt x="254" y="178"/>
                    </a:cubicBezTo>
                    <a:moveTo>
                      <a:pt x="254" y="177"/>
                    </a:moveTo>
                    <a:cubicBezTo>
                      <a:pt x="254" y="177"/>
                      <a:pt x="254" y="177"/>
                      <a:pt x="254" y="178"/>
                    </a:cubicBezTo>
                    <a:cubicBezTo>
                      <a:pt x="254" y="177"/>
                      <a:pt x="254" y="177"/>
                      <a:pt x="254" y="177"/>
                    </a:cubicBezTo>
                    <a:moveTo>
                      <a:pt x="254" y="177"/>
                    </a:moveTo>
                    <a:cubicBezTo>
                      <a:pt x="254" y="177"/>
                      <a:pt x="254" y="177"/>
                      <a:pt x="254" y="177"/>
                    </a:cubicBezTo>
                    <a:cubicBezTo>
                      <a:pt x="254" y="177"/>
                      <a:pt x="254" y="177"/>
                      <a:pt x="254" y="177"/>
                    </a:cubicBezTo>
                    <a:moveTo>
                      <a:pt x="254" y="177"/>
                    </a:moveTo>
                    <a:cubicBezTo>
                      <a:pt x="254" y="177"/>
                      <a:pt x="254" y="177"/>
                      <a:pt x="254" y="177"/>
                    </a:cubicBezTo>
                    <a:cubicBezTo>
                      <a:pt x="254" y="177"/>
                      <a:pt x="254" y="177"/>
                      <a:pt x="254" y="177"/>
                    </a:cubicBezTo>
                    <a:moveTo>
                      <a:pt x="254" y="176"/>
                    </a:moveTo>
                    <a:cubicBezTo>
                      <a:pt x="254" y="176"/>
                      <a:pt x="254" y="177"/>
                      <a:pt x="254" y="177"/>
                    </a:cubicBezTo>
                    <a:cubicBezTo>
                      <a:pt x="254" y="177"/>
                      <a:pt x="254" y="177"/>
                      <a:pt x="254" y="177"/>
                    </a:cubicBezTo>
                    <a:cubicBezTo>
                      <a:pt x="254" y="177"/>
                      <a:pt x="254" y="176"/>
                      <a:pt x="254" y="176"/>
                    </a:cubicBezTo>
                    <a:moveTo>
                      <a:pt x="254" y="176"/>
                    </a:moveTo>
                    <a:cubicBezTo>
                      <a:pt x="254" y="176"/>
                      <a:pt x="254" y="176"/>
                      <a:pt x="254" y="176"/>
                    </a:cubicBezTo>
                    <a:cubicBezTo>
                      <a:pt x="254" y="176"/>
                      <a:pt x="254" y="176"/>
                      <a:pt x="254" y="176"/>
                    </a:cubicBezTo>
                    <a:moveTo>
                      <a:pt x="254" y="176"/>
                    </a:moveTo>
                    <a:cubicBezTo>
                      <a:pt x="254" y="176"/>
                      <a:pt x="254" y="176"/>
                      <a:pt x="254" y="176"/>
                    </a:cubicBezTo>
                    <a:cubicBezTo>
                      <a:pt x="254" y="176"/>
                      <a:pt x="254" y="176"/>
                      <a:pt x="254" y="176"/>
                    </a:cubicBezTo>
                    <a:moveTo>
                      <a:pt x="254" y="176"/>
                    </a:moveTo>
                    <a:cubicBezTo>
                      <a:pt x="254" y="176"/>
                      <a:pt x="254" y="176"/>
                      <a:pt x="254" y="176"/>
                    </a:cubicBezTo>
                    <a:cubicBezTo>
                      <a:pt x="254" y="176"/>
                      <a:pt x="254" y="176"/>
                      <a:pt x="254" y="176"/>
                    </a:cubicBezTo>
                    <a:moveTo>
                      <a:pt x="254" y="175"/>
                    </a:moveTo>
                    <a:cubicBezTo>
                      <a:pt x="254" y="175"/>
                      <a:pt x="254" y="175"/>
                      <a:pt x="254" y="175"/>
                    </a:cubicBezTo>
                    <a:cubicBezTo>
                      <a:pt x="254" y="175"/>
                      <a:pt x="254" y="175"/>
                      <a:pt x="254" y="175"/>
                    </a:cubicBezTo>
                    <a:moveTo>
                      <a:pt x="254" y="175"/>
                    </a:moveTo>
                    <a:cubicBezTo>
                      <a:pt x="254" y="175"/>
                      <a:pt x="254" y="175"/>
                      <a:pt x="254" y="175"/>
                    </a:cubicBezTo>
                    <a:cubicBezTo>
                      <a:pt x="254" y="175"/>
                      <a:pt x="254" y="175"/>
                      <a:pt x="254" y="175"/>
                    </a:cubicBezTo>
                    <a:moveTo>
                      <a:pt x="254" y="175"/>
                    </a:moveTo>
                    <a:cubicBezTo>
                      <a:pt x="254" y="175"/>
                      <a:pt x="254" y="175"/>
                      <a:pt x="254" y="175"/>
                    </a:cubicBezTo>
                    <a:cubicBezTo>
                      <a:pt x="254" y="175"/>
                      <a:pt x="254" y="175"/>
                      <a:pt x="254" y="175"/>
                    </a:cubicBezTo>
                    <a:moveTo>
                      <a:pt x="254" y="174"/>
                    </a:moveTo>
                    <a:cubicBezTo>
                      <a:pt x="254" y="174"/>
                      <a:pt x="254" y="174"/>
                      <a:pt x="254" y="175"/>
                    </a:cubicBezTo>
                    <a:cubicBezTo>
                      <a:pt x="254" y="174"/>
                      <a:pt x="254" y="174"/>
                      <a:pt x="254" y="174"/>
                    </a:cubicBezTo>
                    <a:moveTo>
                      <a:pt x="254" y="174"/>
                    </a:moveTo>
                    <a:cubicBezTo>
                      <a:pt x="254" y="174"/>
                      <a:pt x="254" y="174"/>
                      <a:pt x="254" y="174"/>
                    </a:cubicBezTo>
                    <a:cubicBezTo>
                      <a:pt x="254" y="174"/>
                      <a:pt x="254" y="174"/>
                      <a:pt x="254" y="174"/>
                    </a:cubicBezTo>
                    <a:moveTo>
                      <a:pt x="254" y="174"/>
                    </a:moveTo>
                    <a:cubicBezTo>
                      <a:pt x="254" y="174"/>
                      <a:pt x="254" y="174"/>
                      <a:pt x="254" y="174"/>
                    </a:cubicBezTo>
                    <a:cubicBezTo>
                      <a:pt x="254" y="174"/>
                      <a:pt x="254" y="174"/>
                      <a:pt x="254" y="174"/>
                    </a:cubicBezTo>
                    <a:moveTo>
                      <a:pt x="219" y="89"/>
                    </a:moveTo>
                    <a:cubicBezTo>
                      <a:pt x="219" y="89"/>
                      <a:pt x="219" y="89"/>
                      <a:pt x="219" y="89"/>
                    </a:cubicBezTo>
                    <a:cubicBezTo>
                      <a:pt x="219" y="89"/>
                      <a:pt x="219" y="89"/>
                      <a:pt x="219" y="89"/>
                    </a:cubicBezTo>
                    <a:moveTo>
                      <a:pt x="218" y="89"/>
                    </a:moveTo>
                    <a:cubicBezTo>
                      <a:pt x="218" y="89"/>
                      <a:pt x="218" y="89"/>
                      <a:pt x="218" y="89"/>
                    </a:cubicBezTo>
                    <a:cubicBezTo>
                      <a:pt x="218" y="89"/>
                      <a:pt x="218" y="89"/>
                      <a:pt x="218" y="89"/>
                    </a:cubicBezTo>
                    <a:moveTo>
                      <a:pt x="218" y="89"/>
                    </a:moveTo>
                    <a:cubicBezTo>
                      <a:pt x="218" y="89"/>
                      <a:pt x="218" y="89"/>
                      <a:pt x="218" y="89"/>
                    </a:cubicBezTo>
                    <a:cubicBezTo>
                      <a:pt x="218" y="89"/>
                      <a:pt x="218" y="89"/>
                      <a:pt x="218" y="89"/>
                    </a:cubicBezTo>
                    <a:moveTo>
                      <a:pt x="218" y="88"/>
                    </a:moveTo>
                    <a:cubicBezTo>
                      <a:pt x="218" y="88"/>
                      <a:pt x="218" y="88"/>
                      <a:pt x="218" y="88"/>
                    </a:cubicBezTo>
                    <a:cubicBezTo>
                      <a:pt x="218" y="88"/>
                      <a:pt x="218" y="88"/>
                      <a:pt x="218" y="88"/>
                    </a:cubicBezTo>
                    <a:moveTo>
                      <a:pt x="218" y="88"/>
                    </a:moveTo>
                    <a:cubicBezTo>
                      <a:pt x="218" y="88"/>
                      <a:pt x="218" y="88"/>
                      <a:pt x="218" y="88"/>
                    </a:cubicBezTo>
                    <a:cubicBezTo>
                      <a:pt x="218" y="88"/>
                      <a:pt x="218" y="88"/>
                      <a:pt x="218" y="88"/>
                    </a:cubicBezTo>
                    <a:moveTo>
                      <a:pt x="217" y="88"/>
                    </a:moveTo>
                    <a:cubicBezTo>
                      <a:pt x="218" y="88"/>
                      <a:pt x="218" y="88"/>
                      <a:pt x="218" y="88"/>
                    </a:cubicBezTo>
                    <a:cubicBezTo>
                      <a:pt x="218" y="88"/>
                      <a:pt x="218" y="88"/>
                      <a:pt x="217" y="88"/>
                    </a:cubicBezTo>
                    <a:moveTo>
                      <a:pt x="217" y="88"/>
                    </a:moveTo>
                    <a:cubicBezTo>
                      <a:pt x="217" y="88"/>
                      <a:pt x="217" y="88"/>
                      <a:pt x="217" y="88"/>
                    </a:cubicBezTo>
                    <a:cubicBezTo>
                      <a:pt x="217" y="88"/>
                      <a:pt x="217" y="88"/>
                      <a:pt x="217" y="88"/>
                    </a:cubicBezTo>
                    <a:moveTo>
                      <a:pt x="217" y="88"/>
                    </a:moveTo>
                    <a:cubicBezTo>
                      <a:pt x="217" y="88"/>
                      <a:pt x="217" y="88"/>
                      <a:pt x="217" y="88"/>
                    </a:cubicBezTo>
                    <a:cubicBezTo>
                      <a:pt x="217" y="88"/>
                      <a:pt x="217" y="88"/>
                      <a:pt x="217" y="88"/>
                    </a:cubicBezTo>
                    <a:moveTo>
                      <a:pt x="217" y="87"/>
                    </a:moveTo>
                    <a:cubicBezTo>
                      <a:pt x="217" y="87"/>
                      <a:pt x="217" y="87"/>
                      <a:pt x="217" y="87"/>
                    </a:cubicBezTo>
                    <a:cubicBezTo>
                      <a:pt x="217" y="87"/>
                      <a:pt x="217" y="87"/>
                      <a:pt x="217" y="87"/>
                    </a:cubicBezTo>
                    <a:moveTo>
                      <a:pt x="217" y="87"/>
                    </a:moveTo>
                    <a:cubicBezTo>
                      <a:pt x="217" y="87"/>
                      <a:pt x="217" y="87"/>
                      <a:pt x="217" y="87"/>
                    </a:cubicBezTo>
                    <a:cubicBezTo>
                      <a:pt x="217" y="87"/>
                      <a:pt x="217" y="87"/>
                      <a:pt x="217" y="87"/>
                    </a:cubicBezTo>
                    <a:moveTo>
                      <a:pt x="214" y="84"/>
                    </a:moveTo>
                    <a:cubicBezTo>
                      <a:pt x="215" y="85"/>
                      <a:pt x="216" y="86"/>
                      <a:pt x="216" y="87"/>
                    </a:cubicBezTo>
                    <a:cubicBezTo>
                      <a:pt x="217" y="87"/>
                      <a:pt x="217" y="87"/>
                      <a:pt x="217" y="87"/>
                    </a:cubicBezTo>
                    <a:cubicBezTo>
                      <a:pt x="217" y="87"/>
                      <a:pt x="217" y="87"/>
                      <a:pt x="216" y="87"/>
                    </a:cubicBezTo>
                    <a:cubicBezTo>
                      <a:pt x="216" y="86"/>
                      <a:pt x="215" y="85"/>
                      <a:pt x="214" y="84"/>
                    </a:cubicBezTo>
                    <a:moveTo>
                      <a:pt x="52" y="1"/>
                    </a:moveTo>
                    <a:cubicBezTo>
                      <a:pt x="52" y="1"/>
                      <a:pt x="52" y="1"/>
                      <a:pt x="52" y="1"/>
                    </a:cubicBezTo>
                    <a:cubicBezTo>
                      <a:pt x="52" y="1"/>
                      <a:pt x="52" y="1"/>
                      <a:pt x="52" y="1"/>
                    </a:cubicBezTo>
                    <a:moveTo>
                      <a:pt x="52" y="1"/>
                    </a:moveTo>
                    <a:cubicBezTo>
                      <a:pt x="52" y="1"/>
                      <a:pt x="52" y="1"/>
                      <a:pt x="52" y="1"/>
                    </a:cubicBezTo>
                    <a:cubicBezTo>
                      <a:pt x="52" y="1"/>
                      <a:pt x="52" y="1"/>
                      <a:pt x="52" y="1"/>
                    </a:cubicBezTo>
                    <a:moveTo>
                      <a:pt x="51" y="1"/>
                    </a:moveTo>
                    <a:cubicBezTo>
                      <a:pt x="51" y="1"/>
                      <a:pt x="51" y="1"/>
                      <a:pt x="51" y="1"/>
                    </a:cubicBezTo>
                    <a:cubicBezTo>
                      <a:pt x="51" y="1"/>
                      <a:pt x="51" y="1"/>
                      <a:pt x="51" y="1"/>
                    </a:cubicBezTo>
                    <a:moveTo>
                      <a:pt x="51" y="1"/>
                    </a:moveTo>
                    <a:cubicBezTo>
                      <a:pt x="51" y="1"/>
                      <a:pt x="51" y="1"/>
                      <a:pt x="51" y="1"/>
                    </a:cubicBezTo>
                    <a:cubicBezTo>
                      <a:pt x="51" y="1"/>
                      <a:pt x="51" y="1"/>
                      <a:pt x="51" y="1"/>
                    </a:cubicBezTo>
                    <a:moveTo>
                      <a:pt x="51" y="0"/>
                    </a:moveTo>
                    <a:cubicBezTo>
                      <a:pt x="51" y="0"/>
                      <a:pt x="51" y="0"/>
                      <a:pt x="51" y="0"/>
                    </a:cubicBezTo>
                    <a:cubicBezTo>
                      <a:pt x="51" y="0"/>
                      <a:pt x="51" y="0"/>
                      <a:pt x="51" y="0"/>
                    </a:cubicBezTo>
                    <a:moveTo>
                      <a:pt x="51" y="0"/>
                    </a:moveTo>
                    <a:cubicBezTo>
                      <a:pt x="51" y="0"/>
                      <a:pt x="51" y="0"/>
                      <a:pt x="51" y="0"/>
                    </a:cubicBezTo>
                    <a:cubicBezTo>
                      <a:pt x="51" y="0"/>
                      <a:pt x="51" y="0"/>
                      <a:pt x="51" y="0"/>
                    </a:cubicBezTo>
                    <a:moveTo>
                      <a:pt x="50" y="0"/>
                    </a:moveTo>
                    <a:cubicBezTo>
                      <a:pt x="50" y="0"/>
                      <a:pt x="50" y="0"/>
                      <a:pt x="50" y="0"/>
                    </a:cubicBezTo>
                    <a:cubicBezTo>
                      <a:pt x="50" y="0"/>
                      <a:pt x="50" y="0"/>
                      <a:pt x="50" y="0"/>
                    </a:cubicBezTo>
                    <a:cubicBezTo>
                      <a:pt x="50" y="0"/>
                      <a:pt x="50" y="0"/>
                      <a:pt x="50" y="0"/>
                    </a:cubicBezTo>
                    <a:cubicBezTo>
                      <a:pt x="50" y="0"/>
                      <a:pt x="50" y="0"/>
                      <a:pt x="5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3" name="Google Shape;2023;p3"/>
              <p:cNvSpPr/>
              <p:nvPr/>
            </p:nvSpPr>
            <p:spPr>
              <a:xfrm>
                <a:off x="4711" y="1649"/>
                <a:ext cx="88" cy="460"/>
              </a:xfrm>
              <a:custGeom>
                <a:rect b="b" l="l" r="r" t="t"/>
                <a:pathLst>
                  <a:path extrusionOk="0" h="269" w="51">
                    <a:moveTo>
                      <a:pt x="51" y="194"/>
                    </a:moveTo>
                    <a:cubicBezTo>
                      <a:pt x="35" y="220"/>
                      <a:pt x="35" y="220"/>
                      <a:pt x="35" y="220"/>
                    </a:cubicBezTo>
                    <a:cubicBezTo>
                      <a:pt x="35" y="253"/>
                      <a:pt x="35" y="253"/>
                      <a:pt x="35" y="253"/>
                    </a:cubicBezTo>
                    <a:cubicBezTo>
                      <a:pt x="0" y="253"/>
                      <a:pt x="0" y="253"/>
                      <a:pt x="0" y="253"/>
                    </a:cubicBezTo>
                    <a:cubicBezTo>
                      <a:pt x="0" y="269"/>
                      <a:pt x="0" y="269"/>
                      <a:pt x="0" y="269"/>
                    </a:cubicBezTo>
                    <a:cubicBezTo>
                      <a:pt x="51" y="269"/>
                      <a:pt x="51" y="269"/>
                      <a:pt x="51" y="269"/>
                    </a:cubicBezTo>
                    <a:cubicBezTo>
                      <a:pt x="51" y="194"/>
                      <a:pt x="51" y="194"/>
                      <a:pt x="51" y="194"/>
                    </a:cubicBezTo>
                    <a:moveTo>
                      <a:pt x="46" y="0"/>
                    </a:moveTo>
                    <a:cubicBezTo>
                      <a:pt x="43" y="6"/>
                      <a:pt x="39" y="11"/>
                      <a:pt x="35" y="16"/>
                    </a:cubicBezTo>
                    <a:cubicBezTo>
                      <a:pt x="35" y="46"/>
                      <a:pt x="35" y="46"/>
                      <a:pt x="35" y="46"/>
                    </a:cubicBezTo>
                    <a:cubicBezTo>
                      <a:pt x="36" y="44"/>
                      <a:pt x="36" y="44"/>
                      <a:pt x="36" y="44"/>
                    </a:cubicBezTo>
                    <a:cubicBezTo>
                      <a:pt x="51" y="19"/>
                      <a:pt x="51" y="19"/>
                      <a:pt x="51" y="19"/>
                    </a:cubicBezTo>
                    <a:cubicBezTo>
                      <a:pt x="51" y="1"/>
                      <a:pt x="51" y="1"/>
                      <a:pt x="51" y="1"/>
                    </a:cubicBezTo>
                    <a:cubicBezTo>
                      <a:pt x="49" y="1"/>
                      <a:pt x="48" y="0"/>
                      <a:pt x="4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4" name="Google Shape;2024;p3"/>
              <p:cNvSpPr/>
              <p:nvPr/>
            </p:nvSpPr>
            <p:spPr>
              <a:xfrm>
                <a:off x="4771" y="1751"/>
                <a:ext cx="164" cy="274"/>
              </a:xfrm>
              <a:custGeom>
                <a:rect b="b" l="l" r="r" t="t"/>
                <a:pathLst>
                  <a:path extrusionOk="0" h="160" w="96">
                    <a:moveTo>
                      <a:pt x="71" y="0"/>
                    </a:moveTo>
                    <a:cubicBezTo>
                      <a:pt x="0" y="118"/>
                      <a:pt x="0" y="118"/>
                      <a:pt x="0" y="118"/>
                    </a:cubicBezTo>
                    <a:cubicBezTo>
                      <a:pt x="0" y="160"/>
                      <a:pt x="0" y="160"/>
                      <a:pt x="0" y="160"/>
                    </a:cubicBezTo>
                    <a:cubicBezTo>
                      <a:pt x="16" y="134"/>
                      <a:pt x="16" y="134"/>
                      <a:pt x="16" y="134"/>
                    </a:cubicBezTo>
                    <a:cubicBezTo>
                      <a:pt x="96" y="1"/>
                      <a:pt x="96" y="1"/>
                      <a:pt x="96" y="1"/>
                    </a:cubicBezTo>
                    <a:cubicBezTo>
                      <a:pt x="92" y="2"/>
                      <a:pt x="89" y="2"/>
                      <a:pt x="85" y="2"/>
                    </a:cubicBezTo>
                    <a:cubicBezTo>
                      <a:pt x="80" y="2"/>
                      <a:pt x="75" y="1"/>
                      <a:pt x="7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5" name="Google Shape;2025;p3"/>
              <p:cNvSpPr/>
              <p:nvPr/>
            </p:nvSpPr>
            <p:spPr>
              <a:xfrm>
                <a:off x="5055" y="1372"/>
                <a:ext cx="9" cy="6"/>
              </a:xfrm>
              <a:custGeom>
                <a:rect b="b" l="l" r="r" t="t"/>
                <a:pathLst>
                  <a:path extrusionOk="0" h="4" w="5">
                    <a:moveTo>
                      <a:pt x="0" y="0"/>
                    </a:moveTo>
                    <a:cubicBezTo>
                      <a:pt x="1" y="1"/>
                      <a:pt x="2" y="3"/>
                      <a:pt x="2" y="4"/>
                    </a:cubicBezTo>
                    <a:cubicBezTo>
                      <a:pt x="3" y="4"/>
                      <a:pt x="4" y="3"/>
                      <a:pt x="5" y="3"/>
                    </a:cubicBezTo>
                    <a:cubicBezTo>
                      <a:pt x="3" y="2"/>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6" name="Google Shape;2026;p3"/>
              <p:cNvSpPr/>
              <p:nvPr/>
            </p:nvSpPr>
            <p:spPr>
              <a:xfrm>
                <a:off x="4893" y="1722"/>
                <a:ext cx="46" cy="33"/>
              </a:xfrm>
              <a:custGeom>
                <a:rect b="b" l="l" r="r" t="t"/>
                <a:pathLst>
                  <a:path extrusionOk="0" h="19" w="27">
                    <a:moveTo>
                      <a:pt x="14" y="0"/>
                    </a:moveTo>
                    <a:cubicBezTo>
                      <a:pt x="12" y="1"/>
                      <a:pt x="10" y="1"/>
                      <a:pt x="9" y="2"/>
                    </a:cubicBezTo>
                    <a:cubicBezTo>
                      <a:pt x="0" y="17"/>
                      <a:pt x="0" y="17"/>
                      <a:pt x="0" y="17"/>
                    </a:cubicBezTo>
                    <a:cubicBezTo>
                      <a:pt x="4" y="18"/>
                      <a:pt x="9" y="19"/>
                      <a:pt x="14" y="19"/>
                    </a:cubicBezTo>
                    <a:cubicBezTo>
                      <a:pt x="18" y="19"/>
                      <a:pt x="21" y="19"/>
                      <a:pt x="25" y="18"/>
                    </a:cubicBezTo>
                    <a:cubicBezTo>
                      <a:pt x="25" y="18"/>
                      <a:pt x="25" y="18"/>
                      <a:pt x="25" y="18"/>
                    </a:cubicBezTo>
                    <a:cubicBezTo>
                      <a:pt x="25" y="18"/>
                      <a:pt x="25" y="18"/>
                      <a:pt x="25" y="18"/>
                    </a:cubicBezTo>
                    <a:cubicBezTo>
                      <a:pt x="26" y="18"/>
                      <a:pt x="27" y="17"/>
                      <a:pt x="27" y="17"/>
                    </a:cubicBezTo>
                    <a:cubicBezTo>
                      <a:pt x="22" y="13"/>
                      <a:pt x="17" y="7"/>
                      <a:pt x="1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7" name="Google Shape;2027;p3"/>
              <p:cNvSpPr/>
              <p:nvPr/>
            </p:nvSpPr>
            <p:spPr>
              <a:xfrm>
                <a:off x="4947" y="1729"/>
                <a:ext cx="139" cy="67"/>
              </a:xfrm>
              <a:custGeom>
                <a:rect b="b" l="l" r="r" t="t"/>
                <a:pathLst>
                  <a:path extrusionOk="0" h="39" w="81">
                    <a:moveTo>
                      <a:pt x="63" y="0"/>
                    </a:moveTo>
                    <a:cubicBezTo>
                      <a:pt x="56" y="13"/>
                      <a:pt x="42" y="22"/>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3" y="23"/>
                      <a:pt x="23" y="23"/>
                    </a:cubicBezTo>
                    <a:cubicBezTo>
                      <a:pt x="23" y="23"/>
                      <a:pt x="23" y="23"/>
                      <a:pt x="23" y="23"/>
                    </a:cubicBezTo>
                    <a:cubicBezTo>
                      <a:pt x="23" y="23"/>
                      <a:pt x="23" y="23"/>
                      <a:pt x="23" y="23"/>
                    </a:cubicBezTo>
                    <a:cubicBezTo>
                      <a:pt x="23" y="23"/>
                      <a:pt x="23" y="23"/>
                      <a:pt x="23" y="23"/>
                    </a:cubicBezTo>
                    <a:cubicBezTo>
                      <a:pt x="23" y="23"/>
                      <a:pt x="23" y="23"/>
                      <a:pt x="23" y="23"/>
                    </a:cubicBezTo>
                    <a:cubicBezTo>
                      <a:pt x="23" y="23"/>
                      <a:pt x="23" y="23"/>
                      <a:pt x="23" y="23"/>
                    </a:cubicBezTo>
                    <a:cubicBezTo>
                      <a:pt x="23" y="23"/>
                      <a:pt x="23" y="23"/>
                      <a:pt x="23" y="23"/>
                    </a:cubicBezTo>
                    <a:cubicBezTo>
                      <a:pt x="22" y="23"/>
                      <a:pt x="22" y="23"/>
                      <a:pt x="22" y="23"/>
                    </a:cubicBezTo>
                    <a:cubicBezTo>
                      <a:pt x="22" y="23"/>
                      <a:pt x="22" y="23"/>
                      <a:pt x="22" y="23"/>
                    </a:cubicBezTo>
                    <a:cubicBezTo>
                      <a:pt x="22" y="23"/>
                      <a:pt x="22" y="23"/>
                      <a:pt x="22" y="23"/>
                    </a:cubicBezTo>
                    <a:cubicBezTo>
                      <a:pt x="22" y="23"/>
                      <a:pt x="22" y="23"/>
                      <a:pt x="22" y="23"/>
                    </a:cubicBezTo>
                    <a:cubicBezTo>
                      <a:pt x="22" y="23"/>
                      <a:pt x="22" y="23"/>
                      <a:pt x="22" y="23"/>
                    </a:cubicBezTo>
                    <a:cubicBezTo>
                      <a:pt x="22" y="23"/>
                      <a:pt x="22" y="23"/>
                      <a:pt x="22" y="23"/>
                    </a:cubicBezTo>
                    <a:cubicBezTo>
                      <a:pt x="22" y="23"/>
                      <a:pt x="22" y="23"/>
                      <a:pt x="22"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13" y="22"/>
                      <a:pt x="6" y="20"/>
                      <a:pt x="0" y="16"/>
                    </a:cubicBezTo>
                    <a:cubicBezTo>
                      <a:pt x="8" y="29"/>
                      <a:pt x="21" y="38"/>
                      <a:pt x="37" y="39"/>
                    </a:cubicBezTo>
                    <a:cubicBezTo>
                      <a:pt x="37" y="39"/>
                      <a:pt x="37" y="39"/>
                      <a:pt x="37" y="39"/>
                    </a:cubicBezTo>
                    <a:cubicBezTo>
                      <a:pt x="37" y="39"/>
                      <a:pt x="37" y="39"/>
                      <a:pt x="37" y="39"/>
                    </a:cubicBezTo>
                    <a:cubicBezTo>
                      <a:pt x="37" y="39"/>
                      <a:pt x="37" y="39"/>
                      <a:pt x="37" y="39"/>
                    </a:cubicBezTo>
                    <a:cubicBezTo>
                      <a:pt x="37" y="39"/>
                      <a:pt x="37" y="39"/>
                      <a:pt x="37" y="39"/>
                    </a:cubicBezTo>
                    <a:cubicBezTo>
                      <a:pt x="37" y="39"/>
                      <a:pt x="37" y="39"/>
                      <a:pt x="38" y="39"/>
                    </a:cubicBezTo>
                    <a:cubicBezTo>
                      <a:pt x="38" y="39"/>
                      <a:pt x="38" y="39"/>
                      <a:pt x="38" y="39"/>
                    </a:cubicBezTo>
                    <a:cubicBezTo>
                      <a:pt x="38" y="39"/>
                      <a:pt x="38" y="39"/>
                      <a:pt x="38" y="39"/>
                    </a:cubicBezTo>
                    <a:cubicBezTo>
                      <a:pt x="38" y="39"/>
                      <a:pt x="38" y="39"/>
                      <a:pt x="38" y="39"/>
                    </a:cubicBezTo>
                    <a:cubicBezTo>
                      <a:pt x="38" y="39"/>
                      <a:pt x="38" y="39"/>
                      <a:pt x="38" y="39"/>
                    </a:cubicBezTo>
                    <a:cubicBezTo>
                      <a:pt x="38" y="39"/>
                      <a:pt x="38" y="39"/>
                      <a:pt x="38" y="39"/>
                    </a:cubicBezTo>
                    <a:cubicBezTo>
                      <a:pt x="38" y="39"/>
                      <a:pt x="38" y="39"/>
                      <a:pt x="38" y="39"/>
                    </a:cubicBezTo>
                    <a:cubicBezTo>
                      <a:pt x="38" y="39"/>
                      <a:pt x="38" y="39"/>
                      <a:pt x="39" y="39"/>
                    </a:cubicBezTo>
                    <a:cubicBezTo>
                      <a:pt x="39" y="39"/>
                      <a:pt x="39" y="39"/>
                      <a:pt x="39" y="39"/>
                    </a:cubicBezTo>
                    <a:cubicBezTo>
                      <a:pt x="39" y="39"/>
                      <a:pt x="39" y="39"/>
                      <a:pt x="39" y="39"/>
                    </a:cubicBezTo>
                    <a:cubicBezTo>
                      <a:pt x="39" y="39"/>
                      <a:pt x="39" y="39"/>
                      <a:pt x="39" y="39"/>
                    </a:cubicBezTo>
                    <a:cubicBezTo>
                      <a:pt x="39" y="39"/>
                      <a:pt x="39" y="39"/>
                      <a:pt x="39" y="39"/>
                    </a:cubicBezTo>
                    <a:cubicBezTo>
                      <a:pt x="39" y="39"/>
                      <a:pt x="39" y="39"/>
                      <a:pt x="39" y="39"/>
                    </a:cubicBezTo>
                    <a:cubicBezTo>
                      <a:pt x="39" y="39"/>
                      <a:pt x="39" y="39"/>
                      <a:pt x="39" y="39"/>
                    </a:cubicBezTo>
                    <a:cubicBezTo>
                      <a:pt x="39" y="39"/>
                      <a:pt x="40" y="39"/>
                      <a:pt x="40" y="39"/>
                    </a:cubicBezTo>
                    <a:cubicBezTo>
                      <a:pt x="40" y="39"/>
                      <a:pt x="40" y="39"/>
                      <a:pt x="40" y="39"/>
                    </a:cubicBezTo>
                    <a:cubicBezTo>
                      <a:pt x="40" y="39"/>
                      <a:pt x="40" y="39"/>
                      <a:pt x="40" y="39"/>
                    </a:cubicBezTo>
                    <a:cubicBezTo>
                      <a:pt x="40" y="39"/>
                      <a:pt x="40" y="39"/>
                      <a:pt x="40" y="39"/>
                    </a:cubicBezTo>
                    <a:cubicBezTo>
                      <a:pt x="40" y="39"/>
                      <a:pt x="40" y="39"/>
                      <a:pt x="40" y="39"/>
                    </a:cubicBezTo>
                    <a:cubicBezTo>
                      <a:pt x="40" y="39"/>
                      <a:pt x="40" y="39"/>
                      <a:pt x="40" y="39"/>
                    </a:cubicBezTo>
                    <a:cubicBezTo>
                      <a:pt x="40" y="39"/>
                      <a:pt x="40" y="39"/>
                      <a:pt x="40" y="39"/>
                    </a:cubicBezTo>
                    <a:cubicBezTo>
                      <a:pt x="40" y="39"/>
                      <a:pt x="40" y="39"/>
                      <a:pt x="41" y="39"/>
                    </a:cubicBezTo>
                    <a:cubicBezTo>
                      <a:pt x="41" y="39"/>
                      <a:pt x="41" y="39"/>
                      <a:pt x="41" y="39"/>
                    </a:cubicBezTo>
                    <a:cubicBezTo>
                      <a:pt x="41" y="39"/>
                      <a:pt x="41" y="39"/>
                      <a:pt x="41" y="39"/>
                    </a:cubicBezTo>
                    <a:cubicBezTo>
                      <a:pt x="41" y="39"/>
                      <a:pt x="41" y="39"/>
                      <a:pt x="41" y="39"/>
                    </a:cubicBezTo>
                    <a:cubicBezTo>
                      <a:pt x="41" y="39"/>
                      <a:pt x="41" y="39"/>
                      <a:pt x="41" y="39"/>
                    </a:cubicBezTo>
                    <a:cubicBezTo>
                      <a:pt x="41" y="39"/>
                      <a:pt x="41" y="39"/>
                      <a:pt x="41" y="39"/>
                    </a:cubicBezTo>
                    <a:cubicBezTo>
                      <a:pt x="41" y="39"/>
                      <a:pt x="41" y="39"/>
                      <a:pt x="41" y="39"/>
                    </a:cubicBezTo>
                    <a:cubicBezTo>
                      <a:pt x="41" y="39"/>
                      <a:pt x="41"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60" y="38"/>
                      <a:pt x="74" y="27"/>
                      <a:pt x="81" y="12"/>
                    </a:cubicBezTo>
                    <a:cubicBezTo>
                      <a:pt x="75" y="10"/>
                      <a:pt x="69" y="6"/>
                      <a:pt x="64" y="1"/>
                    </a:cubicBezTo>
                    <a:cubicBezTo>
                      <a:pt x="64" y="1"/>
                      <a:pt x="63" y="1"/>
                      <a:pt x="6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8" name="Google Shape;2028;p3"/>
              <p:cNvSpPr/>
              <p:nvPr/>
            </p:nvSpPr>
            <p:spPr>
              <a:xfrm>
                <a:off x="5055" y="1649"/>
                <a:ext cx="140" cy="106"/>
              </a:xfrm>
              <a:custGeom>
                <a:rect b="b" l="l" r="r" t="t"/>
                <a:pathLst>
                  <a:path extrusionOk="0" h="62" w="82">
                    <a:moveTo>
                      <a:pt x="77" y="0"/>
                    </a:moveTo>
                    <a:cubicBezTo>
                      <a:pt x="73" y="2"/>
                      <a:pt x="69" y="4"/>
                      <a:pt x="64" y="4"/>
                    </a:cubicBezTo>
                    <a:cubicBezTo>
                      <a:pt x="63" y="13"/>
                      <a:pt x="60" y="21"/>
                      <a:pt x="54" y="28"/>
                    </a:cubicBezTo>
                    <a:cubicBezTo>
                      <a:pt x="54" y="28"/>
                      <a:pt x="54" y="28"/>
                      <a:pt x="54" y="28"/>
                    </a:cubicBezTo>
                    <a:cubicBezTo>
                      <a:pt x="54" y="28"/>
                      <a:pt x="54" y="28"/>
                      <a:pt x="54" y="28"/>
                    </a:cubicBezTo>
                    <a:cubicBezTo>
                      <a:pt x="54" y="28"/>
                      <a:pt x="54" y="28"/>
                      <a:pt x="54" y="28"/>
                    </a:cubicBezTo>
                    <a:cubicBezTo>
                      <a:pt x="54" y="28"/>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3" y="30"/>
                      <a:pt x="52" y="31"/>
                      <a:pt x="51" y="32"/>
                    </a:cubicBezTo>
                    <a:cubicBezTo>
                      <a:pt x="51" y="32"/>
                      <a:pt x="51" y="32"/>
                      <a:pt x="51" y="32"/>
                    </a:cubicBezTo>
                    <a:cubicBezTo>
                      <a:pt x="51" y="32"/>
                      <a:pt x="51" y="32"/>
                      <a:pt x="51" y="32"/>
                    </a:cubicBezTo>
                    <a:cubicBezTo>
                      <a:pt x="51" y="32"/>
                      <a:pt x="51" y="32"/>
                      <a:pt x="51" y="32"/>
                    </a:cubicBezTo>
                    <a:cubicBezTo>
                      <a:pt x="51" y="32"/>
                      <a:pt x="51" y="32"/>
                      <a:pt x="50" y="32"/>
                    </a:cubicBezTo>
                    <a:cubicBezTo>
                      <a:pt x="50" y="32"/>
                      <a:pt x="50" y="32"/>
                      <a:pt x="50" y="32"/>
                    </a:cubicBezTo>
                    <a:cubicBezTo>
                      <a:pt x="50" y="32"/>
                      <a:pt x="50" y="32"/>
                      <a:pt x="50" y="32"/>
                    </a:cubicBezTo>
                    <a:cubicBezTo>
                      <a:pt x="49" y="34"/>
                      <a:pt x="48" y="35"/>
                      <a:pt x="46" y="36"/>
                    </a:cubicBezTo>
                    <a:cubicBezTo>
                      <a:pt x="38" y="43"/>
                      <a:pt x="28" y="46"/>
                      <a:pt x="18" y="46"/>
                    </a:cubicBezTo>
                    <a:cubicBezTo>
                      <a:pt x="13" y="46"/>
                      <a:pt x="7" y="45"/>
                      <a:pt x="2" y="43"/>
                    </a:cubicBezTo>
                    <a:cubicBezTo>
                      <a:pt x="2" y="45"/>
                      <a:pt x="1" y="46"/>
                      <a:pt x="0" y="47"/>
                    </a:cubicBezTo>
                    <a:cubicBezTo>
                      <a:pt x="0" y="48"/>
                      <a:pt x="1" y="48"/>
                      <a:pt x="1" y="48"/>
                    </a:cubicBezTo>
                    <a:cubicBezTo>
                      <a:pt x="6" y="53"/>
                      <a:pt x="12" y="57"/>
                      <a:pt x="18" y="59"/>
                    </a:cubicBezTo>
                    <a:cubicBezTo>
                      <a:pt x="18" y="59"/>
                      <a:pt x="18" y="59"/>
                      <a:pt x="18" y="59"/>
                    </a:cubicBezTo>
                    <a:cubicBezTo>
                      <a:pt x="23" y="61"/>
                      <a:pt x="29" y="62"/>
                      <a:pt x="34" y="62"/>
                    </a:cubicBezTo>
                    <a:cubicBezTo>
                      <a:pt x="44" y="62"/>
                      <a:pt x="54" y="59"/>
                      <a:pt x="62" y="52"/>
                    </a:cubicBezTo>
                    <a:cubicBezTo>
                      <a:pt x="64" y="51"/>
                      <a:pt x="65" y="50"/>
                      <a:pt x="66" y="48"/>
                    </a:cubicBezTo>
                    <a:cubicBezTo>
                      <a:pt x="66" y="48"/>
                      <a:pt x="66" y="48"/>
                      <a:pt x="66" y="48"/>
                    </a:cubicBezTo>
                    <a:cubicBezTo>
                      <a:pt x="66" y="48"/>
                      <a:pt x="66" y="48"/>
                      <a:pt x="66" y="48"/>
                    </a:cubicBezTo>
                    <a:cubicBezTo>
                      <a:pt x="67" y="48"/>
                      <a:pt x="67" y="48"/>
                      <a:pt x="67" y="48"/>
                    </a:cubicBezTo>
                    <a:cubicBezTo>
                      <a:pt x="67" y="48"/>
                      <a:pt x="67" y="48"/>
                      <a:pt x="67" y="48"/>
                    </a:cubicBezTo>
                    <a:cubicBezTo>
                      <a:pt x="67" y="48"/>
                      <a:pt x="67" y="48"/>
                      <a:pt x="67" y="48"/>
                    </a:cubicBezTo>
                    <a:cubicBezTo>
                      <a:pt x="67" y="48"/>
                      <a:pt x="67" y="48"/>
                      <a:pt x="67" y="48"/>
                    </a:cubicBezTo>
                    <a:cubicBezTo>
                      <a:pt x="68" y="47"/>
                      <a:pt x="69" y="46"/>
                      <a:pt x="70" y="45"/>
                    </a:cubicBezTo>
                    <a:cubicBezTo>
                      <a:pt x="70" y="45"/>
                      <a:pt x="70" y="45"/>
                      <a:pt x="70" y="45"/>
                    </a:cubicBezTo>
                    <a:cubicBezTo>
                      <a:pt x="70" y="45"/>
                      <a:pt x="70" y="45"/>
                      <a:pt x="70" y="45"/>
                    </a:cubicBezTo>
                    <a:cubicBezTo>
                      <a:pt x="70" y="45"/>
                      <a:pt x="70" y="45"/>
                      <a:pt x="70" y="45"/>
                    </a:cubicBezTo>
                    <a:cubicBezTo>
                      <a:pt x="70" y="45"/>
                      <a:pt x="70" y="45"/>
                      <a:pt x="70" y="45"/>
                    </a:cubicBezTo>
                    <a:cubicBezTo>
                      <a:pt x="70" y="45"/>
                      <a:pt x="70" y="44"/>
                      <a:pt x="70" y="44"/>
                    </a:cubicBezTo>
                    <a:cubicBezTo>
                      <a:pt x="70" y="44"/>
                      <a:pt x="70" y="44"/>
                      <a:pt x="70" y="44"/>
                    </a:cubicBezTo>
                    <a:cubicBezTo>
                      <a:pt x="70" y="44"/>
                      <a:pt x="70" y="44"/>
                      <a:pt x="70" y="44"/>
                    </a:cubicBezTo>
                    <a:cubicBezTo>
                      <a:pt x="70" y="44"/>
                      <a:pt x="70" y="44"/>
                      <a:pt x="70" y="44"/>
                    </a:cubicBezTo>
                    <a:cubicBezTo>
                      <a:pt x="80" y="31"/>
                      <a:pt x="82" y="15"/>
                      <a:pt x="7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9" name="Google Shape;2029;p3"/>
              <p:cNvSpPr/>
              <p:nvPr/>
            </p:nvSpPr>
            <p:spPr>
              <a:xfrm>
                <a:off x="5160" y="1510"/>
                <a:ext cx="73" cy="145"/>
              </a:xfrm>
              <a:custGeom>
                <a:rect b="b" l="l" r="r" t="t"/>
                <a:pathLst>
                  <a:path extrusionOk="0" h="85" w="43">
                    <a:moveTo>
                      <a:pt x="20" y="0"/>
                    </a:moveTo>
                    <a:cubicBezTo>
                      <a:pt x="24" y="6"/>
                      <a:pt x="26" y="13"/>
                      <a:pt x="27" y="21"/>
                    </a:cubicBezTo>
                    <a:cubicBezTo>
                      <a:pt x="27" y="21"/>
                      <a:pt x="27" y="21"/>
                      <a:pt x="27" y="21"/>
                    </a:cubicBezTo>
                    <a:cubicBezTo>
                      <a:pt x="27" y="21"/>
                      <a:pt x="27" y="21"/>
                      <a:pt x="27" y="21"/>
                    </a:cubicBezTo>
                    <a:cubicBezTo>
                      <a:pt x="27" y="21"/>
                      <a:pt x="27" y="21"/>
                      <a:pt x="27" y="21"/>
                    </a:cubicBezTo>
                    <a:cubicBezTo>
                      <a:pt x="27" y="21"/>
                      <a:pt x="27" y="21"/>
                      <a:pt x="27" y="21"/>
                    </a:cubicBezTo>
                    <a:cubicBezTo>
                      <a:pt x="27" y="21"/>
                      <a:pt x="27" y="21"/>
                      <a:pt x="27" y="22"/>
                    </a:cubicBezTo>
                    <a:cubicBezTo>
                      <a:pt x="27" y="22"/>
                      <a:pt x="27" y="22"/>
                      <a:pt x="27" y="22"/>
                    </a:cubicBezTo>
                    <a:cubicBezTo>
                      <a:pt x="27" y="22"/>
                      <a:pt x="27" y="22"/>
                      <a:pt x="27" y="22"/>
                    </a:cubicBezTo>
                    <a:cubicBezTo>
                      <a:pt x="27" y="22"/>
                      <a:pt x="27" y="22"/>
                      <a:pt x="27" y="22"/>
                    </a:cubicBezTo>
                    <a:cubicBezTo>
                      <a:pt x="27" y="22"/>
                      <a:pt x="27" y="22"/>
                      <a:pt x="27" y="22"/>
                    </a:cubicBezTo>
                    <a:cubicBezTo>
                      <a:pt x="27" y="22"/>
                      <a:pt x="27" y="22"/>
                      <a:pt x="27" y="22"/>
                    </a:cubicBezTo>
                    <a:cubicBezTo>
                      <a:pt x="27" y="22"/>
                      <a:pt x="27" y="22"/>
                      <a:pt x="27" y="22"/>
                    </a:cubicBezTo>
                    <a:cubicBezTo>
                      <a:pt x="27" y="22"/>
                      <a:pt x="27" y="22"/>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44"/>
                      <a:pt x="15" y="58"/>
                      <a:pt x="0" y="65"/>
                    </a:cubicBezTo>
                    <a:cubicBezTo>
                      <a:pt x="3" y="72"/>
                      <a:pt x="3" y="79"/>
                      <a:pt x="3" y="85"/>
                    </a:cubicBezTo>
                    <a:cubicBezTo>
                      <a:pt x="8" y="85"/>
                      <a:pt x="12" y="83"/>
                      <a:pt x="16" y="81"/>
                    </a:cubicBezTo>
                    <a:cubicBezTo>
                      <a:pt x="16" y="81"/>
                      <a:pt x="16" y="81"/>
                      <a:pt x="16" y="81"/>
                    </a:cubicBezTo>
                    <a:cubicBezTo>
                      <a:pt x="31" y="74"/>
                      <a:pt x="42" y="60"/>
                      <a:pt x="43" y="42"/>
                    </a:cubicBezTo>
                    <a:cubicBezTo>
                      <a:pt x="43" y="42"/>
                      <a:pt x="43" y="42"/>
                      <a:pt x="43" y="42"/>
                    </a:cubicBezTo>
                    <a:cubicBezTo>
                      <a:pt x="43" y="42"/>
                      <a:pt x="43" y="42"/>
                      <a:pt x="43" y="42"/>
                    </a:cubicBezTo>
                    <a:cubicBezTo>
                      <a:pt x="43" y="42"/>
                      <a:pt x="43" y="42"/>
                      <a:pt x="43" y="42"/>
                    </a:cubicBezTo>
                    <a:cubicBezTo>
                      <a:pt x="43" y="42"/>
                      <a:pt x="43" y="42"/>
                      <a:pt x="43" y="42"/>
                    </a:cubicBezTo>
                    <a:cubicBezTo>
                      <a:pt x="43" y="42"/>
                      <a:pt x="43" y="42"/>
                      <a:pt x="43" y="42"/>
                    </a:cubicBezTo>
                    <a:cubicBezTo>
                      <a:pt x="43" y="41"/>
                      <a:pt x="43" y="41"/>
                      <a:pt x="43" y="41"/>
                    </a:cubicBezTo>
                    <a:cubicBezTo>
                      <a:pt x="43" y="41"/>
                      <a:pt x="43" y="41"/>
                      <a:pt x="43" y="41"/>
                    </a:cubicBezTo>
                    <a:cubicBezTo>
                      <a:pt x="43" y="41"/>
                      <a:pt x="43" y="41"/>
                      <a:pt x="43" y="41"/>
                    </a:cubicBezTo>
                    <a:cubicBezTo>
                      <a:pt x="43" y="41"/>
                      <a:pt x="43" y="41"/>
                      <a:pt x="43" y="41"/>
                    </a:cubicBezTo>
                    <a:cubicBezTo>
                      <a:pt x="43" y="41"/>
                      <a:pt x="43" y="41"/>
                      <a:pt x="43" y="41"/>
                    </a:cubicBezTo>
                    <a:cubicBezTo>
                      <a:pt x="43" y="41"/>
                      <a:pt x="43" y="41"/>
                      <a:pt x="43" y="41"/>
                    </a:cubicBezTo>
                    <a:cubicBezTo>
                      <a:pt x="43" y="41"/>
                      <a:pt x="43" y="41"/>
                      <a:pt x="43" y="41"/>
                    </a:cubicBezTo>
                    <a:cubicBezTo>
                      <a:pt x="43" y="40"/>
                      <a:pt x="43" y="40"/>
                      <a:pt x="43" y="40"/>
                    </a:cubicBezTo>
                    <a:cubicBezTo>
                      <a:pt x="43" y="40"/>
                      <a:pt x="43" y="40"/>
                      <a:pt x="43" y="40"/>
                    </a:cubicBezTo>
                    <a:cubicBezTo>
                      <a:pt x="43" y="40"/>
                      <a:pt x="43" y="40"/>
                      <a:pt x="43" y="40"/>
                    </a:cubicBezTo>
                    <a:cubicBezTo>
                      <a:pt x="43" y="40"/>
                      <a:pt x="43" y="40"/>
                      <a:pt x="43" y="40"/>
                    </a:cubicBezTo>
                    <a:cubicBezTo>
                      <a:pt x="43" y="40"/>
                      <a:pt x="43" y="40"/>
                      <a:pt x="43" y="40"/>
                    </a:cubicBezTo>
                    <a:cubicBezTo>
                      <a:pt x="43" y="40"/>
                      <a:pt x="43" y="40"/>
                      <a:pt x="43" y="40"/>
                    </a:cubicBezTo>
                    <a:cubicBezTo>
                      <a:pt x="43" y="40"/>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8"/>
                      <a:pt x="43" y="38"/>
                      <a:pt x="43" y="38"/>
                    </a:cubicBezTo>
                    <a:cubicBezTo>
                      <a:pt x="43" y="38"/>
                      <a:pt x="43" y="38"/>
                      <a:pt x="43" y="38"/>
                    </a:cubicBezTo>
                    <a:cubicBezTo>
                      <a:pt x="43" y="38"/>
                      <a:pt x="43" y="38"/>
                      <a:pt x="43" y="38"/>
                    </a:cubicBezTo>
                    <a:cubicBezTo>
                      <a:pt x="43" y="38"/>
                      <a:pt x="43" y="38"/>
                      <a:pt x="43" y="38"/>
                    </a:cubicBezTo>
                    <a:cubicBezTo>
                      <a:pt x="43" y="38"/>
                      <a:pt x="43" y="38"/>
                      <a:pt x="43" y="38"/>
                    </a:cubicBezTo>
                    <a:cubicBezTo>
                      <a:pt x="43" y="38"/>
                      <a:pt x="43" y="38"/>
                      <a:pt x="43" y="38"/>
                    </a:cubicBezTo>
                    <a:cubicBezTo>
                      <a:pt x="43" y="38"/>
                      <a:pt x="43" y="38"/>
                      <a:pt x="43" y="38"/>
                    </a:cubicBezTo>
                    <a:cubicBezTo>
                      <a:pt x="43" y="37"/>
                      <a:pt x="43" y="37"/>
                      <a:pt x="43" y="37"/>
                    </a:cubicBezTo>
                    <a:cubicBezTo>
                      <a:pt x="43" y="37"/>
                      <a:pt x="43" y="37"/>
                      <a:pt x="43" y="37"/>
                    </a:cubicBezTo>
                    <a:cubicBezTo>
                      <a:pt x="43" y="37"/>
                      <a:pt x="43" y="37"/>
                      <a:pt x="43" y="37"/>
                    </a:cubicBezTo>
                    <a:cubicBezTo>
                      <a:pt x="43" y="37"/>
                      <a:pt x="43" y="37"/>
                      <a:pt x="43" y="37"/>
                    </a:cubicBezTo>
                    <a:cubicBezTo>
                      <a:pt x="43" y="37"/>
                      <a:pt x="43" y="37"/>
                      <a:pt x="43" y="37"/>
                    </a:cubicBezTo>
                    <a:cubicBezTo>
                      <a:pt x="42" y="21"/>
                      <a:pt x="33" y="8"/>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0" name="Google Shape;2030;p3"/>
              <p:cNvSpPr/>
              <p:nvPr/>
            </p:nvSpPr>
            <p:spPr>
              <a:xfrm>
                <a:off x="5153" y="1413"/>
                <a:ext cx="42" cy="89"/>
              </a:xfrm>
              <a:custGeom>
                <a:rect b="b" l="l" r="r" t="t"/>
                <a:pathLst>
                  <a:path extrusionOk="0" h="52" w="25">
                    <a:moveTo>
                      <a:pt x="0" y="0"/>
                    </a:moveTo>
                    <a:cubicBezTo>
                      <a:pt x="8" y="12"/>
                      <a:pt x="9" y="26"/>
                      <a:pt x="4" y="39"/>
                    </a:cubicBezTo>
                    <a:cubicBezTo>
                      <a:pt x="11" y="42"/>
                      <a:pt x="17" y="47"/>
                      <a:pt x="21" y="52"/>
                    </a:cubicBezTo>
                    <a:cubicBezTo>
                      <a:pt x="25" y="38"/>
                      <a:pt x="22" y="22"/>
                      <a:pt x="12" y="9"/>
                    </a:cubicBezTo>
                    <a:cubicBezTo>
                      <a:pt x="12" y="9"/>
                      <a:pt x="12" y="9"/>
                      <a:pt x="12" y="9"/>
                    </a:cubicBezTo>
                    <a:cubicBezTo>
                      <a:pt x="12" y="9"/>
                      <a:pt x="12" y="9"/>
                      <a:pt x="11" y="9"/>
                    </a:cubicBezTo>
                    <a:cubicBezTo>
                      <a:pt x="11" y="9"/>
                      <a:pt x="11" y="9"/>
                      <a:pt x="11" y="9"/>
                    </a:cubicBezTo>
                    <a:cubicBezTo>
                      <a:pt x="11" y="9"/>
                      <a:pt x="11" y="9"/>
                      <a:pt x="11" y="9"/>
                    </a:cubicBezTo>
                    <a:cubicBezTo>
                      <a:pt x="11" y="9"/>
                      <a:pt x="11" y="9"/>
                      <a:pt x="11" y="9"/>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8"/>
                      <a:pt x="11" y="8"/>
                      <a:pt x="10" y="8"/>
                    </a:cubicBezTo>
                    <a:cubicBezTo>
                      <a:pt x="10" y="8"/>
                      <a:pt x="10" y="8"/>
                      <a:pt x="10" y="8"/>
                    </a:cubicBezTo>
                    <a:cubicBezTo>
                      <a:pt x="10" y="8"/>
                      <a:pt x="10" y="8"/>
                      <a:pt x="10" y="8"/>
                    </a:cubicBezTo>
                    <a:cubicBezTo>
                      <a:pt x="10" y="8"/>
                      <a:pt x="10" y="8"/>
                      <a:pt x="10" y="8"/>
                    </a:cubicBezTo>
                    <a:cubicBezTo>
                      <a:pt x="10" y="8"/>
                      <a:pt x="10" y="8"/>
                      <a:pt x="10" y="8"/>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9" y="7"/>
                    </a:cubicBezTo>
                    <a:cubicBezTo>
                      <a:pt x="9" y="6"/>
                      <a:pt x="8" y="5"/>
                      <a:pt x="7" y="4"/>
                    </a:cubicBezTo>
                    <a:cubicBezTo>
                      <a:pt x="5" y="3"/>
                      <a:pt x="3"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1" name="Google Shape;2031;p3"/>
              <p:cNvSpPr/>
              <p:nvPr/>
            </p:nvSpPr>
            <p:spPr>
              <a:xfrm>
                <a:off x="4771" y="1638"/>
                <a:ext cx="19" cy="38"/>
              </a:xfrm>
              <a:custGeom>
                <a:rect b="b" l="l" r="r" t="t"/>
                <a:pathLst>
                  <a:path extrusionOk="0" h="22" w="11">
                    <a:moveTo>
                      <a:pt x="0" y="0"/>
                    </a:moveTo>
                    <a:cubicBezTo>
                      <a:pt x="0" y="22"/>
                      <a:pt x="0" y="22"/>
                      <a:pt x="0" y="22"/>
                    </a:cubicBezTo>
                    <a:cubicBezTo>
                      <a:pt x="4" y="17"/>
                      <a:pt x="8" y="12"/>
                      <a:pt x="11" y="6"/>
                    </a:cubicBezTo>
                    <a:cubicBezTo>
                      <a:pt x="7" y="4"/>
                      <a:pt x="3" y="2"/>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2" name="Google Shape;2032;p3"/>
              <p:cNvSpPr/>
              <p:nvPr/>
            </p:nvSpPr>
            <p:spPr>
              <a:xfrm>
                <a:off x="4771" y="1623"/>
                <a:ext cx="45" cy="29"/>
              </a:xfrm>
              <a:custGeom>
                <a:rect b="b" l="l" r="r" t="t"/>
                <a:pathLst>
                  <a:path extrusionOk="0" h="17" w="26">
                    <a:moveTo>
                      <a:pt x="0" y="0"/>
                    </a:moveTo>
                    <a:cubicBezTo>
                      <a:pt x="0" y="9"/>
                      <a:pt x="0" y="9"/>
                      <a:pt x="0" y="9"/>
                    </a:cubicBezTo>
                    <a:cubicBezTo>
                      <a:pt x="3" y="11"/>
                      <a:pt x="7" y="13"/>
                      <a:pt x="11" y="15"/>
                    </a:cubicBezTo>
                    <a:cubicBezTo>
                      <a:pt x="13" y="15"/>
                      <a:pt x="14" y="16"/>
                      <a:pt x="16" y="16"/>
                    </a:cubicBezTo>
                    <a:cubicBezTo>
                      <a:pt x="16" y="16"/>
                      <a:pt x="16" y="16"/>
                      <a:pt x="16" y="16"/>
                    </a:cubicBezTo>
                    <a:cubicBezTo>
                      <a:pt x="16" y="16"/>
                      <a:pt x="16" y="16"/>
                      <a:pt x="16" y="16"/>
                    </a:cubicBezTo>
                    <a:cubicBezTo>
                      <a:pt x="18" y="17"/>
                      <a:pt x="21" y="17"/>
                      <a:pt x="23" y="17"/>
                    </a:cubicBezTo>
                    <a:cubicBezTo>
                      <a:pt x="23" y="12"/>
                      <a:pt x="24" y="6"/>
                      <a:pt x="26" y="0"/>
                    </a:cubicBezTo>
                    <a:cubicBezTo>
                      <a:pt x="22" y="1"/>
                      <a:pt x="17" y="2"/>
                      <a:pt x="13" y="2"/>
                    </a:cubicBezTo>
                    <a:cubicBezTo>
                      <a:pt x="8" y="2"/>
                      <a:pt x="4"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3" name="Google Shape;2033;p3"/>
              <p:cNvSpPr/>
              <p:nvPr/>
            </p:nvSpPr>
            <p:spPr>
              <a:xfrm>
                <a:off x="4917" y="1375"/>
                <a:ext cx="1" cy="2"/>
              </a:xfrm>
              <a:custGeom>
                <a:rect b="b" l="l" r="r" t="t"/>
                <a:pathLst>
                  <a:path extrusionOk="0" h="1" w="1">
                    <a:moveTo>
                      <a:pt x="0" y="0"/>
                    </a:moveTo>
                    <a:cubicBezTo>
                      <a:pt x="0" y="1"/>
                      <a:pt x="0" y="1"/>
                      <a:pt x="0" y="1"/>
                    </a:cubicBezTo>
                    <a:cubicBezTo>
                      <a:pt x="0" y="1"/>
                      <a:pt x="0" y="1"/>
                      <a:pt x="1" y="1"/>
                    </a:cubicBezTo>
                    <a:cubicBezTo>
                      <a:pt x="0" y="1"/>
                      <a:pt x="0"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4" name="Google Shape;2034;p3"/>
              <p:cNvSpPr/>
              <p:nvPr/>
            </p:nvSpPr>
            <p:spPr>
              <a:xfrm>
                <a:off x="4869" y="1264"/>
                <a:ext cx="48" cy="101"/>
              </a:xfrm>
              <a:custGeom>
                <a:rect b="b" l="l" r="r" t="t"/>
                <a:pathLst>
                  <a:path extrusionOk="0" h="59" w="28">
                    <a:moveTo>
                      <a:pt x="0" y="0"/>
                    </a:moveTo>
                    <a:cubicBezTo>
                      <a:pt x="9" y="14"/>
                      <a:pt x="11" y="31"/>
                      <a:pt x="6" y="46"/>
                    </a:cubicBezTo>
                    <a:cubicBezTo>
                      <a:pt x="12" y="49"/>
                      <a:pt x="18" y="53"/>
                      <a:pt x="23" y="59"/>
                    </a:cubicBezTo>
                    <a:cubicBezTo>
                      <a:pt x="28" y="41"/>
                      <a:pt x="24" y="22"/>
                      <a:pt x="11" y="8"/>
                    </a:cubicBezTo>
                    <a:cubicBezTo>
                      <a:pt x="11" y="8"/>
                      <a:pt x="11" y="8"/>
                      <a:pt x="11" y="8"/>
                    </a:cubicBezTo>
                    <a:cubicBezTo>
                      <a:pt x="11" y="8"/>
                      <a:pt x="11" y="8"/>
                      <a:pt x="11" y="8"/>
                    </a:cubicBezTo>
                    <a:cubicBezTo>
                      <a:pt x="11" y="8"/>
                      <a:pt x="11" y="8"/>
                      <a:pt x="11" y="8"/>
                    </a:cubicBezTo>
                    <a:cubicBezTo>
                      <a:pt x="11" y="8"/>
                      <a:pt x="10" y="8"/>
                      <a:pt x="10" y="8"/>
                    </a:cubicBezTo>
                    <a:cubicBezTo>
                      <a:pt x="10" y="8"/>
                      <a:pt x="10" y="8"/>
                      <a:pt x="10" y="8"/>
                    </a:cubicBezTo>
                    <a:cubicBezTo>
                      <a:pt x="10" y="8"/>
                      <a:pt x="10" y="8"/>
                      <a:pt x="10" y="8"/>
                    </a:cubicBezTo>
                    <a:cubicBezTo>
                      <a:pt x="10" y="8"/>
                      <a:pt x="10" y="8"/>
                      <a:pt x="10" y="8"/>
                    </a:cubicBezTo>
                    <a:cubicBezTo>
                      <a:pt x="10" y="8"/>
                      <a:pt x="10" y="8"/>
                      <a:pt x="10" y="7"/>
                    </a:cubicBezTo>
                    <a:cubicBezTo>
                      <a:pt x="10" y="7"/>
                      <a:pt x="10" y="7"/>
                      <a:pt x="10" y="7"/>
                    </a:cubicBezTo>
                    <a:cubicBezTo>
                      <a:pt x="10" y="7"/>
                      <a:pt x="10" y="7"/>
                      <a:pt x="10" y="7"/>
                    </a:cubicBezTo>
                    <a:cubicBezTo>
                      <a:pt x="10" y="7"/>
                      <a:pt x="10" y="7"/>
                      <a:pt x="10" y="7"/>
                    </a:cubicBezTo>
                    <a:cubicBezTo>
                      <a:pt x="10" y="7"/>
                      <a:pt x="10" y="7"/>
                      <a:pt x="9" y="7"/>
                    </a:cubicBezTo>
                    <a:cubicBezTo>
                      <a:pt x="9" y="7"/>
                      <a:pt x="9" y="7"/>
                      <a:pt x="9" y="7"/>
                    </a:cubicBezTo>
                    <a:cubicBezTo>
                      <a:pt x="9" y="7"/>
                      <a:pt x="9" y="7"/>
                      <a:pt x="9" y="7"/>
                    </a:cubicBezTo>
                    <a:cubicBezTo>
                      <a:pt x="7" y="4"/>
                      <a:pt x="4" y="2"/>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5" name="Google Shape;2035;p3"/>
              <p:cNvSpPr/>
              <p:nvPr/>
            </p:nvSpPr>
            <p:spPr>
              <a:xfrm>
                <a:off x="2563" y="857"/>
                <a:ext cx="633" cy="561"/>
              </a:xfrm>
              <a:custGeom>
                <a:rect b="b" l="l" r="r" t="t"/>
                <a:pathLst>
                  <a:path extrusionOk="0" h="328" w="370">
                    <a:moveTo>
                      <a:pt x="0" y="299"/>
                    </a:moveTo>
                    <a:cubicBezTo>
                      <a:pt x="10" y="310"/>
                      <a:pt x="20" y="320"/>
                      <a:pt x="32" y="328"/>
                    </a:cubicBezTo>
                    <a:cubicBezTo>
                      <a:pt x="95" y="328"/>
                      <a:pt x="95" y="328"/>
                      <a:pt x="95" y="328"/>
                    </a:cubicBezTo>
                    <a:cubicBezTo>
                      <a:pt x="90" y="324"/>
                      <a:pt x="88" y="318"/>
                      <a:pt x="87" y="312"/>
                    </a:cubicBezTo>
                    <a:cubicBezTo>
                      <a:pt x="16" y="312"/>
                      <a:pt x="16" y="312"/>
                      <a:pt x="16" y="312"/>
                    </a:cubicBezTo>
                    <a:cubicBezTo>
                      <a:pt x="10" y="308"/>
                      <a:pt x="5" y="304"/>
                      <a:pt x="0" y="299"/>
                    </a:cubicBezTo>
                    <a:moveTo>
                      <a:pt x="370" y="157"/>
                    </a:moveTo>
                    <a:cubicBezTo>
                      <a:pt x="370" y="157"/>
                      <a:pt x="370" y="157"/>
                      <a:pt x="370" y="158"/>
                    </a:cubicBezTo>
                    <a:cubicBezTo>
                      <a:pt x="370" y="158"/>
                      <a:pt x="370" y="157"/>
                      <a:pt x="370" y="157"/>
                    </a:cubicBezTo>
                    <a:moveTo>
                      <a:pt x="370" y="157"/>
                    </a:moveTo>
                    <a:cubicBezTo>
                      <a:pt x="370" y="157"/>
                      <a:pt x="370" y="157"/>
                      <a:pt x="370" y="157"/>
                    </a:cubicBezTo>
                    <a:cubicBezTo>
                      <a:pt x="370" y="157"/>
                      <a:pt x="370" y="157"/>
                      <a:pt x="370" y="157"/>
                    </a:cubicBezTo>
                    <a:moveTo>
                      <a:pt x="370" y="156"/>
                    </a:moveTo>
                    <a:cubicBezTo>
                      <a:pt x="370" y="156"/>
                      <a:pt x="370" y="156"/>
                      <a:pt x="370" y="156"/>
                    </a:cubicBezTo>
                    <a:cubicBezTo>
                      <a:pt x="370" y="156"/>
                      <a:pt x="370" y="156"/>
                      <a:pt x="370" y="156"/>
                    </a:cubicBezTo>
                    <a:moveTo>
                      <a:pt x="370" y="155"/>
                    </a:moveTo>
                    <a:cubicBezTo>
                      <a:pt x="370" y="156"/>
                      <a:pt x="370" y="156"/>
                      <a:pt x="370" y="156"/>
                    </a:cubicBezTo>
                    <a:cubicBezTo>
                      <a:pt x="370" y="156"/>
                      <a:pt x="370" y="156"/>
                      <a:pt x="370" y="155"/>
                    </a:cubicBezTo>
                    <a:moveTo>
                      <a:pt x="370" y="155"/>
                    </a:moveTo>
                    <a:cubicBezTo>
                      <a:pt x="370" y="155"/>
                      <a:pt x="370" y="155"/>
                      <a:pt x="370" y="155"/>
                    </a:cubicBezTo>
                    <a:cubicBezTo>
                      <a:pt x="370" y="155"/>
                      <a:pt x="370" y="155"/>
                      <a:pt x="370" y="155"/>
                    </a:cubicBezTo>
                    <a:moveTo>
                      <a:pt x="370" y="154"/>
                    </a:moveTo>
                    <a:cubicBezTo>
                      <a:pt x="370" y="154"/>
                      <a:pt x="370" y="155"/>
                      <a:pt x="370" y="155"/>
                    </a:cubicBezTo>
                    <a:cubicBezTo>
                      <a:pt x="370" y="155"/>
                      <a:pt x="370" y="154"/>
                      <a:pt x="370" y="154"/>
                    </a:cubicBezTo>
                    <a:moveTo>
                      <a:pt x="370" y="154"/>
                    </a:moveTo>
                    <a:cubicBezTo>
                      <a:pt x="370" y="154"/>
                      <a:pt x="370" y="154"/>
                      <a:pt x="370" y="154"/>
                    </a:cubicBezTo>
                    <a:cubicBezTo>
                      <a:pt x="370" y="154"/>
                      <a:pt x="370" y="154"/>
                      <a:pt x="370" y="154"/>
                    </a:cubicBezTo>
                    <a:moveTo>
                      <a:pt x="370" y="153"/>
                    </a:moveTo>
                    <a:cubicBezTo>
                      <a:pt x="370" y="153"/>
                      <a:pt x="370" y="153"/>
                      <a:pt x="370" y="154"/>
                    </a:cubicBezTo>
                    <a:cubicBezTo>
                      <a:pt x="370" y="153"/>
                      <a:pt x="370" y="153"/>
                      <a:pt x="370" y="153"/>
                    </a:cubicBezTo>
                    <a:moveTo>
                      <a:pt x="370" y="152"/>
                    </a:moveTo>
                    <a:cubicBezTo>
                      <a:pt x="370" y="153"/>
                      <a:pt x="370" y="153"/>
                      <a:pt x="370" y="153"/>
                    </a:cubicBezTo>
                    <a:cubicBezTo>
                      <a:pt x="370" y="153"/>
                      <a:pt x="370" y="153"/>
                      <a:pt x="370" y="152"/>
                    </a:cubicBezTo>
                    <a:moveTo>
                      <a:pt x="370" y="152"/>
                    </a:moveTo>
                    <a:cubicBezTo>
                      <a:pt x="370" y="152"/>
                      <a:pt x="370" y="152"/>
                      <a:pt x="370" y="152"/>
                    </a:cubicBezTo>
                    <a:cubicBezTo>
                      <a:pt x="370" y="152"/>
                      <a:pt x="370" y="152"/>
                      <a:pt x="370" y="152"/>
                    </a:cubicBezTo>
                    <a:moveTo>
                      <a:pt x="370" y="151"/>
                    </a:moveTo>
                    <a:cubicBezTo>
                      <a:pt x="370" y="152"/>
                      <a:pt x="370" y="152"/>
                      <a:pt x="370" y="152"/>
                    </a:cubicBezTo>
                    <a:cubicBezTo>
                      <a:pt x="370" y="152"/>
                      <a:pt x="370" y="152"/>
                      <a:pt x="370" y="151"/>
                    </a:cubicBezTo>
                    <a:moveTo>
                      <a:pt x="370" y="151"/>
                    </a:moveTo>
                    <a:cubicBezTo>
                      <a:pt x="370" y="151"/>
                      <a:pt x="370" y="151"/>
                      <a:pt x="370" y="151"/>
                    </a:cubicBezTo>
                    <a:cubicBezTo>
                      <a:pt x="370" y="151"/>
                      <a:pt x="370" y="151"/>
                      <a:pt x="370" y="151"/>
                    </a:cubicBezTo>
                    <a:moveTo>
                      <a:pt x="370" y="150"/>
                    </a:moveTo>
                    <a:cubicBezTo>
                      <a:pt x="370" y="150"/>
                      <a:pt x="370" y="151"/>
                      <a:pt x="370" y="151"/>
                    </a:cubicBezTo>
                    <a:cubicBezTo>
                      <a:pt x="370" y="151"/>
                      <a:pt x="370" y="150"/>
                      <a:pt x="370" y="150"/>
                    </a:cubicBezTo>
                    <a:moveTo>
                      <a:pt x="370" y="150"/>
                    </a:moveTo>
                    <a:cubicBezTo>
                      <a:pt x="370" y="150"/>
                      <a:pt x="370" y="150"/>
                      <a:pt x="370" y="150"/>
                    </a:cubicBezTo>
                    <a:cubicBezTo>
                      <a:pt x="370" y="150"/>
                      <a:pt x="370" y="150"/>
                      <a:pt x="370" y="150"/>
                    </a:cubicBezTo>
                    <a:moveTo>
                      <a:pt x="370" y="149"/>
                    </a:moveTo>
                    <a:cubicBezTo>
                      <a:pt x="370" y="149"/>
                      <a:pt x="370" y="149"/>
                      <a:pt x="370" y="150"/>
                    </a:cubicBezTo>
                    <a:cubicBezTo>
                      <a:pt x="370" y="149"/>
                      <a:pt x="370" y="149"/>
                      <a:pt x="370" y="149"/>
                    </a:cubicBezTo>
                    <a:moveTo>
                      <a:pt x="370" y="148"/>
                    </a:moveTo>
                    <a:cubicBezTo>
                      <a:pt x="370" y="149"/>
                      <a:pt x="370" y="149"/>
                      <a:pt x="370" y="149"/>
                    </a:cubicBezTo>
                    <a:cubicBezTo>
                      <a:pt x="370" y="149"/>
                      <a:pt x="370" y="149"/>
                      <a:pt x="370" y="148"/>
                    </a:cubicBezTo>
                    <a:moveTo>
                      <a:pt x="370" y="148"/>
                    </a:moveTo>
                    <a:cubicBezTo>
                      <a:pt x="370" y="148"/>
                      <a:pt x="370" y="148"/>
                      <a:pt x="370" y="148"/>
                    </a:cubicBezTo>
                    <a:cubicBezTo>
                      <a:pt x="370" y="148"/>
                      <a:pt x="370" y="148"/>
                      <a:pt x="370" y="148"/>
                    </a:cubicBezTo>
                    <a:moveTo>
                      <a:pt x="370" y="147"/>
                    </a:moveTo>
                    <a:cubicBezTo>
                      <a:pt x="370" y="148"/>
                      <a:pt x="370" y="148"/>
                      <a:pt x="370" y="148"/>
                    </a:cubicBezTo>
                    <a:cubicBezTo>
                      <a:pt x="370" y="148"/>
                      <a:pt x="370" y="148"/>
                      <a:pt x="370" y="147"/>
                    </a:cubicBezTo>
                    <a:moveTo>
                      <a:pt x="370" y="147"/>
                    </a:moveTo>
                    <a:cubicBezTo>
                      <a:pt x="370" y="147"/>
                      <a:pt x="370" y="147"/>
                      <a:pt x="370" y="147"/>
                    </a:cubicBezTo>
                    <a:cubicBezTo>
                      <a:pt x="370" y="147"/>
                      <a:pt x="370" y="147"/>
                      <a:pt x="370" y="147"/>
                    </a:cubicBezTo>
                    <a:moveTo>
                      <a:pt x="370" y="146"/>
                    </a:moveTo>
                    <a:cubicBezTo>
                      <a:pt x="370" y="146"/>
                      <a:pt x="370" y="147"/>
                      <a:pt x="370" y="147"/>
                    </a:cubicBezTo>
                    <a:cubicBezTo>
                      <a:pt x="370" y="147"/>
                      <a:pt x="370" y="146"/>
                      <a:pt x="370" y="146"/>
                    </a:cubicBezTo>
                    <a:moveTo>
                      <a:pt x="370" y="146"/>
                    </a:moveTo>
                    <a:cubicBezTo>
                      <a:pt x="370" y="146"/>
                      <a:pt x="370" y="146"/>
                      <a:pt x="370" y="146"/>
                    </a:cubicBezTo>
                    <a:cubicBezTo>
                      <a:pt x="370" y="146"/>
                      <a:pt x="370" y="146"/>
                      <a:pt x="370" y="146"/>
                    </a:cubicBezTo>
                    <a:moveTo>
                      <a:pt x="370" y="145"/>
                    </a:moveTo>
                    <a:cubicBezTo>
                      <a:pt x="370" y="145"/>
                      <a:pt x="370" y="145"/>
                      <a:pt x="370" y="146"/>
                    </a:cubicBezTo>
                    <a:cubicBezTo>
                      <a:pt x="370" y="145"/>
                      <a:pt x="370" y="145"/>
                      <a:pt x="370" y="145"/>
                    </a:cubicBezTo>
                    <a:moveTo>
                      <a:pt x="370" y="144"/>
                    </a:moveTo>
                    <a:cubicBezTo>
                      <a:pt x="370" y="145"/>
                      <a:pt x="370" y="145"/>
                      <a:pt x="370" y="145"/>
                    </a:cubicBezTo>
                    <a:cubicBezTo>
                      <a:pt x="370" y="145"/>
                      <a:pt x="370" y="145"/>
                      <a:pt x="370" y="144"/>
                    </a:cubicBezTo>
                    <a:moveTo>
                      <a:pt x="370" y="144"/>
                    </a:moveTo>
                    <a:cubicBezTo>
                      <a:pt x="370" y="144"/>
                      <a:pt x="370" y="144"/>
                      <a:pt x="370" y="144"/>
                    </a:cubicBezTo>
                    <a:cubicBezTo>
                      <a:pt x="370" y="144"/>
                      <a:pt x="370" y="144"/>
                      <a:pt x="370" y="144"/>
                    </a:cubicBezTo>
                    <a:moveTo>
                      <a:pt x="370" y="143"/>
                    </a:moveTo>
                    <a:cubicBezTo>
                      <a:pt x="370" y="143"/>
                      <a:pt x="370" y="144"/>
                      <a:pt x="370" y="144"/>
                    </a:cubicBezTo>
                    <a:cubicBezTo>
                      <a:pt x="370" y="144"/>
                      <a:pt x="370" y="143"/>
                      <a:pt x="370" y="143"/>
                    </a:cubicBezTo>
                    <a:moveTo>
                      <a:pt x="370" y="143"/>
                    </a:moveTo>
                    <a:cubicBezTo>
                      <a:pt x="370" y="143"/>
                      <a:pt x="370" y="143"/>
                      <a:pt x="370" y="143"/>
                    </a:cubicBezTo>
                    <a:cubicBezTo>
                      <a:pt x="370" y="143"/>
                      <a:pt x="370" y="143"/>
                      <a:pt x="370" y="143"/>
                    </a:cubicBezTo>
                    <a:moveTo>
                      <a:pt x="369" y="142"/>
                    </a:moveTo>
                    <a:cubicBezTo>
                      <a:pt x="369" y="142"/>
                      <a:pt x="370" y="143"/>
                      <a:pt x="370" y="143"/>
                    </a:cubicBezTo>
                    <a:cubicBezTo>
                      <a:pt x="370" y="143"/>
                      <a:pt x="369" y="142"/>
                      <a:pt x="369" y="142"/>
                    </a:cubicBezTo>
                    <a:moveTo>
                      <a:pt x="369" y="142"/>
                    </a:moveTo>
                    <a:cubicBezTo>
                      <a:pt x="369" y="142"/>
                      <a:pt x="369" y="142"/>
                      <a:pt x="369" y="142"/>
                    </a:cubicBezTo>
                    <a:cubicBezTo>
                      <a:pt x="369" y="142"/>
                      <a:pt x="369" y="142"/>
                      <a:pt x="369" y="142"/>
                    </a:cubicBezTo>
                    <a:moveTo>
                      <a:pt x="369" y="141"/>
                    </a:moveTo>
                    <a:cubicBezTo>
                      <a:pt x="369" y="141"/>
                      <a:pt x="369" y="141"/>
                      <a:pt x="369" y="142"/>
                    </a:cubicBezTo>
                    <a:cubicBezTo>
                      <a:pt x="369" y="141"/>
                      <a:pt x="369" y="141"/>
                      <a:pt x="369" y="141"/>
                    </a:cubicBezTo>
                    <a:moveTo>
                      <a:pt x="369" y="141"/>
                    </a:moveTo>
                    <a:cubicBezTo>
                      <a:pt x="369" y="141"/>
                      <a:pt x="369" y="141"/>
                      <a:pt x="369" y="141"/>
                    </a:cubicBezTo>
                    <a:cubicBezTo>
                      <a:pt x="369" y="141"/>
                      <a:pt x="369" y="141"/>
                      <a:pt x="369" y="141"/>
                    </a:cubicBezTo>
                    <a:moveTo>
                      <a:pt x="369" y="140"/>
                    </a:moveTo>
                    <a:cubicBezTo>
                      <a:pt x="369" y="140"/>
                      <a:pt x="369" y="140"/>
                      <a:pt x="369" y="140"/>
                    </a:cubicBezTo>
                    <a:cubicBezTo>
                      <a:pt x="369" y="140"/>
                      <a:pt x="369" y="140"/>
                      <a:pt x="369" y="140"/>
                    </a:cubicBezTo>
                    <a:moveTo>
                      <a:pt x="369" y="139"/>
                    </a:moveTo>
                    <a:cubicBezTo>
                      <a:pt x="369" y="140"/>
                      <a:pt x="369" y="140"/>
                      <a:pt x="369" y="140"/>
                    </a:cubicBezTo>
                    <a:cubicBezTo>
                      <a:pt x="369" y="140"/>
                      <a:pt x="369" y="139"/>
                      <a:pt x="369" y="139"/>
                    </a:cubicBezTo>
                    <a:moveTo>
                      <a:pt x="369" y="139"/>
                    </a:moveTo>
                    <a:cubicBezTo>
                      <a:pt x="369" y="139"/>
                      <a:pt x="369" y="139"/>
                      <a:pt x="369" y="139"/>
                    </a:cubicBezTo>
                    <a:cubicBezTo>
                      <a:pt x="369" y="139"/>
                      <a:pt x="369" y="139"/>
                      <a:pt x="369" y="139"/>
                    </a:cubicBezTo>
                    <a:moveTo>
                      <a:pt x="369" y="138"/>
                    </a:moveTo>
                    <a:cubicBezTo>
                      <a:pt x="369" y="138"/>
                      <a:pt x="369" y="139"/>
                      <a:pt x="369" y="139"/>
                    </a:cubicBezTo>
                    <a:cubicBezTo>
                      <a:pt x="369" y="139"/>
                      <a:pt x="369" y="138"/>
                      <a:pt x="369" y="138"/>
                    </a:cubicBezTo>
                    <a:moveTo>
                      <a:pt x="369" y="138"/>
                    </a:moveTo>
                    <a:cubicBezTo>
                      <a:pt x="369" y="138"/>
                      <a:pt x="369" y="138"/>
                      <a:pt x="369" y="138"/>
                    </a:cubicBezTo>
                    <a:cubicBezTo>
                      <a:pt x="369" y="138"/>
                      <a:pt x="369" y="138"/>
                      <a:pt x="369" y="138"/>
                    </a:cubicBezTo>
                    <a:moveTo>
                      <a:pt x="369" y="137"/>
                    </a:moveTo>
                    <a:cubicBezTo>
                      <a:pt x="369" y="137"/>
                      <a:pt x="369" y="137"/>
                      <a:pt x="369" y="138"/>
                    </a:cubicBezTo>
                    <a:cubicBezTo>
                      <a:pt x="369" y="137"/>
                      <a:pt x="369" y="137"/>
                      <a:pt x="369" y="137"/>
                    </a:cubicBezTo>
                    <a:moveTo>
                      <a:pt x="369" y="137"/>
                    </a:moveTo>
                    <a:cubicBezTo>
                      <a:pt x="369" y="137"/>
                      <a:pt x="369" y="137"/>
                      <a:pt x="369" y="137"/>
                    </a:cubicBezTo>
                    <a:cubicBezTo>
                      <a:pt x="369" y="137"/>
                      <a:pt x="369" y="137"/>
                      <a:pt x="369" y="137"/>
                    </a:cubicBezTo>
                    <a:moveTo>
                      <a:pt x="369" y="136"/>
                    </a:moveTo>
                    <a:cubicBezTo>
                      <a:pt x="369" y="136"/>
                      <a:pt x="369" y="136"/>
                      <a:pt x="369" y="136"/>
                    </a:cubicBezTo>
                    <a:cubicBezTo>
                      <a:pt x="369" y="136"/>
                      <a:pt x="369" y="136"/>
                      <a:pt x="369" y="136"/>
                    </a:cubicBezTo>
                    <a:moveTo>
                      <a:pt x="369" y="135"/>
                    </a:moveTo>
                    <a:cubicBezTo>
                      <a:pt x="369" y="136"/>
                      <a:pt x="369" y="136"/>
                      <a:pt x="369" y="136"/>
                    </a:cubicBezTo>
                    <a:cubicBezTo>
                      <a:pt x="369" y="136"/>
                      <a:pt x="369" y="136"/>
                      <a:pt x="369" y="135"/>
                    </a:cubicBezTo>
                    <a:moveTo>
                      <a:pt x="369" y="135"/>
                    </a:moveTo>
                    <a:cubicBezTo>
                      <a:pt x="369" y="135"/>
                      <a:pt x="369" y="135"/>
                      <a:pt x="369" y="135"/>
                    </a:cubicBezTo>
                    <a:cubicBezTo>
                      <a:pt x="369" y="135"/>
                      <a:pt x="369" y="135"/>
                      <a:pt x="369" y="135"/>
                    </a:cubicBezTo>
                    <a:moveTo>
                      <a:pt x="369" y="134"/>
                    </a:moveTo>
                    <a:cubicBezTo>
                      <a:pt x="369" y="134"/>
                      <a:pt x="369" y="135"/>
                      <a:pt x="369" y="135"/>
                    </a:cubicBezTo>
                    <a:cubicBezTo>
                      <a:pt x="369" y="135"/>
                      <a:pt x="369" y="134"/>
                      <a:pt x="369" y="134"/>
                    </a:cubicBezTo>
                    <a:moveTo>
                      <a:pt x="369" y="134"/>
                    </a:moveTo>
                    <a:cubicBezTo>
                      <a:pt x="369" y="134"/>
                      <a:pt x="369" y="134"/>
                      <a:pt x="369" y="134"/>
                    </a:cubicBezTo>
                    <a:cubicBezTo>
                      <a:pt x="369" y="134"/>
                      <a:pt x="369" y="134"/>
                      <a:pt x="369" y="134"/>
                    </a:cubicBezTo>
                    <a:moveTo>
                      <a:pt x="369" y="133"/>
                    </a:moveTo>
                    <a:cubicBezTo>
                      <a:pt x="369" y="133"/>
                      <a:pt x="369" y="133"/>
                      <a:pt x="369" y="134"/>
                    </a:cubicBezTo>
                    <a:cubicBezTo>
                      <a:pt x="369" y="133"/>
                      <a:pt x="369" y="133"/>
                      <a:pt x="369" y="133"/>
                    </a:cubicBezTo>
                    <a:moveTo>
                      <a:pt x="369" y="133"/>
                    </a:moveTo>
                    <a:cubicBezTo>
                      <a:pt x="369" y="133"/>
                      <a:pt x="369" y="133"/>
                      <a:pt x="369" y="133"/>
                    </a:cubicBezTo>
                    <a:cubicBezTo>
                      <a:pt x="369" y="133"/>
                      <a:pt x="369" y="133"/>
                      <a:pt x="369" y="133"/>
                    </a:cubicBezTo>
                    <a:moveTo>
                      <a:pt x="368" y="132"/>
                    </a:moveTo>
                    <a:cubicBezTo>
                      <a:pt x="369" y="132"/>
                      <a:pt x="369" y="132"/>
                      <a:pt x="369" y="132"/>
                    </a:cubicBezTo>
                    <a:cubicBezTo>
                      <a:pt x="369" y="132"/>
                      <a:pt x="369" y="132"/>
                      <a:pt x="368" y="132"/>
                    </a:cubicBezTo>
                    <a:moveTo>
                      <a:pt x="368" y="131"/>
                    </a:moveTo>
                    <a:cubicBezTo>
                      <a:pt x="368" y="132"/>
                      <a:pt x="368" y="132"/>
                      <a:pt x="368" y="132"/>
                    </a:cubicBezTo>
                    <a:cubicBezTo>
                      <a:pt x="368" y="132"/>
                      <a:pt x="368" y="132"/>
                      <a:pt x="368" y="131"/>
                    </a:cubicBezTo>
                    <a:moveTo>
                      <a:pt x="368" y="131"/>
                    </a:moveTo>
                    <a:cubicBezTo>
                      <a:pt x="368" y="131"/>
                      <a:pt x="368" y="131"/>
                      <a:pt x="368" y="131"/>
                    </a:cubicBezTo>
                    <a:cubicBezTo>
                      <a:pt x="368" y="131"/>
                      <a:pt x="368" y="131"/>
                      <a:pt x="368" y="131"/>
                    </a:cubicBezTo>
                    <a:moveTo>
                      <a:pt x="368" y="130"/>
                    </a:moveTo>
                    <a:cubicBezTo>
                      <a:pt x="368" y="130"/>
                      <a:pt x="368" y="131"/>
                      <a:pt x="368" y="131"/>
                    </a:cubicBezTo>
                    <a:cubicBezTo>
                      <a:pt x="368" y="131"/>
                      <a:pt x="368" y="130"/>
                      <a:pt x="368" y="130"/>
                    </a:cubicBezTo>
                    <a:moveTo>
                      <a:pt x="368" y="130"/>
                    </a:moveTo>
                    <a:cubicBezTo>
                      <a:pt x="368" y="130"/>
                      <a:pt x="368" y="130"/>
                      <a:pt x="368" y="130"/>
                    </a:cubicBezTo>
                    <a:cubicBezTo>
                      <a:pt x="368" y="130"/>
                      <a:pt x="368" y="130"/>
                      <a:pt x="368" y="130"/>
                    </a:cubicBezTo>
                    <a:moveTo>
                      <a:pt x="368" y="129"/>
                    </a:moveTo>
                    <a:cubicBezTo>
                      <a:pt x="368" y="129"/>
                      <a:pt x="368" y="130"/>
                      <a:pt x="368" y="130"/>
                    </a:cubicBezTo>
                    <a:cubicBezTo>
                      <a:pt x="368" y="130"/>
                      <a:pt x="368" y="129"/>
                      <a:pt x="368" y="129"/>
                    </a:cubicBezTo>
                    <a:moveTo>
                      <a:pt x="368" y="129"/>
                    </a:moveTo>
                    <a:cubicBezTo>
                      <a:pt x="368" y="129"/>
                      <a:pt x="368" y="129"/>
                      <a:pt x="368" y="129"/>
                    </a:cubicBezTo>
                    <a:cubicBezTo>
                      <a:pt x="368" y="129"/>
                      <a:pt x="368" y="129"/>
                      <a:pt x="368" y="129"/>
                    </a:cubicBezTo>
                    <a:moveTo>
                      <a:pt x="368" y="128"/>
                    </a:moveTo>
                    <a:cubicBezTo>
                      <a:pt x="368" y="128"/>
                      <a:pt x="368" y="128"/>
                      <a:pt x="368" y="129"/>
                    </a:cubicBezTo>
                    <a:cubicBezTo>
                      <a:pt x="368" y="128"/>
                      <a:pt x="368" y="128"/>
                      <a:pt x="368" y="128"/>
                    </a:cubicBezTo>
                    <a:moveTo>
                      <a:pt x="368" y="128"/>
                    </a:moveTo>
                    <a:cubicBezTo>
                      <a:pt x="368" y="128"/>
                      <a:pt x="368" y="128"/>
                      <a:pt x="368" y="128"/>
                    </a:cubicBezTo>
                    <a:cubicBezTo>
                      <a:pt x="368" y="128"/>
                      <a:pt x="368" y="128"/>
                      <a:pt x="368" y="128"/>
                    </a:cubicBezTo>
                    <a:moveTo>
                      <a:pt x="368" y="127"/>
                    </a:moveTo>
                    <a:cubicBezTo>
                      <a:pt x="368" y="127"/>
                      <a:pt x="368" y="127"/>
                      <a:pt x="368" y="127"/>
                    </a:cubicBezTo>
                    <a:cubicBezTo>
                      <a:pt x="368" y="127"/>
                      <a:pt x="368" y="127"/>
                      <a:pt x="368" y="127"/>
                    </a:cubicBezTo>
                    <a:moveTo>
                      <a:pt x="368" y="126"/>
                    </a:moveTo>
                    <a:cubicBezTo>
                      <a:pt x="368" y="127"/>
                      <a:pt x="368" y="127"/>
                      <a:pt x="368" y="127"/>
                    </a:cubicBezTo>
                    <a:cubicBezTo>
                      <a:pt x="368" y="127"/>
                      <a:pt x="368" y="127"/>
                      <a:pt x="368" y="126"/>
                    </a:cubicBezTo>
                    <a:moveTo>
                      <a:pt x="368" y="126"/>
                    </a:moveTo>
                    <a:cubicBezTo>
                      <a:pt x="368" y="126"/>
                      <a:pt x="368" y="126"/>
                      <a:pt x="368" y="126"/>
                    </a:cubicBezTo>
                    <a:cubicBezTo>
                      <a:pt x="368" y="126"/>
                      <a:pt x="368" y="126"/>
                      <a:pt x="368" y="126"/>
                    </a:cubicBezTo>
                    <a:moveTo>
                      <a:pt x="368" y="125"/>
                    </a:moveTo>
                    <a:cubicBezTo>
                      <a:pt x="368" y="125"/>
                      <a:pt x="368" y="126"/>
                      <a:pt x="368" y="126"/>
                    </a:cubicBezTo>
                    <a:cubicBezTo>
                      <a:pt x="368" y="126"/>
                      <a:pt x="368" y="125"/>
                      <a:pt x="368" y="125"/>
                    </a:cubicBezTo>
                    <a:moveTo>
                      <a:pt x="367" y="124"/>
                    </a:moveTo>
                    <a:cubicBezTo>
                      <a:pt x="367" y="125"/>
                      <a:pt x="368" y="125"/>
                      <a:pt x="368" y="125"/>
                    </a:cubicBezTo>
                    <a:cubicBezTo>
                      <a:pt x="368" y="125"/>
                      <a:pt x="367" y="125"/>
                      <a:pt x="367" y="124"/>
                    </a:cubicBezTo>
                    <a:moveTo>
                      <a:pt x="367" y="124"/>
                    </a:moveTo>
                    <a:cubicBezTo>
                      <a:pt x="367" y="124"/>
                      <a:pt x="367" y="124"/>
                      <a:pt x="367" y="124"/>
                    </a:cubicBezTo>
                    <a:cubicBezTo>
                      <a:pt x="367" y="124"/>
                      <a:pt x="367" y="124"/>
                      <a:pt x="367" y="124"/>
                    </a:cubicBezTo>
                    <a:moveTo>
                      <a:pt x="367" y="123"/>
                    </a:moveTo>
                    <a:cubicBezTo>
                      <a:pt x="367" y="123"/>
                      <a:pt x="367" y="123"/>
                      <a:pt x="367" y="124"/>
                    </a:cubicBezTo>
                    <a:cubicBezTo>
                      <a:pt x="367" y="123"/>
                      <a:pt x="367" y="123"/>
                      <a:pt x="367" y="123"/>
                    </a:cubicBezTo>
                    <a:moveTo>
                      <a:pt x="367" y="122"/>
                    </a:moveTo>
                    <a:cubicBezTo>
                      <a:pt x="367" y="122"/>
                      <a:pt x="367" y="122"/>
                      <a:pt x="367" y="122"/>
                    </a:cubicBezTo>
                    <a:cubicBezTo>
                      <a:pt x="367" y="122"/>
                      <a:pt x="367" y="122"/>
                      <a:pt x="367" y="122"/>
                    </a:cubicBezTo>
                    <a:moveTo>
                      <a:pt x="367" y="121"/>
                    </a:moveTo>
                    <a:cubicBezTo>
                      <a:pt x="367" y="121"/>
                      <a:pt x="367" y="122"/>
                      <a:pt x="367" y="122"/>
                    </a:cubicBezTo>
                    <a:cubicBezTo>
                      <a:pt x="367" y="122"/>
                      <a:pt x="367" y="121"/>
                      <a:pt x="367" y="121"/>
                    </a:cubicBezTo>
                    <a:moveTo>
                      <a:pt x="367" y="120"/>
                    </a:moveTo>
                    <a:cubicBezTo>
                      <a:pt x="367" y="120"/>
                      <a:pt x="367" y="121"/>
                      <a:pt x="367" y="121"/>
                    </a:cubicBezTo>
                    <a:cubicBezTo>
                      <a:pt x="367" y="121"/>
                      <a:pt x="367" y="121"/>
                      <a:pt x="367" y="120"/>
                    </a:cubicBezTo>
                    <a:moveTo>
                      <a:pt x="367" y="119"/>
                    </a:moveTo>
                    <a:cubicBezTo>
                      <a:pt x="367" y="120"/>
                      <a:pt x="367" y="120"/>
                      <a:pt x="367" y="120"/>
                    </a:cubicBezTo>
                    <a:cubicBezTo>
                      <a:pt x="367" y="120"/>
                      <a:pt x="367" y="120"/>
                      <a:pt x="367" y="119"/>
                    </a:cubicBezTo>
                    <a:moveTo>
                      <a:pt x="366" y="119"/>
                    </a:moveTo>
                    <a:cubicBezTo>
                      <a:pt x="366" y="119"/>
                      <a:pt x="367" y="119"/>
                      <a:pt x="367" y="119"/>
                    </a:cubicBezTo>
                    <a:cubicBezTo>
                      <a:pt x="367" y="119"/>
                      <a:pt x="366" y="119"/>
                      <a:pt x="366" y="119"/>
                    </a:cubicBezTo>
                    <a:moveTo>
                      <a:pt x="366" y="117"/>
                    </a:moveTo>
                    <a:cubicBezTo>
                      <a:pt x="366" y="118"/>
                      <a:pt x="366" y="118"/>
                      <a:pt x="366" y="119"/>
                    </a:cubicBezTo>
                    <a:cubicBezTo>
                      <a:pt x="366" y="118"/>
                      <a:pt x="366" y="118"/>
                      <a:pt x="366" y="117"/>
                    </a:cubicBezTo>
                    <a:moveTo>
                      <a:pt x="300" y="0"/>
                    </a:moveTo>
                    <a:cubicBezTo>
                      <a:pt x="300" y="0"/>
                      <a:pt x="300" y="0"/>
                      <a:pt x="300" y="0"/>
                    </a:cubicBezTo>
                    <a:cubicBezTo>
                      <a:pt x="333" y="30"/>
                      <a:pt x="357" y="71"/>
                      <a:pt x="366" y="117"/>
                    </a:cubicBezTo>
                    <a:cubicBezTo>
                      <a:pt x="357" y="71"/>
                      <a:pt x="333" y="30"/>
                      <a:pt x="30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6" name="Google Shape;2036;p3"/>
              <p:cNvSpPr/>
              <p:nvPr/>
            </p:nvSpPr>
            <p:spPr>
              <a:xfrm>
                <a:off x="3189" y="1057"/>
                <a:ext cx="7" cy="68"/>
              </a:xfrm>
              <a:custGeom>
                <a:rect b="b" l="l" r="r" t="t"/>
                <a:pathLst>
                  <a:path extrusionOk="0" h="40" w="4">
                    <a:moveTo>
                      <a:pt x="4" y="40"/>
                    </a:moveTo>
                    <a:cubicBezTo>
                      <a:pt x="4" y="40"/>
                      <a:pt x="4" y="40"/>
                      <a:pt x="4" y="40"/>
                    </a:cubicBezTo>
                    <a:cubicBezTo>
                      <a:pt x="4" y="40"/>
                      <a:pt x="4" y="40"/>
                      <a:pt x="4" y="40"/>
                    </a:cubicBezTo>
                    <a:moveTo>
                      <a:pt x="4" y="39"/>
                    </a:moveTo>
                    <a:cubicBezTo>
                      <a:pt x="4" y="39"/>
                      <a:pt x="4" y="40"/>
                      <a:pt x="4" y="40"/>
                    </a:cubicBezTo>
                    <a:cubicBezTo>
                      <a:pt x="4" y="40"/>
                      <a:pt x="4" y="39"/>
                      <a:pt x="4" y="39"/>
                    </a:cubicBezTo>
                    <a:moveTo>
                      <a:pt x="4" y="39"/>
                    </a:moveTo>
                    <a:cubicBezTo>
                      <a:pt x="4" y="39"/>
                      <a:pt x="4" y="39"/>
                      <a:pt x="4" y="39"/>
                    </a:cubicBezTo>
                    <a:cubicBezTo>
                      <a:pt x="4" y="39"/>
                      <a:pt x="4" y="39"/>
                      <a:pt x="4" y="39"/>
                    </a:cubicBezTo>
                    <a:moveTo>
                      <a:pt x="4" y="38"/>
                    </a:moveTo>
                    <a:cubicBezTo>
                      <a:pt x="4" y="38"/>
                      <a:pt x="4" y="38"/>
                      <a:pt x="4" y="38"/>
                    </a:cubicBezTo>
                    <a:cubicBezTo>
                      <a:pt x="4" y="38"/>
                      <a:pt x="4" y="38"/>
                      <a:pt x="4" y="38"/>
                    </a:cubicBezTo>
                    <a:moveTo>
                      <a:pt x="4" y="38"/>
                    </a:moveTo>
                    <a:cubicBezTo>
                      <a:pt x="4" y="38"/>
                      <a:pt x="4" y="38"/>
                      <a:pt x="4" y="38"/>
                    </a:cubicBezTo>
                    <a:cubicBezTo>
                      <a:pt x="4" y="38"/>
                      <a:pt x="4" y="38"/>
                      <a:pt x="4" y="38"/>
                    </a:cubicBezTo>
                    <a:moveTo>
                      <a:pt x="4" y="37"/>
                    </a:moveTo>
                    <a:cubicBezTo>
                      <a:pt x="4" y="37"/>
                      <a:pt x="4" y="37"/>
                      <a:pt x="4" y="37"/>
                    </a:cubicBezTo>
                    <a:cubicBezTo>
                      <a:pt x="4" y="37"/>
                      <a:pt x="4" y="37"/>
                      <a:pt x="4" y="37"/>
                    </a:cubicBezTo>
                    <a:moveTo>
                      <a:pt x="4" y="37"/>
                    </a:moveTo>
                    <a:cubicBezTo>
                      <a:pt x="4" y="37"/>
                      <a:pt x="4" y="37"/>
                      <a:pt x="4" y="37"/>
                    </a:cubicBezTo>
                    <a:cubicBezTo>
                      <a:pt x="4" y="37"/>
                      <a:pt x="4" y="37"/>
                      <a:pt x="4" y="37"/>
                    </a:cubicBezTo>
                    <a:moveTo>
                      <a:pt x="4" y="36"/>
                    </a:moveTo>
                    <a:cubicBezTo>
                      <a:pt x="4" y="36"/>
                      <a:pt x="4" y="36"/>
                      <a:pt x="4" y="36"/>
                    </a:cubicBezTo>
                    <a:cubicBezTo>
                      <a:pt x="4" y="36"/>
                      <a:pt x="4" y="36"/>
                      <a:pt x="4" y="36"/>
                    </a:cubicBezTo>
                    <a:moveTo>
                      <a:pt x="4" y="35"/>
                    </a:moveTo>
                    <a:cubicBezTo>
                      <a:pt x="4" y="35"/>
                      <a:pt x="4" y="35"/>
                      <a:pt x="4" y="35"/>
                    </a:cubicBezTo>
                    <a:cubicBezTo>
                      <a:pt x="4" y="35"/>
                      <a:pt x="4" y="35"/>
                      <a:pt x="4" y="35"/>
                    </a:cubicBezTo>
                    <a:moveTo>
                      <a:pt x="4" y="35"/>
                    </a:moveTo>
                    <a:cubicBezTo>
                      <a:pt x="4" y="35"/>
                      <a:pt x="4" y="35"/>
                      <a:pt x="4" y="35"/>
                    </a:cubicBezTo>
                    <a:cubicBezTo>
                      <a:pt x="4" y="35"/>
                      <a:pt x="4" y="35"/>
                      <a:pt x="4" y="35"/>
                    </a:cubicBezTo>
                    <a:moveTo>
                      <a:pt x="4" y="34"/>
                    </a:moveTo>
                    <a:cubicBezTo>
                      <a:pt x="4" y="34"/>
                      <a:pt x="4" y="34"/>
                      <a:pt x="4" y="34"/>
                    </a:cubicBezTo>
                    <a:cubicBezTo>
                      <a:pt x="4" y="34"/>
                      <a:pt x="4" y="34"/>
                      <a:pt x="4" y="34"/>
                    </a:cubicBezTo>
                    <a:moveTo>
                      <a:pt x="4" y="34"/>
                    </a:moveTo>
                    <a:cubicBezTo>
                      <a:pt x="4" y="34"/>
                      <a:pt x="4" y="34"/>
                      <a:pt x="4" y="34"/>
                    </a:cubicBezTo>
                    <a:cubicBezTo>
                      <a:pt x="4" y="34"/>
                      <a:pt x="4" y="34"/>
                      <a:pt x="4" y="34"/>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2"/>
                    </a:moveTo>
                    <a:cubicBezTo>
                      <a:pt x="4" y="32"/>
                      <a:pt x="4" y="32"/>
                      <a:pt x="4" y="32"/>
                    </a:cubicBezTo>
                    <a:cubicBezTo>
                      <a:pt x="4" y="32"/>
                      <a:pt x="4" y="32"/>
                      <a:pt x="4" y="32"/>
                    </a:cubicBezTo>
                    <a:moveTo>
                      <a:pt x="4" y="31"/>
                    </a:moveTo>
                    <a:cubicBezTo>
                      <a:pt x="4" y="31"/>
                      <a:pt x="4" y="31"/>
                      <a:pt x="4" y="31"/>
                    </a:cubicBezTo>
                    <a:cubicBezTo>
                      <a:pt x="4" y="31"/>
                      <a:pt x="4" y="31"/>
                      <a:pt x="4" y="31"/>
                    </a:cubicBezTo>
                    <a:moveTo>
                      <a:pt x="4" y="31"/>
                    </a:moveTo>
                    <a:cubicBezTo>
                      <a:pt x="4" y="31"/>
                      <a:pt x="4" y="31"/>
                      <a:pt x="4" y="31"/>
                    </a:cubicBezTo>
                    <a:cubicBezTo>
                      <a:pt x="4" y="31"/>
                      <a:pt x="4" y="31"/>
                      <a:pt x="4" y="31"/>
                    </a:cubicBezTo>
                    <a:moveTo>
                      <a:pt x="4" y="30"/>
                    </a:moveTo>
                    <a:cubicBezTo>
                      <a:pt x="4" y="30"/>
                      <a:pt x="4" y="30"/>
                      <a:pt x="4" y="30"/>
                    </a:cubicBezTo>
                    <a:cubicBezTo>
                      <a:pt x="4" y="30"/>
                      <a:pt x="4" y="30"/>
                      <a:pt x="4" y="30"/>
                    </a:cubicBezTo>
                    <a:moveTo>
                      <a:pt x="4" y="30"/>
                    </a:moveTo>
                    <a:cubicBezTo>
                      <a:pt x="4" y="30"/>
                      <a:pt x="4" y="30"/>
                      <a:pt x="4" y="30"/>
                    </a:cubicBezTo>
                    <a:cubicBezTo>
                      <a:pt x="4" y="30"/>
                      <a:pt x="4" y="30"/>
                      <a:pt x="4" y="30"/>
                    </a:cubicBezTo>
                    <a:moveTo>
                      <a:pt x="4" y="29"/>
                    </a:moveTo>
                    <a:cubicBezTo>
                      <a:pt x="4" y="29"/>
                      <a:pt x="4" y="29"/>
                      <a:pt x="4" y="29"/>
                    </a:cubicBezTo>
                    <a:cubicBezTo>
                      <a:pt x="4" y="29"/>
                      <a:pt x="4" y="29"/>
                      <a:pt x="4" y="29"/>
                    </a:cubicBezTo>
                    <a:moveTo>
                      <a:pt x="4" y="29"/>
                    </a:moveTo>
                    <a:cubicBezTo>
                      <a:pt x="4" y="29"/>
                      <a:pt x="4" y="29"/>
                      <a:pt x="4" y="29"/>
                    </a:cubicBezTo>
                    <a:cubicBezTo>
                      <a:pt x="4" y="29"/>
                      <a:pt x="4" y="29"/>
                      <a:pt x="4" y="29"/>
                    </a:cubicBezTo>
                    <a:moveTo>
                      <a:pt x="4" y="28"/>
                    </a:moveTo>
                    <a:cubicBezTo>
                      <a:pt x="4" y="28"/>
                      <a:pt x="4" y="28"/>
                      <a:pt x="4" y="28"/>
                    </a:cubicBezTo>
                    <a:cubicBezTo>
                      <a:pt x="4" y="28"/>
                      <a:pt x="4" y="28"/>
                      <a:pt x="4" y="28"/>
                    </a:cubicBezTo>
                    <a:moveTo>
                      <a:pt x="4" y="27"/>
                    </a:moveTo>
                    <a:cubicBezTo>
                      <a:pt x="4" y="27"/>
                      <a:pt x="4" y="27"/>
                      <a:pt x="4" y="27"/>
                    </a:cubicBezTo>
                    <a:cubicBezTo>
                      <a:pt x="4" y="27"/>
                      <a:pt x="4" y="27"/>
                      <a:pt x="4" y="27"/>
                    </a:cubicBezTo>
                    <a:moveTo>
                      <a:pt x="4" y="27"/>
                    </a:moveTo>
                    <a:cubicBezTo>
                      <a:pt x="4" y="27"/>
                      <a:pt x="4" y="27"/>
                      <a:pt x="4" y="27"/>
                    </a:cubicBezTo>
                    <a:cubicBezTo>
                      <a:pt x="4" y="27"/>
                      <a:pt x="4" y="27"/>
                      <a:pt x="4" y="27"/>
                    </a:cubicBezTo>
                    <a:moveTo>
                      <a:pt x="4" y="26"/>
                    </a:moveTo>
                    <a:cubicBezTo>
                      <a:pt x="4" y="26"/>
                      <a:pt x="4" y="26"/>
                      <a:pt x="4" y="26"/>
                    </a:cubicBezTo>
                    <a:cubicBezTo>
                      <a:pt x="4" y="26"/>
                      <a:pt x="4" y="26"/>
                      <a:pt x="4" y="26"/>
                    </a:cubicBezTo>
                    <a:moveTo>
                      <a:pt x="4" y="26"/>
                    </a:moveTo>
                    <a:cubicBezTo>
                      <a:pt x="4" y="26"/>
                      <a:pt x="4" y="26"/>
                      <a:pt x="4" y="26"/>
                    </a:cubicBezTo>
                    <a:cubicBezTo>
                      <a:pt x="4" y="26"/>
                      <a:pt x="4" y="26"/>
                      <a:pt x="4" y="26"/>
                    </a:cubicBezTo>
                    <a:moveTo>
                      <a:pt x="3" y="25"/>
                    </a:moveTo>
                    <a:cubicBezTo>
                      <a:pt x="3" y="25"/>
                      <a:pt x="3" y="25"/>
                      <a:pt x="3" y="25"/>
                    </a:cubicBezTo>
                    <a:cubicBezTo>
                      <a:pt x="3" y="25"/>
                      <a:pt x="3" y="25"/>
                      <a:pt x="3" y="25"/>
                    </a:cubicBezTo>
                    <a:moveTo>
                      <a:pt x="3" y="25"/>
                    </a:moveTo>
                    <a:cubicBezTo>
                      <a:pt x="3" y="25"/>
                      <a:pt x="3" y="25"/>
                      <a:pt x="3" y="25"/>
                    </a:cubicBezTo>
                    <a:cubicBezTo>
                      <a:pt x="3" y="25"/>
                      <a:pt x="3" y="25"/>
                      <a:pt x="3" y="25"/>
                    </a:cubicBezTo>
                    <a:moveTo>
                      <a:pt x="3" y="24"/>
                    </a:moveTo>
                    <a:cubicBezTo>
                      <a:pt x="3" y="24"/>
                      <a:pt x="3" y="24"/>
                      <a:pt x="3" y="24"/>
                    </a:cubicBezTo>
                    <a:cubicBezTo>
                      <a:pt x="3" y="24"/>
                      <a:pt x="3" y="24"/>
                      <a:pt x="3" y="24"/>
                    </a:cubicBezTo>
                    <a:moveTo>
                      <a:pt x="3" y="23"/>
                    </a:moveTo>
                    <a:cubicBezTo>
                      <a:pt x="3" y="23"/>
                      <a:pt x="3" y="23"/>
                      <a:pt x="3" y="24"/>
                    </a:cubicBezTo>
                    <a:cubicBezTo>
                      <a:pt x="3" y="23"/>
                      <a:pt x="3" y="23"/>
                      <a:pt x="3" y="23"/>
                    </a:cubicBezTo>
                    <a:moveTo>
                      <a:pt x="3" y="23"/>
                    </a:moveTo>
                    <a:cubicBezTo>
                      <a:pt x="3" y="23"/>
                      <a:pt x="3" y="23"/>
                      <a:pt x="3" y="23"/>
                    </a:cubicBezTo>
                    <a:cubicBezTo>
                      <a:pt x="3" y="23"/>
                      <a:pt x="3" y="23"/>
                      <a:pt x="3" y="23"/>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3" y="21"/>
                    </a:moveTo>
                    <a:cubicBezTo>
                      <a:pt x="3" y="21"/>
                      <a:pt x="3" y="21"/>
                      <a:pt x="3" y="21"/>
                    </a:cubicBezTo>
                    <a:cubicBezTo>
                      <a:pt x="3" y="21"/>
                      <a:pt x="3" y="21"/>
                      <a:pt x="3" y="21"/>
                    </a:cubicBezTo>
                    <a:moveTo>
                      <a:pt x="3" y="21"/>
                    </a:moveTo>
                    <a:cubicBezTo>
                      <a:pt x="3" y="21"/>
                      <a:pt x="3" y="21"/>
                      <a:pt x="3" y="21"/>
                    </a:cubicBezTo>
                    <a:cubicBezTo>
                      <a:pt x="3" y="21"/>
                      <a:pt x="3" y="21"/>
                      <a:pt x="3" y="21"/>
                    </a:cubicBezTo>
                    <a:moveTo>
                      <a:pt x="3" y="20"/>
                    </a:moveTo>
                    <a:cubicBezTo>
                      <a:pt x="3" y="20"/>
                      <a:pt x="3" y="20"/>
                      <a:pt x="3" y="20"/>
                    </a:cubicBezTo>
                    <a:cubicBezTo>
                      <a:pt x="3" y="20"/>
                      <a:pt x="3" y="20"/>
                      <a:pt x="3" y="20"/>
                    </a:cubicBezTo>
                    <a:moveTo>
                      <a:pt x="3" y="19"/>
                    </a:moveTo>
                    <a:cubicBezTo>
                      <a:pt x="3" y="19"/>
                      <a:pt x="3" y="20"/>
                      <a:pt x="3" y="20"/>
                    </a:cubicBezTo>
                    <a:cubicBezTo>
                      <a:pt x="3" y="20"/>
                      <a:pt x="3" y="19"/>
                      <a:pt x="3" y="19"/>
                    </a:cubicBezTo>
                    <a:moveTo>
                      <a:pt x="3" y="19"/>
                    </a:moveTo>
                    <a:cubicBezTo>
                      <a:pt x="3" y="19"/>
                      <a:pt x="3" y="19"/>
                      <a:pt x="3" y="19"/>
                    </a:cubicBezTo>
                    <a:cubicBezTo>
                      <a:pt x="3" y="19"/>
                      <a:pt x="3" y="19"/>
                      <a:pt x="3" y="19"/>
                    </a:cubicBezTo>
                    <a:moveTo>
                      <a:pt x="3" y="18"/>
                    </a:moveTo>
                    <a:cubicBezTo>
                      <a:pt x="3" y="18"/>
                      <a:pt x="3" y="18"/>
                      <a:pt x="3" y="18"/>
                    </a:cubicBezTo>
                    <a:cubicBezTo>
                      <a:pt x="3" y="18"/>
                      <a:pt x="3" y="18"/>
                      <a:pt x="3" y="18"/>
                    </a:cubicBezTo>
                    <a:moveTo>
                      <a:pt x="3" y="18"/>
                    </a:moveTo>
                    <a:cubicBezTo>
                      <a:pt x="3" y="18"/>
                      <a:pt x="3" y="18"/>
                      <a:pt x="3" y="18"/>
                    </a:cubicBezTo>
                    <a:cubicBezTo>
                      <a:pt x="3" y="18"/>
                      <a:pt x="3" y="18"/>
                      <a:pt x="3" y="18"/>
                    </a:cubicBezTo>
                    <a:moveTo>
                      <a:pt x="3" y="17"/>
                    </a:moveTo>
                    <a:cubicBezTo>
                      <a:pt x="3" y="17"/>
                      <a:pt x="3" y="17"/>
                      <a:pt x="3" y="17"/>
                    </a:cubicBezTo>
                    <a:cubicBezTo>
                      <a:pt x="3" y="17"/>
                      <a:pt x="3" y="17"/>
                      <a:pt x="3" y="17"/>
                    </a:cubicBezTo>
                    <a:moveTo>
                      <a:pt x="3" y="17"/>
                    </a:moveTo>
                    <a:cubicBezTo>
                      <a:pt x="3" y="17"/>
                      <a:pt x="3" y="17"/>
                      <a:pt x="3" y="17"/>
                    </a:cubicBezTo>
                    <a:cubicBezTo>
                      <a:pt x="3" y="17"/>
                      <a:pt x="3" y="17"/>
                      <a:pt x="3" y="17"/>
                    </a:cubicBezTo>
                    <a:moveTo>
                      <a:pt x="3" y="16"/>
                    </a:moveTo>
                    <a:cubicBezTo>
                      <a:pt x="3" y="16"/>
                      <a:pt x="3" y="16"/>
                      <a:pt x="3" y="16"/>
                    </a:cubicBezTo>
                    <a:cubicBezTo>
                      <a:pt x="3" y="16"/>
                      <a:pt x="3" y="16"/>
                      <a:pt x="3" y="16"/>
                    </a:cubicBezTo>
                    <a:moveTo>
                      <a:pt x="3" y="15"/>
                    </a:moveTo>
                    <a:cubicBezTo>
                      <a:pt x="3" y="16"/>
                      <a:pt x="3" y="16"/>
                      <a:pt x="3" y="16"/>
                    </a:cubicBezTo>
                    <a:cubicBezTo>
                      <a:pt x="3" y="16"/>
                      <a:pt x="3" y="16"/>
                      <a:pt x="3" y="15"/>
                    </a:cubicBezTo>
                    <a:moveTo>
                      <a:pt x="2" y="15"/>
                    </a:moveTo>
                    <a:cubicBezTo>
                      <a:pt x="2" y="15"/>
                      <a:pt x="2" y="15"/>
                      <a:pt x="2" y="15"/>
                    </a:cubicBezTo>
                    <a:cubicBezTo>
                      <a:pt x="2" y="15"/>
                      <a:pt x="2" y="15"/>
                      <a:pt x="2" y="15"/>
                    </a:cubicBezTo>
                    <a:moveTo>
                      <a:pt x="2" y="14"/>
                    </a:moveTo>
                    <a:cubicBezTo>
                      <a:pt x="2" y="14"/>
                      <a:pt x="2" y="14"/>
                      <a:pt x="2" y="14"/>
                    </a:cubicBezTo>
                    <a:cubicBezTo>
                      <a:pt x="2" y="14"/>
                      <a:pt x="2" y="14"/>
                      <a:pt x="2" y="14"/>
                    </a:cubicBezTo>
                    <a:moveTo>
                      <a:pt x="2" y="14"/>
                    </a:moveTo>
                    <a:cubicBezTo>
                      <a:pt x="2" y="14"/>
                      <a:pt x="2" y="14"/>
                      <a:pt x="2" y="14"/>
                    </a:cubicBezTo>
                    <a:cubicBezTo>
                      <a:pt x="2" y="14"/>
                      <a:pt x="2" y="14"/>
                      <a:pt x="2" y="14"/>
                    </a:cubicBezTo>
                    <a:moveTo>
                      <a:pt x="2" y="13"/>
                    </a:moveTo>
                    <a:cubicBezTo>
                      <a:pt x="2" y="13"/>
                      <a:pt x="2" y="13"/>
                      <a:pt x="2" y="13"/>
                    </a:cubicBezTo>
                    <a:cubicBezTo>
                      <a:pt x="2" y="13"/>
                      <a:pt x="2" y="13"/>
                      <a:pt x="2" y="13"/>
                    </a:cubicBezTo>
                    <a:moveTo>
                      <a:pt x="2" y="13"/>
                    </a:moveTo>
                    <a:cubicBezTo>
                      <a:pt x="2" y="13"/>
                      <a:pt x="2" y="13"/>
                      <a:pt x="2" y="13"/>
                    </a:cubicBezTo>
                    <a:cubicBezTo>
                      <a:pt x="2" y="13"/>
                      <a:pt x="2" y="13"/>
                      <a:pt x="2" y="13"/>
                    </a:cubicBezTo>
                    <a:moveTo>
                      <a:pt x="2" y="12"/>
                    </a:moveTo>
                    <a:cubicBezTo>
                      <a:pt x="2" y="12"/>
                      <a:pt x="2" y="12"/>
                      <a:pt x="2" y="12"/>
                    </a:cubicBezTo>
                    <a:cubicBezTo>
                      <a:pt x="2" y="12"/>
                      <a:pt x="2" y="12"/>
                      <a:pt x="2" y="12"/>
                    </a:cubicBezTo>
                    <a:moveTo>
                      <a:pt x="2" y="12"/>
                    </a:moveTo>
                    <a:cubicBezTo>
                      <a:pt x="2" y="12"/>
                      <a:pt x="2" y="12"/>
                      <a:pt x="2" y="12"/>
                    </a:cubicBezTo>
                    <a:cubicBezTo>
                      <a:pt x="2" y="12"/>
                      <a:pt x="2" y="12"/>
                      <a:pt x="2" y="12"/>
                    </a:cubicBezTo>
                    <a:moveTo>
                      <a:pt x="2" y="11"/>
                    </a:moveTo>
                    <a:cubicBezTo>
                      <a:pt x="2" y="11"/>
                      <a:pt x="2" y="11"/>
                      <a:pt x="2" y="11"/>
                    </a:cubicBezTo>
                    <a:cubicBezTo>
                      <a:pt x="2" y="11"/>
                      <a:pt x="2" y="11"/>
                      <a:pt x="2" y="11"/>
                    </a:cubicBezTo>
                    <a:moveTo>
                      <a:pt x="2" y="10"/>
                    </a:moveTo>
                    <a:cubicBezTo>
                      <a:pt x="2" y="11"/>
                      <a:pt x="2" y="11"/>
                      <a:pt x="2" y="11"/>
                    </a:cubicBezTo>
                    <a:cubicBezTo>
                      <a:pt x="2" y="11"/>
                      <a:pt x="2" y="11"/>
                      <a:pt x="2" y="10"/>
                    </a:cubicBezTo>
                    <a:moveTo>
                      <a:pt x="2" y="10"/>
                    </a:moveTo>
                    <a:cubicBezTo>
                      <a:pt x="2" y="10"/>
                      <a:pt x="2" y="10"/>
                      <a:pt x="2" y="10"/>
                    </a:cubicBezTo>
                    <a:cubicBezTo>
                      <a:pt x="2" y="10"/>
                      <a:pt x="2" y="10"/>
                      <a:pt x="2" y="10"/>
                    </a:cubicBezTo>
                    <a:moveTo>
                      <a:pt x="2" y="9"/>
                    </a:moveTo>
                    <a:cubicBezTo>
                      <a:pt x="2" y="9"/>
                      <a:pt x="2" y="9"/>
                      <a:pt x="2" y="9"/>
                    </a:cubicBezTo>
                    <a:cubicBezTo>
                      <a:pt x="2" y="9"/>
                      <a:pt x="2" y="9"/>
                      <a:pt x="2" y="9"/>
                    </a:cubicBezTo>
                    <a:moveTo>
                      <a:pt x="2" y="9"/>
                    </a:moveTo>
                    <a:cubicBezTo>
                      <a:pt x="2" y="9"/>
                      <a:pt x="2" y="9"/>
                      <a:pt x="2" y="9"/>
                    </a:cubicBezTo>
                    <a:cubicBezTo>
                      <a:pt x="2" y="9"/>
                      <a:pt x="2" y="9"/>
                      <a:pt x="2" y="9"/>
                    </a:cubicBezTo>
                    <a:moveTo>
                      <a:pt x="2" y="8"/>
                    </a:moveTo>
                    <a:cubicBezTo>
                      <a:pt x="2" y="8"/>
                      <a:pt x="2" y="8"/>
                      <a:pt x="2" y="8"/>
                    </a:cubicBezTo>
                    <a:cubicBezTo>
                      <a:pt x="2" y="8"/>
                      <a:pt x="2" y="8"/>
                      <a:pt x="2" y="8"/>
                    </a:cubicBezTo>
                    <a:moveTo>
                      <a:pt x="1" y="7"/>
                    </a:moveTo>
                    <a:cubicBezTo>
                      <a:pt x="1" y="7"/>
                      <a:pt x="1" y="7"/>
                      <a:pt x="1" y="7"/>
                    </a:cubicBezTo>
                    <a:cubicBezTo>
                      <a:pt x="1" y="7"/>
                      <a:pt x="1" y="7"/>
                      <a:pt x="1" y="7"/>
                    </a:cubicBezTo>
                    <a:moveTo>
                      <a:pt x="1" y="7"/>
                    </a:moveTo>
                    <a:cubicBezTo>
                      <a:pt x="1" y="7"/>
                      <a:pt x="1" y="7"/>
                      <a:pt x="1" y="7"/>
                    </a:cubicBezTo>
                    <a:cubicBezTo>
                      <a:pt x="1" y="7"/>
                      <a:pt x="1" y="7"/>
                      <a:pt x="1" y="7"/>
                    </a:cubicBezTo>
                    <a:moveTo>
                      <a:pt x="1" y="5"/>
                    </a:moveTo>
                    <a:cubicBezTo>
                      <a:pt x="1" y="6"/>
                      <a:pt x="1" y="6"/>
                      <a:pt x="1" y="6"/>
                    </a:cubicBezTo>
                    <a:cubicBezTo>
                      <a:pt x="1" y="6"/>
                      <a:pt x="1" y="6"/>
                      <a:pt x="1" y="5"/>
                    </a:cubicBezTo>
                    <a:moveTo>
                      <a:pt x="1" y="5"/>
                    </a:moveTo>
                    <a:cubicBezTo>
                      <a:pt x="1" y="5"/>
                      <a:pt x="1" y="5"/>
                      <a:pt x="1" y="5"/>
                    </a:cubicBezTo>
                    <a:cubicBezTo>
                      <a:pt x="1" y="5"/>
                      <a:pt x="1" y="5"/>
                      <a:pt x="1" y="5"/>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0" y="2"/>
                    </a:moveTo>
                    <a:cubicBezTo>
                      <a:pt x="0" y="2"/>
                      <a:pt x="0" y="2"/>
                      <a:pt x="0" y="2"/>
                    </a:cubicBezTo>
                    <a:cubicBezTo>
                      <a:pt x="0" y="2"/>
                      <a:pt x="0" y="2"/>
                      <a:pt x="0" y="2"/>
                    </a:cubicBezTo>
                    <a:moveTo>
                      <a:pt x="0" y="0"/>
                    </a:moveTo>
                    <a:cubicBezTo>
                      <a:pt x="0" y="0"/>
                      <a:pt x="0" y="0"/>
                      <a:pt x="0" y="0"/>
                    </a:cubicBezTo>
                    <a:cubicBezTo>
                      <a:pt x="0" y="0"/>
                      <a:pt x="0" y="0"/>
                      <a:pt x="0" y="0"/>
                    </a:cubicBezTo>
                  </a:path>
                </a:pathLst>
              </a:custGeom>
              <a:solidFill>
                <a:srgbClr val="1933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7" name="Google Shape;2037;p3"/>
              <p:cNvSpPr/>
              <p:nvPr/>
            </p:nvSpPr>
            <p:spPr>
              <a:xfrm>
                <a:off x="2897" y="390"/>
                <a:ext cx="27" cy="32"/>
              </a:xfrm>
              <a:custGeom>
                <a:rect b="b" l="l" r="r" t="t"/>
                <a:pathLst>
                  <a:path extrusionOk="0" h="19" w="16">
                    <a:moveTo>
                      <a:pt x="16" y="0"/>
                    </a:moveTo>
                    <a:cubicBezTo>
                      <a:pt x="0" y="0"/>
                      <a:pt x="0" y="0"/>
                      <a:pt x="0" y="0"/>
                    </a:cubicBezTo>
                    <a:cubicBezTo>
                      <a:pt x="0" y="19"/>
                      <a:pt x="0" y="19"/>
                      <a:pt x="0" y="19"/>
                    </a:cubicBezTo>
                    <a:cubicBezTo>
                      <a:pt x="5" y="16"/>
                      <a:pt x="10" y="13"/>
                      <a:pt x="16" y="10"/>
                    </a:cubicBezTo>
                    <a:cubicBezTo>
                      <a:pt x="16" y="0"/>
                      <a:pt x="16" y="0"/>
                      <a:pt x="16"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8" name="Google Shape;2038;p3"/>
              <p:cNvSpPr/>
              <p:nvPr/>
            </p:nvSpPr>
            <p:spPr>
              <a:xfrm>
                <a:off x="2897" y="407"/>
                <a:ext cx="27" cy="349"/>
              </a:xfrm>
              <a:custGeom>
                <a:rect b="b" l="l" r="r" t="t"/>
                <a:pathLst>
                  <a:path extrusionOk="0" h="204" w="16">
                    <a:moveTo>
                      <a:pt x="16" y="0"/>
                    </a:moveTo>
                    <a:cubicBezTo>
                      <a:pt x="10" y="3"/>
                      <a:pt x="5" y="6"/>
                      <a:pt x="0" y="9"/>
                    </a:cubicBezTo>
                    <a:cubicBezTo>
                      <a:pt x="0" y="199"/>
                      <a:pt x="0" y="199"/>
                      <a:pt x="0" y="199"/>
                    </a:cubicBezTo>
                    <a:cubicBezTo>
                      <a:pt x="5" y="201"/>
                      <a:pt x="11" y="202"/>
                      <a:pt x="16" y="204"/>
                    </a:cubicBezTo>
                    <a:cubicBezTo>
                      <a:pt x="16" y="0"/>
                      <a:pt x="16" y="0"/>
                      <a:pt x="1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9" name="Google Shape;2039;p3"/>
              <p:cNvSpPr/>
              <p:nvPr/>
            </p:nvSpPr>
            <p:spPr>
              <a:xfrm>
                <a:off x="2919" y="857"/>
                <a:ext cx="277" cy="561"/>
              </a:xfrm>
              <a:custGeom>
                <a:rect b="b" l="l" r="r" t="t"/>
                <a:pathLst>
                  <a:path extrusionOk="0" h="328" w="162">
                    <a:moveTo>
                      <a:pt x="72" y="315"/>
                    </a:moveTo>
                    <a:cubicBezTo>
                      <a:pt x="72" y="315"/>
                      <a:pt x="72" y="315"/>
                      <a:pt x="72" y="315"/>
                    </a:cubicBezTo>
                    <a:cubicBezTo>
                      <a:pt x="46" y="315"/>
                      <a:pt x="23" y="316"/>
                      <a:pt x="7" y="318"/>
                    </a:cubicBezTo>
                    <a:cubicBezTo>
                      <a:pt x="5" y="321"/>
                      <a:pt x="3" y="325"/>
                      <a:pt x="0" y="328"/>
                    </a:cubicBezTo>
                    <a:cubicBezTo>
                      <a:pt x="76" y="328"/>
                      <a:pt x="76" y="328"/>
                      <a:pt x="76" y="328"/>
                    </a:cubicBezTo>
                    <a:cubicBezTo>
                      <a:pt x="81" y="324"/>
                      <a:pt x="87" y="320"/>
                      <a:pt x="92" y="315"/>
                    </a:cubicBezTo>
                    <a:cubicBezTo>
                      <a:pt x="85" y="315"/>
                      <a:pt x="79" y="315"/>
                      <a:pt x="72" y="315"/>
                    </a:cubicBezTo>
                    <a:moveTo>
                      <a:pt x="103" y="270"/>
                    </a:moveTo>
                    <a:cubicBezTo>
                      <a:pt x="93" y="284"/>
                      <a:pt x="80" y="296"/>
                      <a:pt x="67" y="307"/>
                    </a:cubicBezTo>
                    <a:cubicBezTo>
                      <a:pt x="69" y="307"/>
                      <a:pt x="71" y="307"/>
                      <a:pt x="72" y="307"/>
                    </a:cubicBezTo>
                    <a:cubicBezTo>
                      <a:pt x="81" y="307"/>
                      <a:pt x="91" y="307"/>
                      <a:pt x="100" y="307"/>
                    </a:cubicBezTo>
                    <a:cubicBezTo>
                      <a:pt x="110" y="298"/>
                      <a:pt x="118" y="287"/>
                      <a:pt x="126" y="276"/>
                    </a:cubicBezTo>
                    <a:cubicBezTo>
                      <a:pt x="119" y="274"/>
                      <a:pt x="111" y="272"/>
                      <a:pt x="103" y="270"/>
                    </a:cubicBezTo>
                    <a:moveTo>
                      <a:pt x="122" y="241"/>
                    </a:moveTo>
                    <a:cubicBezTo>
                      <a:pt x="117" y="248"/>
                      <a:pt x="113" y="256"/>
                      <a:pt x="108" y="263"/>
                    </a:cubicBezTo>
                    <a:cubicBezTo>
                      <a:pt x="116" y="265"/>
                      <a:pt x="123" y="267"/>
                      <a:pt x="130" y="269"/>
                    </a:cubicBezTo>
                    <a:cubicBezTo>
                      <a:pt x="133" y="265"/>
                      <a:pt x="135" y="261"/>
                      <a:pt x="138" y="256"/>
                    </a:cubicBezTo>
                    <a:cubicBezTo>
                      <a:pt x="132" y="251"/>
                      <a:pt x="126" y="245"/>
                      <a:pt x="122" y="241"/>
                    </a:cubicBezTo>
                    <a:moveTo>
                      <a:pt x="92" y="0"/>
                    </a:moveTo>
                    <a:cubicBezTo>
                      <a:pt x="120" y="31"/>
                      <a:pt x="139" y="71"/>
                      <a:pt x="144" y="115"/>
                    </a:cubicBezTo>
                    <a:cubicBezTo>
                      <a:pt x="144" y="115"/>
                      <a:pt x="144" y="115"/>
                      <a:pt x="144" y="115"/>
                    </a:cubicBezTo>
                    <a:cubicBezTo>
                      <a:pt x="144" y="116"/>
                      <a:pt x="145" y="116"/>
                      <a:pt x="145" y="117"/>
                    </a:cubicBezTo>
                    <a:cubicBezTo>
                      <a:pt x="145" y="117"/>
                      <a:pt x="145" y="117"/>
                      <a:pt x="145" y="117"/>
                    </a:cubicBezTo>
                    <a:cubicBezTo>
                      <a:pt x="145" y="117"/>
                      <a:pt x="145" y="117"/>
                      <a:pt x="145" y="117"/>
                    </a:cubicBezTo>
                    <a:cubicBezTo>
                      <a:pt x="145" y="117"/>
                      <a:pt x="145" y="117"/>
                      <a:pt x="145" y="117"/>
                    </a:cubicBezTo>
                    <a:cubicBezTo>
                      <a:pt x="145" y="118"/>
                      <a:pt x="145" y="118"/>
                      <a:pt x="145" y="118"/>
                    </a:cubicBezTo>
                    <a:cubicBezTo>
                      <a:pt x="145" y="118"/>
                      <a:pt x="145" y="118"/>
                      <a:pt x="145" y="118"/>
                    </a:cubicBezTo>
                    <a:cubicBezTo>
                      <a:pt x="145" y="118"/>
                      <a:pt x="145" y="119"/>
                      <a:pt x="145" y="119"/>
                    </a:cubicBezTo>
                    <a:cubicBezTo>
                      <a:pt x="145" y="119"/>
                      <a:pt x="145" y="119"/>
                      <a:pt x="145" y="119"/>
                    </a:cubicBezTo>
                    <a:cubicBezTo>
                      <a:pt x="145" y="119"/>
                      <a:pt x="145" y="120"/>
                      <a:pt x="145" y="120"/>
                    </a:cubicBezTo>
                    <a:cubicBezTo>
                      <a:pt x="145" y="120"/>
                      <a:pt x="145" y="120"/>
                      <a:pt x="145" y="121"/>
                    </a:cubicBezTo>
                    <a:cubicBezTo>
                      <a:pt x="145" y="121"/>
                      <a:pt x="145" y="121"/>
                      <a:pt x="145" y="121"/>
                    </a:cubicBezTo>
                    <a:cubicBezTo>
                      <a:pt x="145" y="121"/>
                      <a:pt x="145" y="121"/>
                      <a:pt x="145" y="121"/>
                    </a:cubicBezTo>
                    <a:cubicBezTo>
                      <a:pt x="145" y="121"/>
                      <a:pt x="145" y="122"/>
                      <a:pt x="145" y="122"/>
                    </a:cubicBezTo>
                    <a:cubicBezTo>
                      <a:pt x="145" y="122"/>
                      <a:pt x="145" y="122"/>
                      <a:pt x="145" y="122"/>
                    </a:cubicBezTo>
                    <a:cubicBezTo>
                      <a:pt x="145" y="122"/>
                      <a:pt x="145" y="123"/>
                      <a:pt x="145" y="123"/>
                    </a:cubicBezTo>
                    <a:cubicBezTo>
                      <a:pt x="145" y="123"/>
                      <a:pt x="145" y="123"/>
                      <a:pt x="145" y="123"/>
                    </a:cubicBezTo>
                    <a:cubicBezTo>
                      <a:pt x="145" y="123"/>
                      <a:pt x="145" y="123"/>
                      <a:pt x="145" y="124"/>
                    </a:cubicBezTo>
                    <a:cubicBezTo>
                      <a:pt x="145" y="124"/>
                      <a:pt x="145" y="124"/>
                      <a:pt x="145" y="124"/>
                    </a:cubicBezTo>
                    <a:cubicBezTo>
                      <a:pt x="145" y="124"/>
                      <a:pt x="145" y="124"/>
                      <a:pt x="145" y="124"/>
                    </a:cubicBezTo>
                    <a:cubicBezTo>
                      <a:pt x="145" y="124"/>
                      <a:pt x="145" y="124"/>
                      <a:pt x="145" y="125"/>
                    </a:cubicBezTo>
                    <a:cubicBezTo>
                      <a:pt x="145" y="125"/>
                      <a:pt x="145" y="125"/>
                      <a:pt x="145" y="126"/>
                    </a:cubicBezTo>
                    <a:cubicBezTo>
                      <a:pt x="145" y="126"/>
                      <a:pt x="145" y="126"/>
                      <a:pt x="145" y="126"/>
                    </a:cubicBezTo>
                    <a:cubicBezTo>
                      <a:pt x="145" y="126"/>
                      <a:pt x="145" y="126"/>
                      <a:pt x="145" y="126"/>
                    </a:cubicBezTo>
                    <a:cubicBezTo>
                      <a:pt x="145" y="126"/>
                      <a:pt x="145" y="126"/>
                      <a:pt x="145" y="126"/>
                    </a:cubicBezTo>
                    <a:cubicBezTo>
                      <a:pt x="145" y="126"/>
                      <a:pt x="146" y="127"/>
                      <a:pt x="146" y="127"/>
                    </a:cubicBezTo>
                    <a:cubicBezTo>
                      <a:pt x="146" y="127"/>
                      <a:pt x="146" y="127"/>
                      <a:pt x="146" y="127"/>
                    </a:cubicBezTo>
                    <a:cubicBezTo>
                      <a:pt x="146" y="127"/>
                      <a:pt x="146" y="127"/>
                      <a:pt x="146" y="127"/>
                    </a:cubicBezTo>
                    <a:cubicBezTo>
                      <a:pt x="146" y="127"/>
                      <a:pt x="146" y="127"/>
                      <a:pt x="146" y="127"/>
                    </a:cubicBezTo>
                    <a:cubicBezTo>
                      <a:pt x="146" y="127"/>
                      <a:pt x="146" y="128"/>
                      <a:pt x="146" y="128"/>
                    </a:cubicBezTo>
                    <a:cubicBezTo>
                      <a:pt x="146" y="128"/>
                      <a:pt x="146" y="128"/>
                      <a:pt x="146" y="128"/>
                    </a:cubicBezTo>
                    <a:cubicBezTo>
                      <a:pt x="146" y="128"/>
                      <a:pt x="146" y="128"/>
                      <a:pt x="146" y="128"/>
                    </a:cubicBezTo>
                    <a:cubicBezTo>
                      <a:pt x="146" y="128"/>
                      <a:pt x="146" y="128"/>
                      <a:pt x="146" y="128"/>
                    </a:cubicBezTo>
                    <a:cubicBezTo>
                      <a:pt x="146" y="129"/>
                      <a:pt x="146" y="129"/>
                      <a:pt x="146" y="129"/>
                    </a:cubicBezTo>
                    <a:cubicBezTo>
                      <a:pt x="146" y="129"/>
                      <a:pt x="146" y="129"/>
                      <a:pt x="146" y="129"/>
                    </a:cubicBezTo>
                    <a:cubicBezTo>
                      <a:pt x="146" y="129"/>
                      <a:pt x="146" y="129"/>
                      <a:pt x="146" y="130"/>
                    </a:cubicBezTo>
                    <a:cubicBezTo>
                      <a:pt x="146" y="130"/>
                      <a:pt x="146" y="130"/>
                      <a:pt x="146" y="130"/>
                    </a:cubicBezTo>
                    <a:cubicBezTo>
                      <a:pt x="146" y="130"/>
                      <a:pt x="146" y="130"/>
                      <a:pt x="146" y="130"/>
                    </a:cubicBezTo>
                    <a:cubicBezTo>
                      <a:pt x="146" y="130"/>
                      <a:pt x="146" y="130"/>
                      <a:pt x="146" y="130"/>
                    </a:cubicBezTo>
                    <a:cubicBezTo>
                      <a:pt x="146" y="130"/>
                      <a:pt x="146" y="131"/>
                      <a:pt x="146" y="131"/>
                    </a:cubicBezTo>
                    <a:cubicBezTo>
                      <a:pt x="146" y="131"/>
                      <a:pt x="146" y="131"/>
                      <a:pt x="146" y="131"/>
                    </a:cubicBezTo>
                    <a:cubicBezTo>
                      <a:pt x="146" y="131"/>
                      <a:pt x="146" y="131"/>
                      <a:pt x="146" y="131"/>
                    </a:cubicBezTo>
                    <a:cubicBezTo>
                      <a:pt x="146" y="131"/>
                      <a:pt x="146" y="131"/>
                      <a:pt x="146" y="131"/>
                    </a:cubicBezTo>
                    <a:cubicBezTo>
                      <a:pt x="146" y="132"/>
                      <a:pt x="146" y="132"/>
                      <a:pt x="146" y="132"/>
                    </a:cubicBezTo>
                    <a:cubicBezTo>
                      <a:pt x="146" y="132"/>
                      <a:pt x="146" y="132"/>
                      <a:pt x="146" y="132"/>
                    </a:cubicBezTo>
                    <a:cubicBezTo>
                      <a:pt x="146" y="132"/>
                      <a:pt x="146" y="132"/>
                      <a:pt x="146" y="132"/>
                    </a:cubicBezTo>
                    <a:cubicBezTo>
                      <a:pt x="146" y="132"/>
                      <a:pt x="146" y="132"/>
                      <a:pt x="146" y="132"/>
                    </a:cubicBezTo>
                    <a:cubicBezTo>
                      <a:pt x="146" y="133"/>
                      <a:pt x="146" y="133"/>
                      <a:pt x="146" y="133"/>
                    </a:cubicBezTo>
                    <a:cubicBezTo>
                      <a:pt x="146" y="133"/>
                      <a:pt x="146" y="133"/>
                      <a:pt x="146" y="133"/>
                    </a:cubicBezTo>
                    <a:cubicBezTo>
                      <a:pt x="146" y="133"/>
                      <a:pt x="146" y="133"/>
                      <a:pt x="146" y="134"/>
                    </a:cubicBezTo>
                    <a:cubicBezTo>
                      <a:pt x="146" y="134"/>
                      <a:pt x="146" y="134"/>
                      <a:pt x="146" y="134"/>
                    </a:cubicBezTo>
                    <a:cubicBezTo>
                      <a:pt x="146" y="134"/>
                      <a:pt x="146" y="134"/>
                      <a:pt x="146" y="134"/>
                    </a:cubicBezTo>
                    <a:cubicBezTo>
                      <a:pt x="146" y="134"/>
                      <a:pt x="146" y="134"/>
                      <a:pt x="146" y="134"/>
                    </a:cubicBezTo>
                    <a:cubicBezTo>
                      <a:pt x="146" y="134"/>
                      <a:pt x="146" y="135"/>
                      <a:pt x="146" y="135"/>
                    </a:cubicBezTo>
                    <a:cubicBezTo>
                      <a:pt x="146" y="135"/>
                      <a:pt x="146" y="135"/>
                      <a:pt x="146" y="135"/>
                    </a:cubicBezTo>
                    <a:cubicBezTo>
                      <a:pt x="146" y="135"/>
                      <a:pt x="146" y="135"/>
                      <a:pt x="146" y="135"/>
                    </a:cubicBezTo>
                    <a:cubicBezTo>
                      <a:pt x="146" y="135"/>
                      <a:pt x="146" y="135"/>
                      <a:pt x="146" y="135"/>
                    </a:cubicBezTo>
                    <a:cubicBezTo>
                      <a:pt x="146" y="136"/>
                      <a:pt x="146" y="136"/>
                      <a:pt x="146" y="136"/>
                    </a:cubicBezTo>
                    <a:cubicBezTo>
                      <a:pt x="146" y="136"/>
                      <a:pt x="146" y="136"/>
                      <a:pt x="146" y="136"/>
                    </a:cubicBezTo>
                    <a:cubicBezTo>
                      <a:pt x="146" y="136"/>
                      <a:pt x="146" y="136"/>
                      <a:pt x="146" y="136"/>
                    </a:cubicBezTo>
                    <a:cubicBezTo>
                      <a:pt x="146" y="136"/>
                      <a:pt x="146" y="136"/>
                      <a:pt x="146" y="136"/>
                    </a:cubicBezTo>
                    <a:cubicBezTo>
                      <a:pt x="146" y="137"/>
                      <a:pt x="146" y="137"/>
                      <a:pt x="146" y="137"/>
                    </a:cubicBezTo>
                    <a:cubicBezTo>
                      <a:pt x="146" y="137"/>
                      <a:pt x="146" y="137"/>
                      <a:pt x="146" y="137"/>
                    </a:cubicBezTo>
                    <a:cubicBezTo>
                      <a:pt x="146" y="137"/>
                      <a:pt x="146" y="137"/>
                      <a:pt x="146" y="138"/>
                    </a:cubicBezTo>
                    <a:cubicBezTo>
                      <a:pt x="146" y="138"/>
                      <a:pt x="146" y="138"/>
                      <a:pt x="146" y="138"/>
                    </a:cubicBezTo>
                    <a:cubicBezTo>
                      <a:pt x="146" y="138"/>
                      <a:pt x="146" y="138"/>
                      <a:pt x="146" y="138"/>
                    </a:cubicBezTo>
                    <a:cubicBezTo>
                      <a:pt x="146" y="138"/>
                      <a:pt x="146" y="138"/>
                      <a:pt x="146" y="138"/>
                    </a:cubicBezTo>
                    <a:cubicBezTo>
                      <a:pt x="146" y="138"/>
                      <a:pt x="146" y="139"/>
                      <a:pt x="146" y="139"/>
                    </a:cubicBezTo>
                    <a:cubicBezTo>
                      <a:pt x="146" y="139"/>
                      <a:pt x="146" y="139"/>
                      <a:pt x="146" y="139"/>
                    </a:cubicBezTo>
                    <a:cubicBezTo>
                      <a:pt x="146" y="139"/>
                      <a:pt x="146" y="139"/>
                      <a:pt x="146" y="139"/>
                    </a:cubicBezTo>
                    <a:cubicBezTo>
                      <a:pt x="146" y="139"/>
                      <a:pt x="146" y="139"/>
                      <a:pt x="146" y="139"/>
                    </a:cubicBezTo>
                    <a:cubicBezTo>
                      <a:pt x="146" y="140"/>
                      <a:pt x="146" y="140"/>
                      <a:pt x="146" y="140"/>
                    </a:cubicBezTo>
                    <a:cubicBezTo>
                      <a:pt x="146" y="140"/>
                      <a:pt x="146" y="140"/>
                      <a:pt x="146" y="140"/>
                    </a:cubicBezTo>
                    <a:cubicBezTo>
                      <a:pt x="146" y="140"/>
                      <a:pt x="146" y="140"/>
                      <a:pt x="146" y="140"/>
                    </a:cubicBezTo>
                    <a:cubicBezTo>
                      <a:pt x="146" y="140"/>
                      <a:pt x="146" y="141"/>
                      <a:pt x="146" y="141"/>
                    </a:cubicBezTo>
                    <a:cubicBezTo>
                      <a:pt x="146" y="141"/>
                      <a:pt x="146" y="141"/>
                      <a:pt x="146" y="141"/>
                    </a:cubicBezTo>
                    <a:cubicBezTo>
                      <a:pt x="146" y="141"/>
                      <a:pt x="146" y="141"/>
                      <a:pt x="146" y="141"/>
                    </a:cubicBezTo>
                    <a:cubicBezTo>
                      <a:pt x="146" y="141"/>
                      <a:pt x="146" y="142"/>
                      <a:pt x="146" y="142"/>
                    </a:cubicBezTo>
                    <a:cubicBezTo>
                      <a:pt x="146" y="142"/>
                      <a:pt x="146" y="142"/>
                      <a:pt x="146" y="142"/>
                    </a:cubicBezTo>
                    <a:cubicBezTo>
                      <a:pt x="146" y="142"/>
                      <a:pt x="146" y="142"/>
                      <a:pt x="146" y="142"/>
                    </a:cubicBezTo>
                    <a:cubicBezTo>
                      <a:pt x="146" y="142"/>
                      <a:pt x="146" y="142"/>
                      <a:pt x="146" y="142"/>
                    </a:cubicBezTo>
                    <a:cubicBezTo>
                      <a:pt x="146" y="172"/>
                      <a:pt x="140" y="200"/>
                      <a:pt x="129" y="226"/>
                    </a:cubicBezTo>
                    <a:cubicBezTo>
                      <a:pt x="135" y="229"/>
                      <a:pt x="142" y="232"/>
                      <a:pt x="148" y="235"/>
                    </a:cubicBezTo>
                    <a:cubicBezTo>
                      <a:pt x="157" y="211"/>
                      <a:pt x="162" y="185"/>
                      <a:pt x="162" y="158"/>
                    </a:cubicBezTo>
                    <a:cubicBezTo>
                      <a:pt x="162" y="158"/>
                      <a:pt x="162" y="158"/>
                      <a:pt x="162" y="158"/>
                    </a:cubicBezTo>
                    <a:cubicBezTo>
                      <a:pt x="162" y="157"/>
                      <a:pt x="162" y="157"/>
                      <a:pt x="162" y="157"/>
                    </a:cubicBezTo>
                    <a:cubicBezTo>
                      <a:pt x="162" y="157"/>
                      <a:pt x="162" y="157"/>
                      <a:pt x="162" y="157"/>
                    </a:cubicBezTo>
                    <a:cubicBezTo>
                      <a:pt x="162" y="157"/>
                      <a:pt x="162" y="157"/>
                      <a:pt x="162" y="157"/>
                    </a:cubicBezTo>
                    <a:cubicBezTo>
                      <a:pt x="162" y="157"/>
                      <a:pt x="162" y="156"/>
                      <a:pt x="162" y="156"/>
                    </a:cubicBezTo>
                    <a:cubicBezTo>
                      <a:pt x="162" y="156"/>
                      <a:pt x="162" y="156"/>
                      <a:pt x="162" y="156"/>
                    </a:cubicBezTo>
                    <a:cubicBezTo>
                      <a:pt x="162" y="156"/>
                      <a:pt x="162" y="156"/>
                      <a:pt x="162" y="156"/>
                    </a:cubicBezTo>
                    <a:cubicBezTo>
                      <a:pt x="162" y="156"/>
                      <a:pt x="162" y="156"/>
                      <a:pt x="162" y="155"/>
                    </a:cubicBezTo>
                    <a:cubicBezTo>
                      <a:pt x="162" y="155"/>
                      <a:pt x="162" y="155"/>
                      <a:pt x="162" y="155"/>
                    </a:cubicBezTo>
                    <a:cubicBezTo>
                      <a:pt x="162" y="155"/>
                      <a:pt x="162" y="155"/>
                      <a:pt x="162" y="155"/>
                    </a:cubicBezTo>
                    <a:cubicBezTo>
                      <a:pt x="162" y="155"/>
                      <a:pt x="162" y="155"/>
                      <a:pt x="162" y="155"/>
                    </a:cubicBezTo>
                    <a:cubicBezTo>
                      <a:pt x="162" y="155"/>
                      <a:pt x="162" y="154"/>
                      <a:pt x="162" y="154"/>
                    </a:cubicBezTo>
                    <a:cubicBezTo>
                      <a:pt x="162" y="154"/>
                      <a:pt x="162" y="154"/>
                      <a:pt x="162" y="154"/>
                    </a:cubicBezTo>
                    <a:cubicBezTo>
                      <a:pt x="162" y="154"/>
                      <a:pt x="162" y="154"/>
                      <a:pt x="162" y="154"/>
                    </a:cubicBezTo>
                    <a:cubicBezTo>
                      <a:pt x="162" y="154"/>
                      <a:pt x="162" y="154"/>
                      <a:pt x="162" y="154"/>
                    </a:cubicBezTo>
                    <a:cubicBezTo>
                      <a:pt x="162" y="153"/>
                      <a:pt x="162" y="153"/>
                      <a:pt x="162" y="153"/>
                    </a:cubicBezTo>
                    <a:cubicBezTo>
                      <a:pt x="162" y="153"/>
                      <a:pt x="162" y="153"/>
                      <a:pt x="162" y="153"/>
                    </a:cubicBezTo>
                    <a:cubicBezTo>
                      <a:pt x="162" y="153"/>
                      <a:pt x="162" y="153"/>
                      <a:pt x="162" y="152"/>
                    </a:cubicBezTo>
                    <a:cubicBezTo>
                      <a:pt x="162" y="152"/>
                      <a:pt x="162" y="152"/>
                      <a:pt x="162" y="152"/>
                    </a:cubicBezTo>
                    <a:cubicBezTo>
                      <a:pt x="162" y="152"/>
                      <a:pt x="162" y="152"/>
                      <a:pt x="162" y="152"/>
                    </a:cubicBezTo>
                    <a:cubicBezTo>
                      <a:pt x="162" y="152"/>
                      <a:pt x="162" y="152"/>
                      <a:pt x="162" y="152"/>
                    </a:cubicBezTo>
                    <a:cubicBezTo>
                      <a:pt x="162" y="152"/>
                      <a:pt x="162" y="152"/>
                      <a:pt x="162" y="151"/>
                    </a:cubicBezTo>
                    <a:cubicBezTo>
                      <a:pt x="162" y="151"/>
                      <a:pt x="162" y="151"/>
                      <a:pt x="162" y="151"/>
                    </a:cubicBezTo>
                    <a:cubicBezTo>
                      <a:pt x="162" y="151"/>
                      <a:pt x="162" y="151"/>
                      <a:pt x="162" y="151"/>
                    </a:cubicBezTo>
                    <a:cubicBezTo>
                      <a:pt x="162" y="151"/>
                      <a:pt x="162" y="151"/>
                      <a:pt x="162" y="151"/>
                    </a:cubicBezTo>
                    <a:cubicBezTo>
                      <a:pt x="162" y="151"/>
                      <a:pt x="162" y="150"/>
                      <a:pt x="162" y="150"/>
                    </a:cubicBezTo>
                    <a:cubicBezTo>
                      <a:pt x="162" y="150"/>
                      <a:pt x="162" y="150"/>
                      <a:pt x="162" y="150"/>
                    </a:cubicBezTo>
                    <a:cubicBezTo>
                      <a:pt x="162" y="150"/>
                      <a:pt x="162" y="150"/>
                      <a:pt x="162" y="150"/>
                    </a:cubicBezTo>
                    <a:cubicBezTo>
                      <a:pt x="162" y="150"/>
                      <a:pt x="162" y="150"/>
                      <a:pt x="162" y="150"/>
                    </a:cubicBezTo>
                    <a:cubicBezTo>
                      <a:pt x="162" y="149"/>
                      <a:pt x="162" y="149"/>
                      <a:pt x="162" y="149"/>
                    </a:cubicBezTo>
                    <a:cubicBezTo>
                      <a:pt x="162" y="149"/>
                      <a:pt x="162" y="149"/>
                      <a:pt x="162" y="149"/>
                    </a:cubicBezTo>
                    <a:cubicBezTo>
                      <a:pt x="162" y="149"/>
                      <a:pt x="162" y="149"/>
                      <a:pt x="162" y="148"/>
                    </a:cubicBezTo>
                    <a:cubicBezTo>
                      <a:pt x="162" y="148"/>
                      <a:pt x="162" y="148"/>
                      <a:pt x="162" y="148"/>
                    </a:cubicBezTo>
                    <a:cubicBezTo>
                      <a:pt x="162" y="148"/>
                      <a:pt x="162" y="148"/>
                      <a:pt x="162" y="148"/>
                    </a:cubicBezTo>
                    <a:cubicBezTo>
                      <a:pt x="162" y="148"/>
                      <a:pt x="162" y="148"/>
                      <a:pt x="162" y="148"/>
                    </a:cubicBezTo>
                    <a:cubicBezTo>
                      <a:pt x="162" y="148"/>
                      <a:pt x="162" y="148"/>
                      <a:pt x="162" y="147"/>
                    </a:cubicBezTo>
                    <a:cubicBezTo>
                      <a:pt x="162" y="147"/>
                      <a:pt x="162" y="147"/>
                      <a:pt x="162" y="147"/>
                    </a:cubicBezTo>
                    <a:cubicBezTo>
                      <a:pt x="162" y="147"/>
                      <a:pt x="162" y="147"/>
                      <a:pt x="162" y="147"/>
                    </a:cubicBezTo>
                    <a:cubicBezTo>
                      <a:pt x="162" y="147"/>
                      <a:pt x="162" y="147"/>
                      <a:pt x="162" y="147"/>
                    </a:cubicBezTo>
                    <a:cubicBezTo>
                      <a:pt x="162" y="147"/>
                      <a:pt x="162" y="146"/>
                      <a:pt x="162" y="146"/>
                    </a:cubicBezTo>
                    <a:cubicBezTo>
                      <a:pt x="162" y="146"/>
                      <a:pt x="162" y="146"/>
                      <a:pt x="162" y="146"/>
                    </a:cubicBezTo>
                    <a:cubicBezTo>
                      <a:pt x="162" y="146"/>
                      <a:pt x="162" y="146"/>
                      <a:pt x="162" y="146"/>
                    </a:cubicBezTo>
                    <a:cubicBezTo>
                      <a:pt x="162" y="146"/>
                      <a:pt x="162" y="146"/>
                      <a:pt x="162" y="146"/>
                    </a:cubicBezTo>
                    <a:cubicBezTo>
                      <a:pt x="162" y="145"/>
                      <a:pt x="162" y="145"/>
                      <a:pt x="162" y="145"/>
                    </a:cubicBezTo>
                    <a:cubicBezTo>
                      <a:pt x="162" y="145"/>
                      <a:pt x="162" y="145"/>
                      <a:pt x="162" y="145"/>
                    </a:cubicBezTo>
                    <a:cubicBezTo>
                      <a:pt x="162" y="145"/>
                      <a:pt x="162" y="145"/>
                      <a:pt x="162" y="144"/>
                    </a:cubicBezTo>
                    <a:cubicBezTo>
                      <a:pt x="162" y="144"/>
                      <a:pt x="162" y="144"/>
                      <a:pt x="162" y="144"/>
                    </a:cubicBezTo>
                    <a:cubicBezTo>
                      <a:pt x="162" y="144"/>
                      <a:pt x="162" y="144"/>
                      <a:pt x="162" y="144"/>
                    </a:cubicBezTo>
                    <a:cubicBezTo>
                      <a:pt x="162" y="144"/>
                      <a:pt x="162" y="144"/>
                      <a:pt x="162" y="144"/>
                    </a:cubicBezTo>
                    <a:cubicBezTo>
                      <a:pt x="162" y="144"/>
                      <a:pt x="162" y="143"/>
                      <a:pt x="162" y="143"/>
                    </a:cubicBezTo>
                    <a:cubicBezTo>
                      <a:pt x="162" y="143"/>
                      <a:pt x="162" y="143"/>
                      <a:pt x="162" y="143"/>
                    </a:cubicBezTo>
                    <a:cubicBezTo>
                      <a:pt x="162" y="143"/>
                      <a:pt x="162" y="143"/>
                      <a:pt x="162" y="143"/>
                    </a:cubicBezTo>
                    <a:cubicBezTo>
                      <a:pt x="162" y="143"/>
                      <a:pt x="162" y="143"/>
                      <a:pt x="162" y="143"/>
                    </a:cubicBezTo>
                    <a:cubicBezTo>
                      <a:pt x="162" y="143"/>
                      <a:pt x="161" y="142"/>
                      <a:pt x="161" y="142"/>
                    </a:cubicBezTo>
                    <a:cubicBezTo>
                      <a:pt x="161" y="142"/>
                      <a:pt x="161" y="142"/>
                      <a:pt x="161" y="142"/>
                    </a:cubicBezTo>
                    <a:cubicBezTo>
                      <a:pt x="161" y="142"/>
                      <a:pt x="161" y="142"/>
                      <a:pt x="161" y="142"/>
                    </a:cubicBezTo>
                    <a:cubicBezTo>
                      <a:pt x="161" y="142"/>
                      <a:pt x="161" y="142"/>
                      <a:pt x="161" y="142"/>
                    </a:cubicBezTo>
                    <a:cubicBezTo>
                      <a:pt x="161" y="141"/>
                      <a:pt x="161" y="141"/>
                      <a:pt x="161" y="141"/>
                    </a:cubicBezTo>
                    <a:cubicBezTo>
                      <a:pt x="161" y="141"/>
                      <a:pt x="161" y="141"/>
                      <a:pt x="161" y="141"/>
                    </a:cubicBezTo>
                    <a:cubicBezTo>
                      <a:pt x="161" y="141"/>
                      <a:pt x="161" y="141"/>
                      <a:pt x="161" y="141"/>
                    </a:cubicBezTo>
                    <a:cubicBezTo>
                      <a:pt x="161" y="140"/>
                      <a:pt x="161" y="140"/>
                      <a:pt x="161" y="140"/>
                    </a:cubicBezTo>
                    <a:cubicBezTo>
                      <a:pt x="161" y="140"/>
                      <a:pt x="161" y="140"/>
                      <a:pt x="161" y="140"/>
                    </a:cubicBezTo>
                    <a:cubicBezTo>
                      <a:pt x="161" y="140"/>
                      <a:pt x="161" y="140"/>
                      <a:pt x="161" y="140"/>
                    </a:cubicBezTo>
                    <a:cubicBezTo>
                      <a:pt x="161" y="140"/>
                      <a:pt x="161" y="140"/>
                      <a:pt x="161" y="139"/>
                    </a:cubicBezTo>
                    <a:cubicBezTo>
                      <a:pt x="161" y="139"/>
                      <a:pt x="161" y="139"/>
                      <a:pt x="161" y="139"/>
                    </a:cubicBezTo>
                    <a:cubicBezTo>
                      <a:pt x="161" y="139"/>
                      <a:pt x="161" y="139"/>
                      <a:pt x="161" y="139"/>
                    </a:cubicBezTo>
                    <a:cubicBezTo>
                      <a:pt x="161" y="139"/>
                      <a:pt x="161" y="139"/>
                      <a:pt x="161" y="139"/>
                    </a:cubicBezTo>
                    <a:cubicBezTo>
                      <a:pt x="161" y="139"/>
                      <a:pt x="161" y="138"/>
                      <a:pt x="161" y="138"/>
                    </a:cubicBezTo>
                    <a:cubicBezTo>
                      <a:pt x="161" y="138"/>
                      <a:pt x="161" y="138"/>
                      <a:pt x="161" y="138"/>
                    </a:cubicBezTo>
                    <a:cubicBezTo>
                      <a:pt x="161" y="138"/>
                      <a:pt x="161" y="138"/>
                      <a:pt x="161" y="138"/>
                    </a:cubicBezTo>
                    <a:cubicBezTo>
                      <a:pt x="161" y="138"/>
                      <a:pt x="161" y="138"/>
                      <a:pt x="161" y="138"/>
                    </a:cubicBezTo>
                    <a:cubicBezTo>
                      <a:pt x="161" y="137"/>
                      <a:pt x="161" y="137"/>
                      <a:pt x="161" y="137"/>
                    </a:cubicBezTo>
                    <a:cubicBezTo>
                      <a:pt x="161" y="137"/>
                      <a:pt x="161" y="137"/>
                      <a:pt x="161" y="137"/>
                    </a:cubicBezTo>
                    <a:cubicBezTo>
                      <a:pt x="161" y="137"/>
                      <a:pt x="161" y="137"/>
                      <a:pt x="161" y="137"/>
                    </a:cubicBezTo>
                    <a:cubicBezTo>
                      <a:pt x="161" y="137"/>
                      <a:pt x="161" y="136"/>
                      <a:pt x="161" y="136"/>
                    </a:cubicBezTo>
                    <a:cubicBezTo>
                      <a:pt x="161" y="136"/>
                      <a:pt x="161" y="136"/>
                      <a:pt x="161" y="136"/>
                    </a:cubicBezTo>
                    <a:cubicBezTo>
                      <a:pt x="161" y="136"/>
                      <a:pt x="161" y="136"/>
                      <a:pt x="161" y="136"/>
                    </a:cubicBezTo>
                    <a:cubicBezTo>
                      <a:pt x="161" y="136"/>
                      <a:pt x="161" y="136"/>
                      <a:pt x="161" y="135"/>
                    </a:cubicBezTo>
                    <a:cubicBezTo>
                      <a:pt x="161" y="135"/>
                      <a:pt x="161" y="135"/>
                      <a:pt x="161" y="135"/>
                    </a:cubicBezTo>
                    <a:cubicBezTo>
                      <a:pt x="161" y="135"/>
                      <a:pt x="161" y="135"/>
                      <a:pt x="161" y="135"/>
                    </a:cubicBezTo>
                    <a:cubicBezTo>
                      <a:pt x="161" y="135"/>
                      <a:pt x="161" y="135"/>
                      <a:pt x="161" y="135"/>
                    </a:cubicBezTo>
                    <a:cubicBezTo>
                      <a:pt x="161" y="135"/>
                      <a:pt x="161" y="134"/>
                      <a:pt x="161" y="134"/>
                    </a:cubicBezTo>
                    <a:cubicBezTo>
                      <a:pt x="161" y="134"/>
                      <a:pt x="161" y="134"/>
                      <a:pt x="161" y="134"/>
                    </a:cubicBezTo>
                    <a:cubicBezTo>
                      <a:pt x="161" y="134"/>
                      <a:pt x="161" y="134"/>
                      <a:pt x="161" y="134"/>
                    </a:cubicBezTo>
                    <a:cubicBezTo>
                      <a:pt x="161" y="134"/>
                      <a:pt x="161" y="134"/>
                      <a:pt x="161" y="134"/>
                    </a:cubicBezTo>
                    <a:cubicBezTo>
                      <a:pt x="161" y="133"/>
                      <a:pt x="161" y="133"/>
                      <a:pt x="161" y="133"/>
                    </a:cubicBezTo>
                    <a:cubicBezTo>
                      <a:pt x="161" y="133"/>
                      <a:pt x="161" y="133"/>
                      <a:pt x="161" y="133"/>
                    </a:cubicBezTo>
                    <a:cubicBezTo>
                      <a:pt x="161" y="133"/>
                      <a:pt x="161" y="133"/>
                      <a:pt x="161" y="133"/>
                    </a:cubicBezTo>
                    <a:cubicBezTo>
                      <a:pt x="161" y="133"/>
                      <a:pt x="161" y="133"/>
                      <a:pt x="161" y="132"/>
                    </a:cubicBezTo>
                    <a:cubicBezTo>
                      <a:pt x="161" y="132"/>
                      <a:pt x="161" y="132"/>
                      <a:pt x="160" y="132"/>
                    </a:cubicBezTo>
                    <a:cubicBezTo>
                      <a:pt x="160" y="132"/>
                      <a:pt x="160" y="132"/>
                      <a:pt x="160" y="132"/>
                    </a:cubicBezTo>
                    <a:cubicBezTo>
                      <a:pt x="160" y="132"/>
                      <a:pt x="160" y="132"/>
                      <a:pt x="160" y="131"/>
                    </a:cubicBezTo>
                    <a:cubicBezTo>
                      <a:pt x="160" y="131"/>
                      <a:pt x="160" y="131"/>
                      <a:pt x="160" y="131"/>
                    </a:cubicBezTo>
                    <a:cubicBezTo>
                      <a:pt x="160" y="131"/>
                      <a:pt x="160" y="131"/>
                      <a:pt x="160" y="131"/>
                    </a:cubicBezTo>
                    <a:cubicBezTo>
                      <a:pt x="160" y="131"/>
                      <a:pt x="160" y="131"/>
                      <a:pt x="160" y="131"/>
                    </a:cubicBezTo>
                    <a:cubicBezTo>
                      <a:pt x="160" y="131"/>
                      <a:pt x="160" y="130"/>
                      <a:pt x="160" y="130"/>
                    </a:cubicBezTo>
                    <a:cubicBezTo>
                      <a:pt x="160" y="130"/>
                      <a:pt x="160" y="130"/>
                      <a:pt x="160" y="130"/>
                    </a:cubicBezTo>
                    <a:cubicBezTo>
                      <a:pt x="160" y="130"/>
                      <a:pt x="160" y="130"/>
                      <a:pt x="160" y="130"/>
                    </a:cubicBezTo>
                    <a:cubicBezTo>
                      <a:pt x="160" y="130"/>
                      <a:pt x="160" y="130"/>
                      <a:pt x="160" y="130"/>
                    </a:cubicBezTo>
                    <a:cubicBezTo>
                      <a:pt x="160" y="130"/>
                      <a:pt x="160" y="129"/>
                      <a:pt x="160" y="129"/>
                    </a:cubicBezTo>
                    <a:cubicBezTo>
                      <a:pt x="160" y="129"/>
                      <a:pt x="160" y="129"/>
                      <a:pt x="160" y="129"/>
                    </a:cubicBezTo>
                    <a:cubicBezTo>
                      <a:pt x="160" y="129"/>
                      <a:pt x="160" y="129"/>
                      <a:pt x="160" y="129"/>
                    </a:cubicBezTo>
                    <a:cubicBezTo>
                      <a:pt x="160" y="129"/>
                      <a:pt x="160" y="129"/>
                      <a:pt x="160" y="129"/>
                    </a:cubicBezTo>
                    <a:cubicBezTo>
                      <a:pt x="160" y="128"/>
                      <a:pt x="160" y="128"/>
                      <a:pt x="160" y="128"/>
                    </a:cubicBezTo>
                    <a:cubicBezTo>
                      <a:pt x="160" y="128"/>
                      <a:pt x="160" y="128"/>
                      <a:pt x="160" y="128"/>
                    </a:cubicBezTo>
                    <a:cubicBezTo>
                      <a:pt x="160" y="128"/>
                      <a:pt x="160" y="128"/>
                      <a:pt x="160" y="128"/>
                    </a:cubicBezTo>
                    <a:cubicBezTo>
                      <a:pt x="160" y="128"/>
                      <a:pt x="160" y="128"/>
                      <a:pt x="160" y="127"/>
                    </a:cubicBezTo>
                    <a:cubicBezTo>
                      <a:pt x="160" y="127"/>
                      <a:pt x="160" y="127"/>
                      <a:pt x="160" y="127"/>
                    </a:cubicBezTo>
                    <a:cubicBezTo>
                      <a:pt x="160" y="127"/>
                      <a:pt x="160" y="127"/>
                      <a:pt x="160" y="127"/>
                    </a:cubicBezTo>
                    <a:cubicBezTo>
                      <a:pt x="160" y="127"/>
                      <a:pt x="160" y="127"/>
                      <a:pt x="160" y="126"/>
                    </a:cubicBezTo>
                    <a:cubicBezTo>
                      <a:pt x="160" y="126"/>
                      <a:pt x="160" y="126"/>
                      <a:pt x="160" y="126"/>
                    </a:cubicBezTo>
                    <a:cubicBezTo>
                      <a:pt x="160" y="126"/>
                      <a:pt x="160" y="126"/>
                      <a:pt x="160" y="126"/>
                    </a:cubicBezTo>
                    <a:cubicBezTo>
                      <a:pt x="160" y="126"/>
                      <a:pt x="160" y="126"/>
                      <a:pt x="160" y="126"/>
                    </a:cubicBezTo>
                    <a:cubicBezTo>
                      <a:pt x="160" y="126"/>
                      <a:pt x="160" y="125"/>
                      <a:pt x="160" y="125"/>
                    </a:cubicBezTo>
                    <a:cubicBezTo>
                      <a:pt x="160" y="125"/>
                      <a:pt x="160" y="125"/>
                      <a:pt x="160" y="125"/>
                    </a:cubicBezTo>
                    <a:cubicBezTo>
                      <a:pt x="160" y="125"/>
                      <a:pt x="159" y="125"/>
                      <a:pt x="159" y="124"/>
                    </a:cubicBezTo>
                    <a:cubicBezTo>
                      <a:pt x="159" y="124"/>
                      <a:pt x="159" y="124"/>
                      <a:pt x="159" y="124"/>
                    </a:cubicBezTo>
                    <a:cubicBezTo>
                      <a:pt x="159" y="124"/>
                      <a:pt x="159" y="124"/>
                      <a:pt x="159" y="124"/>
                    </a:cubicBezTo>
                    <a:cubicBezTo>
                      <a:pt x="159" y="124"/>
                      <a:pt x="159" y="124"/>
                      <a:pt x="159" y="124"/>
                    </a:cubicBezTo>
                    <a:cubicBezTo>
                      <a:pt x="159" y="123"/>
                      <a:pt x="159" y="123"/>
                      <a:pt x="159" y="123"/>
                    </a:cubicBezTo>
                    <a:cubicBezTo>
                      <a:pt x="159" y="123"/>
                      <a:pt x="159" y="123"/>
                      <a:pt x="159" y="122"/>
                    </a:cubicBezTo>
                    <a:cubicBezTo>
                      <a:pt x="159" y="122"/>
                      <a:pt x="159" y="122"/>
                      <a:pt x="159" y="122"/>
                    </a:cubicBezTo>
                    <a:cubicBezTo>
                      <a:pt x="159" y="122"/>
                      <a:pt x="159" y="122"/>
                      <a:pt x="159" y="122"/>
                    </a:cubicBezTo>
                    <a:cubicBezTo>
                      <a:pt x="159" y="122"/>
                      <a:pt x="159" y="121"/>
                      <a:pt x="159" y="121"/>
                    </a:cubicBezTo>
                    <a:cubicBezTo>
                      <a:pt x="159" y="121"/>
                      <a:pt x="159" y="121"/>
                      <a:pt x="159" y="121"/>
                    </a:cubicBezTo>
                    <a:cubicBezTo>
                      <a:pt x="159" y="121"/>
                      <a:pt x="159" y="120"/>
                      <a:pt x="159" y="120"/>
                    </a:cubicBezTo>
                    <a:cubicBezTo>
                      <a:pt x="159" y="120"/>
                      <a:pt x="159" y="120"/>
                      <a:pt x="159" y="120"/>
                    </a:cubicBezTo>
                    <a:cubicBezTo>
                      <a:pt x="159" y="120"/>
                      <a:pt x="159" y="120"/>
                      <a:pt x="159" y="119"/>
                    </a:cubicBezTo>
                    <a:cubicBezTo>
                      <a:pt x="159" y="119"/>
                      <a:pt x="159" y="119"/>
                      <a:pt x="159" y="119"/>
                    </a:cubicBezTo>
                    <a:cubicBezTo>
                      <a:pt x="159" y="119"/>
                      <a:pt x="158" y="119"/>
                      <a:pt x="158" y="119"/>
                    </a:cubicBezTo>
                    <a:cubicBezTo>
                      <a:pt x="158" y="119"/>
                      <a:pt x="158" y="119"/>
                      <a:pt x="158" y="119"/>
                    </a:cubicBezTo>
                    <a:cubicBezTo>
                      <a:pt x="158" y="118"/>
                      <a:pt x="158" y="118"/>
                      <a:pt x="158" y="117"/>
                    </a:cubicBezTo>
                    <a:cubicBezTo>
                      <a:pt x="158" y="117"/>
                      <a:pt x="158" y="117"/>
                      <a:pt x="158" y="117"/>
                    </a:cubicBezTo>
                    <a:cubicBezTo>
                      <a:pt x="149" y="71"/>
                      <a:pt x="125" y="30"/>
                      <a:pt x="9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0" name="Google Shape;2040;p3"/>
              <p:cNvSpPr/>
              <p:nvPr/>
            </p:nvSpPr>
            <p:spPr>
              <a:xfrm>
                <a:off x="2864" y="287"/>
                <a:ext cx="28" cy="76"/>
              </a:xfrm>
              <a:custGeom>
                <a:rect b="b" l="l" r="r" t="t"/>
                <a:pathLst>
                  <a:path extrusionOk="0" h="44" w="16">
                    <a:moveTo>
                      <a:pt x="0" y="0"/>
                    </a:moveTo>
                    <a:cubicBezTo>
                      <a:pt x="0" y="1"/>
                      <a:pt x="0" y="1"/>
                      <a:pt x="0" y="2"/>
                    </a:cubicBezTo>
                    <a:cubicBezTo>
                      <a:pt x="0" y="44"/>
                      <a:pt x="0" y="44"/>
                      <a:pt x="0" y="44"/>
                    </a:cubicBezTo>
                    <a:cubicBezTo>
                      <a:pt x="16" y="44"/>
                      <a:pt x="16" y="44"/>
                      <a:pt x="16" y="44"/>
                    </a:cubicBezTo>
                    <a:cubicBezTo>
                      <a:pt x="16" y="18"/>
                      <a:pt x="16" y="18"/>
                      <a:pt x="16" y="18"/>
                    </a:cubicBezTo>
                    <a:cubicBezTo>
                      <a:pt x="16" y="9"/>
                      <a:pt x="9" y="1"/>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1" name="Google Shape;2041;p3"/>
              <p:cNvSpPr/>
              <p:nvPr/>
            </p:nvSpPr>
            <p:spPr>
              <a:xfrm>
                <a:off x="2931" y="1307"/>
                <a:ext cx="386" cy="112"/>
              </a:xfrm>
              <a:custGeom>
                <a:rect b="b" l="l" r="r" t="t"/>
                <a:pathLst>
                  <a:path extrusionOk="0" h="66" w="226">
                    <a:moveTo>
                      <a:pt x="101" y="0"/>
                    </a:moveTo>
                    <a:cubicBezTo>
                      <a:pt x="99" y="2"/>
                      <a:pt x="98" y="4"/>
                      <a:pt x="96" y="7"/>
                    </a:cubicBezTo>
                    <a:cubicBezTo>
                      <a:pt x="104" y="9"/>
                      <a:pt x="112" y="11"/>
                      <a:pt x="119" y="13"/>
                    </a:cubicBezTo>
                    <a:cubicBezTo>
                      <a:pt x="119" y="13"/>
                      <a:pt x="119" y="13"/>
                      <a:pt x="119" y="13"/>
                    </a:cubicBezTo>
                    <a:cubicBezTo>
                      <a:pt x="144" y="21"/>
                      <a:pt x="164" y="30"/>
                      <a:pt x="179" y="39"/>
                    </a:cubicBezTo>
                    <a:cubicBezTo>
                      <a:pt x="192" y="46"/>
                      <a:pt x="202" y="52"/>
                      <a:pt x="209" y="57"/>
                    </a:cubicBezTo>
                    <a:cubicBezTo>
                      <a:pt x="168" y="49"/>
                      <a:pt x="128" y="46"/>
                      <a:pt x="93" y="44"/>
                    </a:cubicBezTo>
                    <a:cubicBezTo>
                      <a:pt x="93" y="44"/>
                      <a:pt x="93" y="44"/>
                      <a:pt x="93" y="44"/>
                    </a:cubicBezTo>
                    <a:cubicBezTo>
                      <a:pt x="84" y="44"/>
                      <a:pt x="74" y="44"/>
                      <a:pt x="65" y="44"/>
                    </a:cubicBezTo>
                    <a:cubicBezTo>
                      <a:pt x="64" y="44"/>
                      <a:pt x="62" y="44"/>
                      <a:pt x="60" y="44"/>
                    </a:cubicBezTo>
                    <a:cubicBezTo>
                      <a:pt x="58" y="46"/>
                      <a:pt x="55" y="48"/>
                      <a:pt x="53" y="49"/>
                    </a:cubicBezTo>
                    <a:cubicBezTo>
                      <a:pt x="1" y="49"/>
                      <a:pt x="1" y="49"/>
                      <a:pt x="1" y="49"/>
                    </a:cubicBezTo>
                    <a:cubicBezTo>
                      <a:pt x="1" y="51"/>
                      <a:pt x="0" y="53"/>
                      <a:pt x="0" y="55"/>
                    </a:cubicBezTo>
                    <a:cubicBezTo>
                      <a:pt x="16" y="53"/>
                      <a:pt x="39" y="52"/>
                      <a:pt x="65" y="52"/>
                    </a:cubicBezTo>
                    <a:cubicBezTo>
                      <a:pt x="65" y="52"/>
                      <a:pt x="65" y="52"/>
                      <a:pt x="65" y="52"/>
                    </a:cubicBezTo>
                    <a:cubicBezTo>
                      <a:pt x="72" y="52"/>
                      <a:pt x="78" y="52"/>
                      <a:pt x="85" y="52"/>
                    </a:cubicBezTo>
                    <a:cubicBezTo>
                      <a:pt x="85" y="52"/>
                      <a:pt x="85" y="52"/>
                      <a:pt x="85" y="52"/>
                    </a:cubicBezTo>
                    <a:cubicBezTo>
                      <a:pt x="114" y="53"/>
                      <a:pt x="146" y="55"/>
                      <a:pt x="180" y="60"/>
                    </a:cubicBezTo>
                    <a:cubicBezTo>
                      <a:pt x="185" y="59"/>
                      <a:pt x="190" y="59"/>
                      <a:pt x="195" y="59"/>
                    </a:cubicBezTo>
                    <a:cubicBezTo>
                      <a:pt x="210" y="59"/>
                      <a:pt x="221" y="63"/>
                      <a:pt x="226" y="66"/>
                    </a:cubicBezTo>
                    <a:cubicBezTo>
                      <a:pt x="204" y="53"/>
                      <a:pt x="183" y="37"/>
                      <a:pt x="164" y="22"/>
                    </a:cubicBezTo>
                    <a:cubicBezTo>
                      <a:pt x="152" y="17"/>
                      <a:pt x="139" y="11"/>
                      <a:pt x="123" y="6"/>
                    </a:cubicBezTo>
                    <a:cubicBezTo>
                      <a:pt x="123" y="6"/>
                      <a:pt x="123" y="6"/>
                      <a:pt x="123" y="6"/>
                    </a:cubicBezTo>
                    <a:cubicBezTo>
                      <a:pt x="116" y="4"/>
                      <a:pt x="109" y="2"/>
                      <a:pt x="10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2" name="Google Shape;2042;p3"/>
              <p:cNvSpPr/>
              <p:nvPr/>
            </p:nvSpPr>
            <p:spPr>
              <a:xfrm>
                <a:off x="2712" y="1390"/>
                <a:ext cx="221" cy="62"/>
              </a:xfrm>
              <a:custGeom>
                <a:rect b="b" l="l" r="r" t="t"/>
                <a:pathLst>
                  <a:path extrusionOk="0" h="36" w="129">
                    <a:moveTo>
                      <a:pt x="129" y="0"/>
                    </a:moveTo>
                    <a:cubicBezTo>
                      <a:pt x="51" y="0"/>
                      <a:pt x="51" y="0"/>
                      <a:pt x="51" y="0"/>
                    </a:cubicBezTo>
                    <a:cubicBezTo>
                      <a:pt x="48" y="1"/>
                      <a:pt x="45" y="2"/>
                      <a:pt x="41" y="2"/>
                    </a:cubicBezTo>
                    <a:cubicBezTo>
                      <a:pt x="37" y="2"/>
                      <a:pt x="34" y="1"/>
                      <a:pt x="31" y="0"/>
                    </a:cubicBezTo>
                    <a:cubicBezTo>
                      <a:pt x="0" y="0"/>
                      <a:pt x="0" y="0"/>
                      <a:pt x="0" y="0"/>
                    </a:cubicBezTo>
                    <a:cubicBezTo>
                      <a:pt x="1" y="6"/>
                      <a:pt x="3" y="12"/>
                      <a:pt x="8" y="16"/>
                    </a:cubicBezTo>
                    <a:cubicBezTo>
                      <a:pt x="19" y="28"/>
                      <a:pt x="40" y="36"/>
                      <a:pt x="64" y="36"/>
                    </a:cubicBezTo>
                    <a:cubicBezTo>
                      <a:pt x="89" y="36"/>
                      <a:pt x="110" y="28"/>
                      <a:pt x="121" y="16"/>
                    </a:cubicBezTo>
                    <a:cubicBezTo>
                      <a:pt x="121" y="16"/>
                      <a:pt x="121" y="16"/>
                      <a:pt x="121" y="16"/>
                    </a:cubicBezTo>
                    <a:cubicBezTo>
                      <a:pt x="124" y="13"/>
                      <a:pt x="126" y="9"/>
                      <a:pt x="128" y="6"/>
                    </a:cubicBezTo>
                    <a:cubicBezTo>
                      <a:pt x="128" y="4"/>
                      <a:pt x="129" y="2"/>
                      <a:pt x="12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3" name="Google Shape;2043;p3"/>
              <p:cNvSpPr/>
              <p:nvPr/>
            </p:nvSpPr>
            <p:spPr>
              <a:xfrm>
                <a:off x="2765" y="1390"/>
                <a:ext cx="34" cy="4"/>
              </a:xfrm>
              <a:custGeom>
                <a:rect b="b" l="l" r="r" t="t"/>
                <a:pathLst>
                  <a:path extrusionOk="0" h="2" w="20">
                    <a:moveTo>
                      <a:pt x="20" y="0"/>
                    </a:moveTo>
                    <a:cubicBezTo>
                      <a:pt x="0" y="0"/>
                      <a:pt x="0" y="0"/>
                      <a:pt x="0" y="0"/>
                    </a:cubicBezTo>
                    <a:cubicBezTo>
                      <a:pt x="3" y="1"/>
                      <a:pt x="6" y="2"/>
                      <a:pt x="10" y="2"/>
                    </a:cubicBezTo>
                    <a:cubicBezTo>
                      <a:pt x="14" y="2"/>
                      <a:pt x="17" y="1"/>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4" name="Google Shape;2044;p3"/>
              <p:cNvSpPr/>
              <p:nvPr/>
            </p:nvSpPr>
            <p:spPr>
              <a:xfrm>
                <a:off x="3128" y="1243"/>
                <a:ext cx="195" cy="180"/>
              </a:xfrm>
              <a:custGeom>
                <a:rect b="b" l="l" r="r" t="t"/>
                <a:pathLst>
                  <a:path extrusionOk="0" h="105" w="114">
                    <a:moveTo>
                      <a:pt x="7" y="0"/>
                    </a:moveTo>
                    <a:cubicBezTo>
                      <a:pt x="4" y="5"/>
                      <a:pt x="2" y="10"/>
                      <a:pt x="0" y="15"/>
                    </a:cubicBezTo>
                    <a:cubicBezTo>
                      <a:pt x="4" y="19"/>
                      <a:pt x="10" y="25"/>
                      <a:pt x="16" y="30"/>
                    </a:cubicBezTo>
                    <a:cubicBezTo>
                      <a:pt x="16" y="30"/>
                      <a:pt x="16" y="30"/>
                      <a:pt x="16" y="30"/>
                    </a:cubicBezTo>
                    <a:cubicBezTo>
                      <a:pt x="26" y="39"/>
                      <a:pt x="37" y="49"/>
                      <a:pt x="49" y="59"/>
                    </a:cubicBezTo>
                    <a:cubicBezTo>
                      <a:pt x="68" y="74"/>
                      <a:pt x="89" y="90"/>
                      <a:pt x="111" y="103"/>
                    </a:cubicBezTo>
                    <a:cubicBezTo>
                      <a:pt x="113" y="104"/>
                      <a:pt x="114" y="104"/>
                      <a:pt x="114" y="105"/>
                    </a:cubicBezTo>
                    <a:cubicBezTo>
                      <a:pt x="114" y="105"/>
                      <a:pt x="114" y="105"/>
                      <a:pt x="114" y="105"/>
                    </a:cubicBezTo>
                    <a:cubicBezTo>
                      <a:pt x="114" y="105"/>
                      <a:pt x="112" y="52"/>
                      <a:pt x="26" y="9"/>
                    </a:cubicBezTo>
                    <a:cubicBezTo>
                      <a:pt x="26" y="9"/>
                      <a:pt x="26" y="9"/>
                      <a:pt x="26" y="9"/>
                    </a:cubicBezTo>
                    <a:cubicBezTo>
                      <a:pt x="20" y="6"/>
                      <a:pt x="13" y="3"/>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5" name="Google Shape;2045;p3"/>
              <p:cNvSpPr/>
              <p:nvPr/>
            </p:nvSpPr>
            <p:spPr>
              <a:xfrm>
                <a:off x="3119" y="1407"/>
                <a:ext cx="204" cy="50"/>
              </a:xfrm>
              <a:custGeom>
                <a:rect b="b" l="l" r="r" t="t"/>
                <a:pathLst>
                  <a:path extrusionOk="0" h="29" w="119">
                    <a:moveTo>
                      <a:pt x="85" y="0"/>
                    </a:moveTo>
                    <a:cubicBezTo>
                      <a:pt x="80" y="0"/>
                      <a:pt x="75" y="0"/>
                      <a:pt x="70" y="1"/>
                    </a:cubicBezTo>
                    <a:cubicBezTo>
                      <a:pt x="51" y="4"/>
                      <a:pt x="28" y="12"/>
                      <a:pt x="0" y="29"/>
                    </a:cubicBezTo>
                    <a:cubicBezTo>
                      <a:pt x="0" y="29"/>
                      <a:pt x="64" y="29"/>
                      <a:pt x="119" y="9"/>
                    </a:cubicBezTo>
                    <a:cubicBezTo>
                      <a:pt x="119" y="9"/>
                      <a:pt x="119" y="9"/>
                      <a:pt x="119" y="9"/>
                    </a:cubicBezTo>
                    <a:cubicBezTo>
                      <a:pt x="119" y="8"/>
                      <a:pt x="118" y="8"/>
                      <a:pt x="116" y="7"/>
                    </a:cubicBezTo>
                    <a:cubicBezTo>
                      <a:pt x="111" y="4"/>
                      <a:pt x="100" y="0"/>
                      <a:pt x="8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6" name="Google Shape;2046;p3"/>
              <p:cNvSpPr/>
              <p:nvPr/>
            </p:nvSpPr>
            <p:spPr>
              <a:xfrm>
                <a:off x="3430" y="1409"/>
                <a:ext cx="561" cy="45"/>
              </a:xfrm>
              <a:custGeom>
                <a:rect b="b" l="l" r="r" t="t"/>
                <a:pathLst>
                  <a:path extrusionOk="0" h="26" w="328">
                    <a:moveTo>
                      <a:pt x="328" y="0"/>
                    </a:moveTo>
                    <a:cubicBezTo>
                      <a:pt x="328" y="15"/>
                      <a:pt x="316" y="26"/>
                      <a:pt x="302" y="26"/>
                    </a:cubicBezTo>
                    <a:cubicBezTo>
                      <a:pt x="163" y="26"/>
                      <a:pt x="163" y="26"/>
                      <a:pt x="163" y="26"/>
                    </a:cubicBezTo>
                    <a:cubicBezTo>
                      <a:pt x="163" y="10"/>
                      <a:pt x="163" y="10"/>
                      <a:pt x="163" y="10"/>
                    </a:cubicBezTo>
                    <a:cubicBezTo>
                      <a:pt x="9" y="10"/>
                      <a:pt x="9" y="10"/>
                      <a:pt x="9" y="10"/>
                    </a:cubicBezTo>
                    <a:cubicBezTo>
                      <a:pt x="6" y="10"/>
                      <a:pt x="3" y="10"/>
                      <a:pt x="0" y="9"/>
                    </a:cubicBezTo>
                    <a:cubicBezTo>
                      <a:pt x="4" y="19"/>
                      <a:pt x="13" y="26"/>
                      <a:pt x="25" y="26"/>
                    </a:cubicBezTo>
                    <a:cubicBezTo>
                      <a:pt x="302" y="26"/>
                      <a:pt x="302" y="26"/>
                      <a:pt x="302" y="26"/>
                    </a:cubicBezTo>
                    <a:cubicBezTo>
                      <a:pt x="316" y="26"/>
                      <a:pt x="328" y="15"/>
                      <a:pt x="328" y="0"/>
                    </a:cubicBezTo>
                    <a:cubicBezTo>
                      <a:pt x="328" y="0"/>
                      <a:pt x="328" y="0"/>
                      <a:pt x="32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7" name="Google Shape;2047;p3"/>
              <p:cNvSpPr/>
              <p:nvPr/>
            </p:nvSpPr>
            <p:spPr>
              <a:xfrm>
                <a:off x="3778" y="94"/>
                <a:ext cx="44" cy="104"/>
              </a:xfrm>
              <a:custGeom>
                <a:rect b="b" l="l" r="r" t="t"/>
                <a:pathLst>
                  <a:path extrusionOk="0" h="61" w="26">
                    <a:moveTo>
                      <a:pt x="16" y="0"/>
                    </a:moveTo>
                    <a:cubicBezTo>
                      <a:pt x="0" y="0"/>
                      <a:pt x="0" y="0"/>
                      <a:pt x="0" y="0"/>
                    </a:cubicBezTo>
                    <a:cubicBezTo>
                      <a:pt x="0" y="4"/>
                      <a:pt x="0" y="4"/>
                      <a:pt x="0" y="4"/>
                    </a:cubicBezTo>
                    <a:cubicBezTo>
                      <a:pt x="0" y="20"/>
                      <a:pt x="4" y="36"/>
                      <a:pt x="12" y="51"/>
                    </a:cubicBezTo>
                    <a:cubicBezTo>
                      <a:pt x="18" y="61"/>
                      <a:pt x="18" y="61"/>
                      <a:pt x="18" y="61"/>
                    </a:cubicBezTo>
                    <a:cubicBezTo>
                      <a:pt x="21" y="61"/>
                      <a:pt x="23" y="61"/>
                      <a:pt x="26" y="61"/>
                    </a:cubicBezTo>
                    <a:cubicBezTo>
                      <a:pt x="19" y="49"/>
                      <a:pt x="16" y="34"/>
                      <a:pt x="16" y="20"/>
                    </a:cubicBezTo>
                    <a:cubicBezTo>
                      <a:pt x="16" y="0"/>
                      <a:pt x="16" y="0"/>
                      <a:pt x="16"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8" name="Google Shape;2048;p3"/>
              <p:cNvSpPr/>
              <p:nvPr/>
            </p:nvSpPr>
            <p:spPr>
              <a:xfrm>
                <a:off x="3709" y="198"/>
                <a:ext cx="282" cy="1256"/>
              </a:xfrm>
              <a:custGeom>
                <a:rect b="b" l="l" r="r" t="t"/>
                <a:pathLst>
                  <a:path extrusionOk="0" h="734" w="165">
                    <a:moveTo>
                      <a:pt x="165" y="554"/>
                    </a:moveTo>
                    <a:cubicBezTo>
                      <a:pt x="152" y="554"/>
                      <a:pt x="152" y="554"/>
                      <a:pt x="152" y="554"/>
                    </a:cubicBezTo>
                    <a:cubicBezTo>
                      <a:pt x="152" y="677"/>
                      <a:pt x="152" y="677"/>
                      <a:pt x="152" y="677"/>
                    </a:cubicBezTo>
                    <a:cubicBezTo>
                      <a:pt x="152" y="681"/>
                      <a:pt x="151" y="685"/>
                      <a:pt x="149" y="688"/>
                    </a:cubicBezTo>
                    <a:cubicBezTo>
                      <a:pt x="149" y="692"/>
                      <a:pt x="149" y="692"/>
                      <a:pt x="149" y="692"/>
                    </a:cubicBezTo>
                    <a:cubicBezTo>
                      <a:pt x="149" y="692"/>
                      <a:pt x="149" y="692"/>
                      <a:pt x="149" y="692"/>
                    </a:cubicBezTo>
                    <a:cubicBezTo>
                      <a:pt x="149" y="707"/>
                      <a:pt x="137" y="718"/>
                      <a:pt x="123" y="718"/>
                    </a:cubicBezTo>
                    <a:cubicBezTo>
                      <a:pt x="0" y="718"/>
                      <a:pt x="0" y="718"/>
                      <a:pt x="0" y="718"/>
                    </a:cubicBezTo>
                    <a:cubicBezTo>
                      <a:pt x="0" y="734"/>
                      <a:pt x="0" y="734"/>
                      <a:pt x="0" y="734"/>
                    </a:cubicBezTo>
                    <a:cubicBezTo>
                      <a:pt x="139" y="734"/>
                      <a:pt x="139" y="734"/>
                      <a:pt x="139" y="734"/>
                    </a:cubicBezTo>
                    <a:cubicBezTo>
                      <a:pt x="153" y="734"/>
                      <a:pt x="165" y="723"/>
                      <a:pt x="165" y="708"/>
                    </a:cubicBezTo>
                    <a:cubicBezTo>
                      <a:pt x="165" y="554"/>
                      <a:pt x="165" y="554"/>
                      <a:pt x="165" y="554"/>
                    </a:cubicBezTo>
                    <a:moveTo>
                      <a:pt x="58" y="0"/>
                    </a:moveTo>
                    <a:cubicBezTo>
                      <a:pt x="86" y="49"/>
                      <a:pt x="86" y="49"/>
                      <a:pt x="86" y="49"/>
                    </a:cubicBezTo>
                    <a:cubicBezTo>
                      <a:pt x="122" y="112"/>
                      <a:pt x="143" y="183"/>
                      <a:pt x="148" y="256"/>
                    </a:cubicBezTo>
                    <a:cubicBezTo>
                      <a:pt x="149" y="256"/>
                      <a:pt x="149" y="256"/>
                      <a:pt x="149" y="256"/>
                    </a:cubicBezTo>
                    <a:cubicBezTo>
                      <a:pt x="151" y="273"/>
                      <a:pt x="152" y="290"/>
                      <a:pt x="152" y="307"/>
                    </a:cubicBezTo>
                    <a:cubicBezTo>
                      <a:pt x="152" y="417"/>
                      <a:pt x="152" y="417"/>
                      <a:pt x="152" y="417"/>
                    </a:cubicBezTo>
                    <a:cubicBezTo>
                      <a:pt x="165" y="417"/>
                      <a:pt x="165" y="417"/>
                      <a:pt x="165" y="417"/>
                    </a:cubicBezTo>
                    <a:cubicBezTo>
                      <a:pt x="165" y="305"/>
                      <a:pt x="165" y="305"/>
                      <a:pt x="165" y="305"/>
                    </a:cubicBezTo>
                    <a:cubicBezTo>
                      <a:pt x="165" y="221"/>
                      <a:pt x="143" y="138"/>
                      <a:pt x="102" y="65"/>
                    </a:cubicBezTo>
                    <a:cubicBezTo>
                      <a:pt x="68" y="6"/>
                      <a:pt x="68" y="6"/>
                      <a:pt x="68" y="6"/>
                    </a:cubicBezTo>
                    <a:cubicBezTo>
                      <a:pt x="67" y="4"/>
                      <a:pt x="67" y="2"/>
                      <a:pt x="66" y="0"/>
                    </a:cubicBezTo>
                    <a:cubicBezTo>
                      <a:pt x="63" y="0"/>
                      <a:pt x="61" y="0"/>
                      <a:pt x="5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9" name="Google Shape;2049;p3"/>
              <p:cNvSpPr/>
              <p:nvPr/>
            </p:nvSpPr>
            <p:spPr>
              <a:xfrm>
                <a:off x="3778" y="29"/>
                <a:ext cx="54" cy="65"/>
              </a:xfrm>
              <a:custGeom>
                <a:rect b="b" l="l" r="r" t="t"/>
                <a:pathLst>
                  <a:path extrusionOk="0" h="38" w="32">
                    <a:moveTo>
                      <a:pt x="15" y="0"/>
                    </a:moveTo>
                    <a:cubicBezTo>
                      <a:pt x="16" y="1"/>
                      <a:pt x="16" y="3"/>
                      <a:pt x="16" y="4"/>
                    </a:cubicBezTo>
                    <a:cubicBezTo>
                      <a:pt x="16" y="22"/>
                      <a:pt x="16" y="22"/>
                      <a:pt x="16" y="22"/>
                    </a:cubicBezTo>
                    <a:cubicBezTo>
                      <a:pt x="0" y="22"/>
                      <a:pt x="0" y="22"/>
                      <a:pt x="0" y="22"/>
                    </a:cubicBezTo>
                    <a:cubicBezTo>
                      <a:pt x="0" y="38"/>
                      <a:pt x="0" y="38"/>
                      <a:pt x="0" y="38"/>
                    </a:cubicBezTo>
                    <a:cubicBezTo>
                      <a:pt x="16" y="38"/>
                      <a:pt x="16" y="38"/>
                      <a:pt x="16" y="38"/>
                    </a:cubicBezTo>
                    <a:cubicBezTo>
                      <a:pt x="32" y="38"/>
                      <a:pt x="32" y="38"/>
                      <a:pt x="32" y="38"/>
                    </a:cubicBezTo>
                    <a:cubicBezTo>
                      <a:pt x="32" y="20"/>
                      <a:pt x="32" y="20"/>
                      <a:pt x="32" y="20"/>
                    </a:cubicBezTo>
                    <a:cubicBezTo>
                      <a:pt x="32" y="10"/>
                      <a:pt x="25" y="2"/>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0" name="Google Shape;2050;p3"/>
              <p:cNvSpPr/>
              <p:nvPr/>
            </p:nvSpPr>
            <p:spPr>
              <a:xfrm>
                <a:off x="3962" y="636"/>
                <a:ext cx="7" cy="739"/>
              </a:xfrm>
              <a:custGeom>
                <a:rect b="b" l="l" r="r" t="t"/>
                <a:pathLst>
                  <a:path extrusionOk="0" h="432" w="4">
                    <a:moveTo>
                      <a:pt x="4" y="298"/>
                    </a:moveTo>
                    <a:cubicBezTo>
                      <a:pt x="1" y="298"/>
                      <a:pt x="1" y="298"/>
                      <a:pt x="1" y="298"/>
                    </a:cubicBezTo>
                    <a:cubicBezTo>
                      <a:pt x="1" y="432"/>
                      <a:pt x="1" y="432"/>
                      <a:pt x="1" y="432"/>
                    </a:cubicBezTo>
                    <a:cubicBezTo>
                      <a:pt x="3" y="429"/>
                      <a:pt x="4" y="425"/>
                      <a:pt x="4" y="421"/>
                    </a:cubicBezTo>
                    <a:cubicBezTo>
                      <a:pt x="4" y="298"/>
                      <a:pt x="4" y="298"/>
                      <a:pt x="4" y="298"/>
                    </a:cubicBezTo>
                    <a:moveTo>
                      <a:pt x="1" y="0"/>
                    </a:moveTo>
                    <a:cubicBezTo>
                      <a:pt x="0" y="0"/>
                      <a:pt x="0" y="0"/>
                      <a:pt x="0" y="0"/>
                    </a:cubicBezTo>
                    <a:cubicBezTo>
                      <a:pt x="1" y="11"/>
                      <a:pt x="1" y="22"/>
                      <a:pt x="1" y="33"/>
                    </a:cubicBezTo>
                    <a:cubicBezTo>
                      <a:pt x="1" y="161"/>
                      <a:pt x="1" y="161"/>
                      <a:pt x="1" y="161"/>
                    </a:cubicBezTo>
                    <a:cubicBezTo>
                      <a:pt x="4" y="161"/>
                      <a:pt x="4" y="161"/>
                      <a:pt x="4" y="161"/>
                    </a:cubicBezTo>
                    <a:cubicBezTo>
                      <a:pt x="4" y="51"/>
                      <a:pt x="4" y="51"/>
                      <a:pt x="4" y="51"/>
                    </a:cubicBezTo>
                    <a:cubicBezTo>
                      <a:pt x="4" y="34"/>
                      <a:pt x="3" y="17"/>
                      <a:pt x="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1" name="Google Shape;2051;p3"/>
              <p:cNvSpPr/>
              <p:nvPr/>
            </p:nvSpPr>
            <p:spPr>
              <a:xfrm>
                <a:off x="3964" y="912"/>
                <a:ext cx="27" cy="234"/>
              </a:xfrm>
              <a:custGeom>
                <a:rect b="b" l="l" r="r" t="t"/>
                <a:pathLst>
                  <a:path extrusionOk="0" h="234" w="27">
                    <a:moveTo>
                      <a:pt x="27" y="0"/>
                    </a:moveTo>
                    <a:lnTo>
                      <a:pt x="27" y="0"/>
                    </a:lnTo>
                    <a:lnTo>
                      <a:pt x="5" y="0"/>
                    </a:lnTo>
                    <a:lnTo>
                      <a:pt x="0" y="0"/>
                    </a:lnTo>
                    <a:lnTo>
                      <a:pt x="0" y="234"/>
                    </a:lnTo>
                    <a:lnTo>
                      <a:pt x="5" y="234"/>
                    </a:lnTo>
                    <a:lnTo>
                      <a:pt x="27" y="234"/>
                    </a:lnTo>
                    <a:lnTo>
                      <a:pt x="27"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2" name="Google Shape;2052;p3"/>
              <p:cNvSpPr/>
              <p:nvPr/>
            </p:nvSpPr>
            <p:spPr>
              <a:xfrm>
                <a:off x="3964" y="912"/>
                <a:ext cx="27" cy="234"/>
              </a:xfrm>
              <a:custGeom>
                <a:rect b="b" l="l" r="r" t="t"/>
                <a:pathLst>
                  <a:path extrusionOk="0" h="234" w="27">
                    <a:moveTo>
                      <a:pt x="27" y="0"/>
                    </a:moveTo>
                    <a:lnTo>
                      <a:pt x="27" y="0"/>
                    </a:lnTo>
                    <a:lnTo>
                      <a:pt x="5" y="0"/>
                    </a:lnTo>
                    <a:lnTo>
                      <a:pt x="0" y="0"/>
                    </a:lnTo>
                    <a:lnTo>
                      <a:pt x="0" y="234"/>
                    </a:lnTo>
                    <a:lnTo>
                      <a:pt x="5" y="234"/>
                    </a:lnTo>
                    <a:lnTo>
                      <a:pt x="27" y="234"/>
                    </a:lnTo>
                    <a:lnTo>
                      <a:pt x="2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3" name="Google Shape;2053;p3"/>
              <p:cNvSpPr/>
              <p:nvPr/>
            </p:nvSpPr>
            <p:spPr>
              <a:xfrm>
                <a:off x="4289" y="665"/>
                <a:ext cx="152" cy="512"/>
              </a:xfrm>
              <a:custGeom>
                <a:rect b="b" l="l" r="r" t="t"/>
                <a:pathLst>
                  <a:path extrusionOk="0" h="299" w="89">
                    <a:moveTo>
                      <a:pt x="89" y="0"/>
                    </a:moveTo>
                    <a:cubicBezTo>
                      <a:pt x="89" y="165"/>
                      <a:pt x="59" y="299"/>
                      <a:pt x="23" y="299"/>
                    </a:cubicBezTo>
                    <a:cubicBezTo>
                      <a:pt x="23" y="299"/>
                      <a:pt x="23" y="299"/>
                      <a:pt x="23" y="299"/>
                    </a:cubicBezTo>
                    <a:cubicBezTo>
                      <a:pt x="17" y="299"/>
                      <a:pt x="11" y="293"/>
                      <a:pt x="6" y="283"/>
                    </a:cubicBezTo>
                    <a:cubicBezTo>
                      <a:pt x="4" y="282"/>
                      <a:pt x="2" y="282"/>
                      <a:pt x="0" y="281"/>
                    </a:cubicBezTo>
                    <a:cubicBezTo>
                      <a:pt x="7" y="292"/>
                      <a:pt x="15" y="299"/>
                      <a:pt x="23" y="299"/>
                    </a:cubicBezTo>
                    <a:cubicBezTo>
                      <a:pt x="59" y="299"/>
                      <a:pt x="89" y="165"/>
                      <a:pt x="89" y="0"/>
                    </a:cubicBezTo>
                    <a:cubicBezTo>
                      <a:pt x="89" y="0"/>
                      <a:pt x="89" y="0"/>
                      <a:pt x="8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4" name="Google Shape;2054;p3"/>
              <p:cNvSpPr/>
              <p:nvPr/>
            </p:nvSpPr>
            <p:spPr>
              <a:xfrm>
                <a:off x="4299" y="1134"/>
                <a:ext cx="29" cy="43"/>
              </a:xfrm>
              <a:custGeom>
                <a:rect b="b" l="l" r="r" t="t"/>
                <a:pathLst>
                  <a:path extrusionOk="0" h="25" w="17">
                    <a:moveTo>
                      <a:pt x="17" y="0"/>
                    </a:moveTo>
                    <a:cubicBezTo>
                      <a:pt x="11" y="6"/>
                      <a:pt x="6" y="9"/>
                      <a:pt x="1" y="9"/>
                    </a:cubicBezTo>
                    <a:cubicBezTo>
                      <a:pt x="0" y="9"/>
                      <a:pt x="0" y="9"/>
                      <a:pt x="0" y="9"/>
                    </a:cubicBezTo>
                    <a:cubicBezTo>
                      <a:pt x="5" y="19"/>
                      <a:pt x="11" y="25"/>
                      <a:pt x="17" y="25"/>
                    </a:cubicBezTo>
                    <a:cubicBezTo>
                      <a:pt x="17" y="25"/>
                      <a:pt x="17" y="25"/>
                      <a:pt x="17" y="25"/>
                    </a:cubicBezTo>
                    <a:cubicBezTo>
                      <a:pt x="17" y="25"/>
                      <a:pt x="17" y="25"/>
                      <a:pt x="17" y="25"/>
                    </a:cubicBezTo>
                    <a:cubicBezTo>
                      <a:pt x="17" y="0"/>
                      <a:pt x="17" y="0"/>
                      <a:pt x="1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5" name="Google Shape;2055;p3"/>
              <p:cNvSpPr/>
              <p:nvPr/>
            </p:nvSpPr>
            <p:spPr>
              <a:xfrm>
                <a:off x="4339" y="157"/>
                <a:ext cx="66" cy="135"/>
              </a:xfrm>
              <a:custGeom>
                <a:rect b="b" l="l" r="r" t="t"/>
                <a:pathLst>
                  <a:path extrusionOk="0" h="79" w="39">
                    <a:moveTo>
                      <a:pt x="0" y="0"/>
                    </a:moveTo>
                    <a:cubicBezTo>
                      <a:pt x="0" y="0"/>
                      <a:pt x="1" y="1"/>
                      <a:pt x="1" y="2"/>
                    </a:cubicBezTo>
                    <a:cubicBezTo>
                      <a:pt x="11" y="11"/>
                      <a:pt x="20" y="37"/>
                      <a:pt x="28" y="76"/>
                    </a:cubicBezTo>
                    <a:cubicBezTo>
                      <a:pt x="32" y="77"/>
                      <a:pt x="35" y="78"/>
                      <a:pt x="39" y="79"/>
                    </a:cubicBezTo>
                    <a:cubicBezTo>
                      <a:pt x="29" y="35"/>
                      <a:pt x="15" y="6"/>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6" name="Google Shape;2056;p3"/>
              <p:cNvSpPr/>
              <p:nvPr/>
            </p:nvSpPr>
            <p:spPr>
              <a:xfrm>
                <a:off x="4328" y="287"/>
                <a:ext cx="113" cy="890"/>
              </a:xfrm>
              <a:custGeom>
                <a:rect b="b" l="l" r="r" t="t"/>
                <a:pathLst>
                  <a:path extrusionOk="0" h="520" w="66">
                    <a:moveTo>
                      <a:pt x="34" y="0"/>
                    </a:moveTo>
                    <a:cubicBezTo>
                      <a:pt x="38" y="25"/>
                      <a:pt x="42" y="56"/>
                      <a:pt x="45" y="90"/>
                    </a:cubicBezTo>
                    <a:cubicBezTo>
                      <a:pt x="48" y="125"/>
                      <a:pt x="50" y="164"/>
                      <a:pt x="50" y="205"/>
                    </a:cubicBezTo>
                    <a:cubicBezTo>
                      <a:pt x="50" y="205"/>
                      <a:pt x="50" y="205"/>
                      <a:pt x="50" y="205"/>
                    </a:cubicBezTo>
                    <a:cubicBezTo>
                      <a:pt x="50" y="205"/>
                      <a:pt x="50" y="205"/>
                      <a:pt x="50" y="205"/>
                    </a:cubicBezTo>
                    <a:cubicBezTo>
                      <a:pt x="50" y="207"/>
                      <a:pt x="50" y="210"/>
                      <a:pt x="50" y="212"/>
                    </a:cubicBezTo>
                    <a:cubicBezTo>
                      <a:pt x="50" y="215"/>
                      <a:pt x="50" y="218"/>
                      <a:pt x="50" y="221"/>
                    </a:cubicBezTo>
                    <a:cubicBezTo>
                      <a:pt x="50" y="386"/>
                      <a:pt x="28" y="520"/>
                      <a:pt x="0" y="520"/>
                    </a:cubicBezTo>
                    <a:cubicBezTo>
                      <a:pt x="36" y="520"/>
                      <a:pt x="66" y="386"/>
                      <a:pt x="66" y="221"/>
                    </a:cubicBezTo>
                    <a:cubicBezTo>
                      <a:pt x="66" y="135"/>
                      <a:pt x="58" y="58"/>
                      <a:pt x="45" y="3"/>
                    </a:cubicBezTo>
                    <a:cubicBezTo>
                      <a:pt x="41" y="2"/>
                      <a:pt x="38" y="1"/>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7" name="Google Shape;2057;p3"/>
              <p:cNvSpPr/>
              <p:nvPr/>
            </p:nvSpPr>
            <p:spPr>
              <a:xfrm>
                <a:off x="4340" y="161"/>
                <a:ext cx="46" cy="126"/>
              </a:xfrm>
              <a:custGeom>
                <a:rect b="b" l="l" r="r" t="t"/>
                <a:pathLst>
                  <a:path extrusionOk="0" h="74" w="27">
                    <a:moveTo>
                      <a:pt x="0" y="0"/>
                    </a:moveTo>
                    <a:cubicBezTo>
                      <a:pt x="10" y="16"/>
                      <a:pt x="18" y="41"/>
                      <a:pt x="25" y="73"/>
                    </a:cubicBezTo>
                    <a:cubicBezTo>
                      <a:pt x="26" y="73"/>
                      <a:pt x="26" y="74"/>
                      <a:pt x="27" y="74"/>
                    </a:cubicBezTo>
                    <a:cubicBezTo>
                      <a:pt x="19" y="35"/>
                      <a:pt x="10" y="9"/>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8" name="Google Shape;2058;p3"/>
              <p:cNvSpPr/>
              <p:nvPr/>
            </p:nvSpPr>
            <p:spPr>
              <a:xfrm>
                <a:off x="4328" y="286"/>
                <a:ext cx="86" cy="891"/>
              </a:xfrm>
              <a:custGeom>
                <a:rect b="b" l="l" r="r" t="t"/>
                <a:pathLst>
                  <a:path extrusionOk="0" h="521" w="50">
                    <a:moveTo>
                      <a:pt x="50" y="213"/>
                    </a:moveTo>
                    <a:cubicBezTo>
                      <a:pt x="50" y="350"/>
                      <a:pt x="28" y="464"/>
                      <a:pt x="0" y="496"/>
                    </a:cubicBezTo>
                    <a:cubicBezTo>
                      <a:pt x="0" y="521"/>
                      <a:pt x="0" y="521"/>
                      <a:pt x="0" y="521"/>
                    </a:cubicBezTo>
                    <a:cubicBezTo>
                      <a:pt x="0" y="521"/>
                      <a:pt x="0" y="521"/>
                      <a:pt x="0" y="521"/>
                    </a:cubicBezTo>
                    <a:cubicBezTo>
                      <a:pt x="28" y="521"/>
                      <a:pt x="50" y="387"/>
                      <a:pt x="50" y="222"/>
                    </a:cubicBezTo>
                    <a:cubicBezTo>
                      <a:pt x="50" y="219"/>
                      <a:pt x="50" y="216"/>
                      <a:pt x="50" y="213"/>
                    </a:cubicBezTo>
                    <a:moveTo>
                      <a:pt x="32" y="0"/>
                    </a:moveTo>
                    <a:cubicBezTo>
                      <a:pt x="38" y="26"/>
                      <a:pt x="42" y="57"/>
                      <a:pt x="45" y="91"/>
                    </a:cubicBezTo>
                    <a:cubicBezTo>
                      <a:pt x="42" y="57"/>
                      <a:pt x="38" y="26"/>
                      <a:pt x="34" y="1"/>
                    </a:cubicBezTo>
                    <a:cubicBezTo>
                      <a:pt x="33" y="1"/>
                      <a:pt x="33" y="0"/>
                      <a:pt x="3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9" name="Google Shape;2059;p3"/>
              <p:cNvSpPr/>
              <p:nvPr/>
            </p:nvSpPr>
            <p:spPr>
              <a:xfrm>
                <a:off x="4034" y="139"/>
                <a:ext cx="74" cy="82"/>
              </a:xfrm>
              <a:custGeom>
                <a:rect b="b" l="l" r="r" t="t"/>
                <a:pathLst>
                  <a:path extrusionOk="0" h="48" w="43">
                    <a:moveTo>
                      <a:pt x="22" y="0"/>
                    </a:moveTo>
                    <a:cubicBezTo>
                      <a:pt x="10" y="0"/>
                      <a:pt x="0" y="13"/>
                      <a:pt x="0" y="29"/>
                    </a:cubicBezTo>
                    <a:cubicBezTo>
                      <a:pt x="0" y="34"/>
                      <a:pt x="1" y="39"/>
                      <a:pt x="3" y="44"/>
                    </a:cubicBezTo>
                    <a:cubicBezTo>
                      <a:pt x="15" y="45"/>
                      <a:pt x="26" y="47"/>
                      <a:pt x="38" y="48"/>
                    </a:cubicBezTo>
                    <a:cubicBezTo>
                      <a:pt x="41" y="43"/>
                      <a:pt x="43" y="37"/>
                      <a:pt x="43" y="29"/>
                    </a:cubicBezTo>
                    <a:cubicBezTo>
                      <a:pt x="43" y="13"/>
                      <a:pt x="34" y="0"/>
                      <a:pt x="22"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0" name="Google Shape;2060;p3"/>
              <p:cNvSpPr/>
              <p:nvPr/>
            </p:nvSpPr>
            <p:spPr>
              <a:xfrm>
                <a:off x="4039" y="214"/>
                <a:ext cx="60" cy="25"/>
              </a:xfrm>
              <a:custGeom>
                <a:rect b="b" l="l" r="r" t="t"/>
                <a:pathLst>
                  <a:path extrusionOk="0" h="15" w="35">
                    <a:moveTo>
                      <a:pt x="0" y="0"/>
                    </a:moveTo>
                    <a:cubicBezTo>
                      <a:pt x="4" y="9"/>
                      <a:pt x="11" y="15"/>
                      <a:pt x="19" y="15"/>
                    </a:cubicBezTo>
                    <a:cubicBezTo>
                      <a:pt x="25" y="15"/>
                      <a:pt x="31" y="11"/>
                      <a:pt x="35" y="4"/>
                    </a:cubicBezTo>
                    <a:cubicBezTo>
                      <a:pt x="23" y="3"/>
                      <a:pt x="1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1" name="Google Shape;2061;p3"/>
              <p:cNvSpPr/>
              <p:nvPr/>
            </p:nvSpPr>
            <p:spPr>
              <a:xfrm>
                <a:off x="4144" y="58"/>
                <a:ext cx="73" cy="101"/>
              </a:xfrm>
              <a:prstGeom prst="ellipse">
                <a:avLst/>
              </a:pr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2" name="Google Shape;2062;p3"/>
              <p:cNvSpPr/>
              <p:nvPr/>
            </p:nvSpPr>
            <p:spPr>
              <a:xfrm>
                <a:off x="4108" y="310"/>
                <a:ext cx="73" cy="99"/>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3" name="Google Shape;2063;p3"/>
              <p:cNvSpPr/>
              <p:nvPr/>
            </p:nvSpPr>
            <p:spPr>
              <a:xfrm>
                <a:off x="4852" y="3070"/>
                <a:ext cx="83" cy="137"/>
              </a:xfrm>
              <a:custGeom>
                <a:rect b="b" l="l" r="r" t="t"/>
                <a:pathLst>
                  <a:path extrusionOk="0" h="80" w="49">
                    <a:moveTo>
                      <a:pt x="43" y="0"/>
                    </a:moveTo>
                    <a:cubicBezTo>
                      <a:pt x="42" y="0"/>
                      <a:pt x="40" y="0"/>
                      <a:pt x="39" y="2"/>
                    </a:cubicBezTo>
                    <a:cubicBezTo>
                      <a:pt x="18" y="26"/>
                      <a:pt x="7" y="53"/>
                      <a:pt x="1" y="77"/>
                    </a:cubicBezTo>
                    <a:cubicBezTo>
                      <a:pt x="1" y="78"/>
                      <a:pt x="1" y="79"/>
                      <a:pt x="0" y="80"/>
                    </a:cubicBezTo>
                    <a:cubicBezTo>
                      <a:pt x="5" y="76"/>
                      <a:pt x="9" y="74"/>
                      <a:pt x="14" y="71"/>
                    </a:cubicBezTo>
                    <a:cubicBezTo>
                      <a:pt x="20" y="51"/>
                      <a:pt x="30" y="28"/>
                      <a:pt x="47" y="8"/>
                    </a:cubicBezTo>
                    <a:cubicBezTo>
                      <a:pt x="49" y="6"/>
                      <a:pt x="49" y="3"/>
                      <a:pt x="47" y="1"/>
                    </a:cubicBezTo>
                    <a:cubicBezTo>
                      <a:pt x="46" y="0"/>
                      <a:pt x="44" y="0"/>
                      <a:pt x="4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4" name="Google Shape;2064;p3"/>
              <p:cNvSpPr/>
              <p:nvPr/>
            </p:nvSpPr>
            <p:spPr>
              <a:xfrm>
                <a:off x="4795" y="3188"/>
                <a:ext cx="24" cy="44"/>
              </a:xfrm>
              <a:custGeom>
                <a:rect b="b" l="l" r="r" t="t"/>
                <a:pathLst>
                  <a:path extrusionOk="0" h="26" w="14">
                    <a:moveTo>
                      <a:pt x="0" y="0"/>
                    </a:moveTo>
                    <a:cubicBezTo>
                      <a:pt x="6" y="9"/>
                      <a:pt x="10" y="17"/>
                      <a:pt x="12" y="26"/>
                    </a:cubicBezTo>
                    <a:cubicBezTo>
                      <a:pt x="13" y="22"/>
                      <a:pt x="13" y="18"/>
                      <a:pt x="14" y="13"/>
                    </a:cubicBezTo>
                    <a:cubicBezTo>
                      <a:pt x="14" y="13"/>
                      <a:pt x="13" y="12"/>
                      <a:pt x="13" y="12"/>
                    </a:cubicBezTo>
                    <a:cubicBezTo>
                      <a:pt x="9" y="8"/>
                      <a:pt x="5" y="4"/>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5" name="Google Shape;2065;p3"/>
              <p:cNvSpPr/>
              <p:nvPr/>
            </p:nvSpPr>
            <p:spPr>
              <a:xfrm>
                <a:off x="4918" y="3207"/>
                <a:ext cx="45" cy="29"/>
              </a:xfrm>
              <a:custGeom>
                <a:rect b="b" l="l" r="r" t="t"/>
                <a:pathLst>
                  <a:path extrusionOk="0" h="17" w="26">
                    <a:moveTo>
                      <a:pt x="24" y="0"/>
                    </a:moveTo>
                    <a:cubicBezTo>
                      <a:pt x="21" y="0"/>
                      <a:pt x="14" y="1"/>
                      <a:pt x="6" y="2"/>
                    </a:cubicBezTo>
                    <a:cubicBezTo>
                      <a:pt x="5" y="7"/>
                      <a:pt x="3" y="12"/>
                      <a:pt x="0" y="17"/>
                    </a:cubicBezTo>
                    <a:cubicBezTo>
                      <a:pt x="8" y="15"/>
                      <a:pt x="16" y="14"/>
                      <a:pt x="24" y="14"/>
                    </a:cubicBezTo>
                    <a:cubicBezTo>
                      <a:pt x="26" y="6"/>
                      <a:pt x="26" y="0"/>
                      <a:pt x="26" y="0"/>
                    </a:cubicBezTo>
                    <a:cubicBezTo>
                      <a:pt x="26" y="0"/>
                      <a:pt x="25" y="0"/>
                      <a:pt x="2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6" name="Google Shape;2066;p3"/>
              <p:cNvSpPr/>
              <p:nvPr/>
            </p:nvSpPr>
            <p:spPr>
              <a:xfrm>
                <a:off x="4612" y="3627"/>
                <a:ext cx="633" cy="327"/>
              </a:xfrm>
              <a:custGeom>
                <a:rect b="b" l="l" r="r" t="t"/>
                <a:pathLst>
                  <a:path extrusionOk="0" h="191" w="370">
                    <a:moveTo>
                      <a:pt x="370" y="0"/>
                    </a:moveTo>
                    <a:cubicBezTo>
                      <a:pt x="370" y="120"/>
                      <a:pt x="304" y="191"/>
                      <a:pt x="222" y="191"/>
                    </a:cubicBezTo>
                    <a:cubicBezTo>
                      <a:pt x="194" y="191"/>
                      <a:pt x="165" y="180"/>
                      <a:pt x="137" y="160"/>
                    </a:cubicBezTo>
                    <a:cubicBezTo>
                      <a:pt x="137" y="154"/>
                      <a:pt x="137" y="154"/>
                      <a:pt x="137" y="154"/>
                    </a:cubicBezTo>
                    <a:cubicBezTo>
                      <a:pt x="131" y="151"/>
                      <a:pt x="126" y="148"/>
                      <a:pt x="121" y="144"/>
                    </a:cubicBezTo>
                    <a:cubicBezTo>
                      <a:pt x="93" y="164"/>
                      <a:pt x="63" y="175"/>
                      <a:pt x="36" y="175"/>
                    </a:cubicBezTo>
                    <a:cubicBezTo>
                      <a:pt x="29" y="175"/>
                      <a:pt x="22" y="174"/>
                      <a:pt x="15" y="173"/>
                    </a:cubicBezTo>
                    <a:cubicBezTo>
                      <a:pt x="10" y="175"/>
                      <a:pt x="5" y="178"/>
                      <a:pt x="0" y="180"/>
                    </a:cubicBezTo>
                    <a:cubicBezTo>
                      <a:pt x="16" y="187"/>
                      <a:pt x="33" y="191"/>
                      <a:pt x="52" y="191"/>
                    </a:cubicBezTo>
                    <a:cubicBezTo>
                      <a:pt x="79" y="191"/>
                      <a:pt x="109" y="180"/>
                      <a:pt x="137" y="160"/>
                    </a:cubicBezTo>
                    <a:cubicBezTo>
                      <a:pt x="165" y="180"/>
                      <a:pt x="194" y="191"/>
                      <a:pt x="222" y="191"/>
                    </a:cubicBezTo>
                    <a:cubicBezTo>
                      <a:pt x="304" y="191"/>
                      <a:pt x="370" y="120"/>
                      <a:pt x="370" y="0"/>
                    </a:cubicBezTo>
                    <a:cubicBezTo>
                      <a:pt x="370" y="0"/>
                      <a:pt x="370" y="0"/>
                      <a:pt x="37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7" name="Google Shape;2067;p3"/>
              <p:cNvSpPr/>
              <p:nvPr/>
            </p:nvSpPr>
            <p:spPr>
              <a:xfrm>
                <a:off x="4525" y="3872"/>
                <a:ext cx="113" cy="63"/>
              </a:xfrm>
              <a:custGeom>
                <a:rect b="b" l="l" r="r" t="t"/>
                <a:pathLst>
                  <a:path extrusionOk="0" h="37" w="66">
                    <a:moveTo>
                      <a:pt x="0" y="0"/>
                    </a:moveTo>
                    <a:cubicBezTo>
                      <a:pt x="15" y="16"/>
                      <a:pt x="32" y="29"/>
                      <a:pt x="51" y="37"/>
                    </a:cubicBezTo>
                    <a:cubicBezTo>
                      <a:pt x="56" y="35"/>
                      <a:pt x="61" y="32"/>
                      <a:pt x="66" y="30"/>
                    </a:cubicBezTo>
                    <a:cubicBezTo>
                      <a:pt x="42" y="26"/>
                      <a:pt x="19" y="16"/>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068" name="Google Shape;2068;p3"/>
            <p:cNvGrpSpPr/>
            <p:nvPr/>
          </p:nvGrpSpPr>
          <p:grpSpPr>
            <a:xfrm>
              <a:off x="3674154" y="1686625"/>
              <a:ext cx="4813017" cy="4427936"/>
              <a:chOff x="1708" y="400"/>
              <a:chExt cx="4237" cy="3898"/>
            </a:xfrm>
          </p:grpSpPr>
          <p:sp>
            <p:nvSpPr>
              <p:cNvPr id="2069" name="Google Shape;2069;p3"/>
              <p:cNvSpPr/>
              <p:nvPr/>
            </p:nvSpPr>
            <p:spPr>
              <a:xfrm>
                <a:off x="4847" y="3494"/>
                <a:ext cx="398" cy="460"/>
              </a:xfrm>
              <a:custGeom>
                <a:rect b="b" l="l" r="r" t="t"/>
                <a:pathLst>
                  <a:path extrusionOk="0" h="269" w="233">
                    <a:moveTo>
                      <a:pt x="223" y="0"/>
                    </a:moveTo>
                    <a:cubicBezTo>
                      <a:pt x="220" y="4"/>
                      <a:pt x="216" y="7"/>
                      <a:pt x="213" y="11"/>
                    </a:cubicBezTo>
                    <a:cubicBezTo>
                      <a:pt x="215" y="27"/>
                      <a:pt x="217" y="44"/>
                      <a:pt x="217" y="62"/>
                    </a:cubicBezTo>
                    <a:cubicBezTo>
                      <a:pt x="217" y="62"/>
                      <a:pt x="217" y="62"/>
                      <a:pt x="217" y="62"/>
                    </a:cubicBezTo>
                    <a:cubicBezTo>
                      <a:pt x="217" y="62"/>
                      <a:pt x="217" y="62"/>
                      <a:pt x="217" y="62"/>
                    </a:cubicBezTo>
                    <a:cubicBezTo>
                      <a:pt x="217" y="182"/>
                      <a:pt x="151" y="253"/>
                      <a:pt x="69" y="253"/>
                    </a:cubicBezTo>
                    <a:cubicBezTo>
                      <a:pt x="47" y="253"/>
                      <a:pt x="23" y="245"/>
                      <a:pt x="0" y="232"/>
                    </a:cubicBezTo>
                    <a:cubicBezTo>
                      <a:pt x="0" y="238"/>
                      <a:pt x="0" y="238"/>
                      <a:pt x="0" y="238"/>
                    </a:cubicBezTo>
                    <a:cubicBezTo>
                      <a:pt x="28" y="258"/>
                      <a:pt x="57" y="269"/>
                      <a:pt x="85" y="269"/>
                    </a:cubicBezTo>
                    <a:cubicBezTo>
                      <a:pt x="167" y="269"/>
                      <a:pt x="233" y="198"/>
                      <a:pt x="233" y="78"/>
                    </a:cubicBezTo>
                    <a:cubicBezTo>
                      <a:pt x="233" y="51"/>
                      <a:pt x="229" y="24"/>
                      <a:pt x="22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0" name="Google Shape;2070;p3"/>
              <p:cNvSpPr/>
              <p:nvPr/>
            </p:nvSpPr>
            <p:spPr>
              <a:xfrm>
                <a:off x="5120" y="3309"/>
                <a:ext cx="108" cy="204"/>
              </a:xfrm>
              <a:custGeom>
                <a:rect b="b" l="l" r="r" t="t"/>
                <a:pathLst>
                  <a:path extrusionOk="0" h="119" w="63">
                    <a:moveTo>
                      <a:pt x="0" y="0"/>
                    </a:moveTo>
                    <a:cubicBezTo>
                      <a:pt x="26" y="29"/>
                      <a:pt x="45" y="71"/>
                      <a:pt x="53" y="119"/>
                    </a:cubicBezTo>
                    <a:cubicBezTo>
                      <a:pt x="56" y="115"/>
                      <a:pt x="60" y="112"/>
                      <a:pt x="63" y="108"/>
                    </a:cubicBezTo>
                    <a:cubicBezTo>
                      <a:pt x="51" y="62"/>
                      <a:pt x="29" y="24"/>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1" name="Google Shape;2071;p3"/>
              <p:cNvSpPr/>
              <p:nvPr/>
            </p:nvSpPr>
            <p:spPr>
              <a:xfrm>
                <a:off x="5343" y="3000"/>
                <a:ext cx="330" cy="415"/>
              </a:xfrm>
              <a:custGeom>
                <a:rect b="b" l="l" r="r" t="t"/>
                <a:pathLst>
                  <a:path extrusionOk="0" h="243" w="193">
                    <a:moveTo>
                      <a:pt x="39" y="159"/>
                    </a:moveTo>
                    <a:cubicBezTo>
                      <a:pt x="26" y="177"/>
                      <a:pt x="13" y="195"/>
                      <a:pt x="0" y="212"/>
                    </a:cubicBezTo>
                    <a:cubicBezTo>
                      <a:pt x="19" y="231"/>
                      <a:pt x="46" y="242"/>
                      <a:pt x="77" y="243"/>
                    </a:cubicBezTo>
                    <a:cubicBezTo>
                      <a:pt x="77" y="188"/>
                      <a:pt x="77" y="188"/>
                      <a:pt x="77" y="188"/>
                    </a:cubicBezTo>
                    <a:cubicBezTo>
                      <a:pt x="39" y="159"/>
                      <a:pt x="39" y="159"/>
                      <a:pt x="39" y="159"/>
                    </a:cubicBezTo>
                    <a:moveTo>
                      <a:pt x="64" y="121"/>
                    </a:moveTo>
                    <a:cubicBezTo>
                      <a:pt x="58" y="131"/>
                      <a:pt x="51" y="141"/>
                      <a:pt x="45" y="150"/>
                    </a:cubicBezTo>
                    <a:cubicBezTo>
                      <a:pt x="77" y="175"/>
                      <a:pt x="77" y="175"/>
                      <a:pt x="77" y="175"/>
                    </a:cubicBezTo>
                    <a:cubicBezTo>
                      <a:pt x="77" y="131"/>
                      <a:pt x="77" y="131"/>
                      <a:pt x="77" y="131"/>
                    </a:cubicBezTo>
                    <a:cubicBezTo>
                      <a:pt x="64" y="121"/>
                      <a:pt x="64" y="121"/>
                      <a:pt x="64" y="121"/>
                    </a:cubicBezTo>
                    <a:moveTo>
                      <a:pt x="77" y="100"/>
                    </a:moveTo>
                    <a:cubicBezTo>
                      <a:pt x="75" y="104"/>
                      <a:pt x="72" y="108"/>
                      <a:pt x="70" y="112"/>
                    </a:cubicBezTo>
                    <a:cubicBezTo>
                      <a:pt x="77" y="118"/>
                      <a:pt x="77" y="118"/>
                      <a:pt x="77" y="118"/>
                    </a:cubicBezTo>
                    <a:cubicBezTo>
                      <a:pt x="77" y="100"/>
                      <a:pt x="77" y="100"/>
                      <a:pt x="77" y="100"/>
                    </a:cubicBezTo>
                    <a:moveTo>
                      <a:pt x="132" y="0"/>
                    </a:moveTo>
                    <a:cubicBezTo>
                      <a:pt x="123" y="19"/>
                      <a:pt x="113" y="38"/>
                      <a:pt x="103" y="56"/>
                    </a:cubicBezTo>
                    <a:cubicBezTo>
                      <a:pt x="114" y="47"/>
                      <a:pt x="114" y="47"/>
                      <a:pt x="114" y="47"/>
                    </a:cubicBezTo>
                    <a:cubicBezTo>
                      <a:pt x="115" y="46"/>
                      <a:pt x="116" y="46"/>
                      <a:pt x="118" y="46"/>
                    </a:cubicBezTo>
                    <a:cubicBezTo>
                      <a:pt x="119" y="46"/>
                      <a:pt x="121" y="47"/>
                      <a:pt x="122" y="48"/>
                    </a:cubicBezTo>
                    <a:cubicBezTo>
                      <a:pt x="123" y="50"/>
                      <a:pt x="123" y="54"/>
                      <a:pt x="121" y="55"/>
                    </a:cubicBezTo>
                    <a:cubicBezTo>
                      <a:pt x="90" y="79"/>
                      <a:pt x="90" y="79"/>
                      <a:pt x="90" y="79"/>
                    </a:cubicBezTo>
                    <a:cubicBezTo>
                      <a:pt x="89" y="80"/>
                      <a:pt x="88" y="82"/>
                      <a:pt x="88" y="83"/>
                    </a:cubicBezTo>
                    <a:cubicBezTo>
                      <a:pt x="88" y="118"/>
                      <a:pt x="88" y="118"/>
                      <a:pt x="88" y="118"/>
                    </a:cubicBezTo>
                    <a:cubicBezTo>
                      <a:pt x="133" y="83"/>
                      <a:pt x="133" y="83"/>
                      <a:pt x="133" y="83"/>
                    </a:cubicBezTo>
                    <a:cubicBezTo>
                      <a:pt x="134" y="82"/>
                      <a:pt x="135" y="82"/>
                      <a:pt x="137" y="82"/>
                    </a:cubicBezTo>
                    <a:cubicBezTo>
                      <a:pt x="138" y="82"/>
                      <a:pt x="140" y="83"/>
                      <a:pt x="141" y="84"/>
                    </a:cubicBezTo>
                    <a:cubicBezTo>
                      <a:pt x="142" y="86"/>
                      <a:pt x="142" y="89"/>
                      <a:pt x="140" y="91"/>
                    </a:cubicBezTo>
                    <a:cubicBezTo>
                      <a:pt x="88" y="131"/>
                      <a:pt x="88" y="131"/>
                      <a:pt x="88" y="131"/>
                    </a:cubicBezTo>
                    <a:cubicBezTo>
                      <a:pt x="88" y="175"/>
                      <a:pt x="88" y="175"/>
                      <a:pt x="88" y="175"/>
                    </a:cubicBezTo>
                    <a:cubicBezTo>
                      <a:pt x="153" y="125"/>
                      <a:pt x="153" y="125"/>
                      <a:pt x="153" y="125"/>
                    </a:cubicBezTo>
                    <a:cubicBezTo>
                      <a:pt x="154" y="124"/>
                      <a:pt x="155" y="124"/>
                      <a:pt x="157" y="124"/>
                    </a:cubicBezTo>
                    <a:cubicBezTo>
                      <a:pt x="158" y="124"/>
                      <a:pt x="160" y="124"/>
                      <a:pt x="161" y="126"/>
                    </a:cubicBezTo>
                    <a:cubicBezTo>
                      <a:pt x="162" y="128"/>
                      <a:pt x="162" y="131"/>
                      <a:pt x="160" y="133"/>
                    </a:cubicBezTo>
                    <a:cubicBezTo>
                      <a:pt x="88" y="188"/>
                      <a:pt x="88" y="188"/>
                      <a:pt x="88" y="188"/>
                    </a:cubicBezTo>
                    <a:cubicBezTo>
                      <a:pt x="88" y="243"/>
                      <a:pt x="88" y="243"/>
                      <a:pt x="88" y="243"/>
                    </a:cubicBezTo>
                    <a:cubicBezTo>
                      <a:pt x="146" y="241"/>
                      <a:pt x="193" y="202"/>
                      <a:pt x="193" y="143"/>
                    </a:cubicBezTo>
                    <a:cubicBezTo>
                      <a:pt x="193" y="94"/>
                      <a:pt x="161" y="40"/>
                      <a:pt x="132"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2" name="Google Shape;2072;p3"/>
              <p:cNvSpPr/>
              <p:nvPr/>
            </p:nvSpPr>
            <p:spPr>
              <a:xfrm>
                <a:off x="5293" y="2899"/>
                <a:ext cx="275" cy="463"/>
              </a:xfrm>
              <a:custGeom>
                <a:rect b="b" l="l" r="r" t="t"/>
                <a:pathLst>
                  <a:path extrusionOk="0" h="271" w="161">
                    <a:moveTo>
                      <a:pt x="119" y="138"/>
                    </a:moveTo>
                    <a:cubicBezTo>
                      <a:pt x="117" y="140"/>
                      <a:pt x="117" y="140"/>
                      <a:pt x="117" y="140"/>
                    </a:cubicBezTo>
                    <a:cubicBezTo>
                      <a:pt x="117" y="142"/>
                      <a:pt x="117" y="142"/>
                      <a:pt x="117" y="142"/>
                    </a:cubicBezTo>
                    <a:cubicBezTo>
                      <a:pt x="117" y="141"/>
                      <a:pt x="118" y="139"/>
                      <a:pt x="119" y="138"/>
                    </a:cubicBezTo>
                    <a:moveTo>
                      <a:pt x="111" y="0"/>
                    </a:moveTo>
                    <a:cubicBezTo>
                      <a:pt x="111" y="0"/>
                      <a:pt x="0" y="110"/>
                      <a:pt x="0" y="202"/>
                    </a:cubicBezTo>
                    <a:cubicBezTo>
                      <a:pt x="0" y="230"/>
                      <a:pt x="11" y="254"/>
                      <a:pt x="29" y="271"/>
                    </a:cubicBezTo>
                    <a:cubicBezTo>
                      <a:pt x="42" y="254"/>
                      <a:pt x="55" y="236"/>
                      <a:pt x="68" y="218"/>
                    </a:cubicBezTo>
                    <a:cubicBezTo>
                      <a:pt x="34" y="192"/>
                      <a:pt x="34" y="192"/>
                      <a:pt x="34" y="192"/>
                    </a:cubicBezTo>
                    <a:cubicBezTo>
                      <a:pt x="34" y="192"/>
                      <a:pt x="34" y="192"/>
                      <a:pt x="34" y="192"/>
                    </a:cubicBezTo>
                    <a:cubicBezTo>
                      <a:pt x="32" y="190"/>
                      <a:pt x="31" y="187"/>
                      <a:pt x="33" y="185"/>
                    </a:cubicBezTo>
                    <a:cubicBezTo>
                      <a:pt x="34" y="183"/>
                      <a:pt x="36" y="183"/>
                      <a:pt x="37" y="183"/>
                    </a:cubicBezTo>
                    <a:cubicBezTo>
                      <a:pt x="38" y="183"/>
                      <a:pt x="39" y="183"/>
                      <a:pt x="40" y="184"/>
                    </a:cubicBezTo>
                    <a:cubicBezTo>
                      <a:pt x="74" y="209"/>
                      <a:pt x="74" y="209"/>
                      <a:pt x="74" y="209"/>
                    </a:cubicBezTo>
                    <a:cubicBezTo>
                      <a:pt x="80" y="200"/>
                      <a:pt x="87" y="190"/>
                      <a:pt x="93" y="180"/>
                    </a:cubicBezTo>
                    <a:cubicBezTo>
                      <a:pt x="54" y="150"/>
                      <a:pt x="54" y="150"/>
                      <a:pt x="54" y="150"/>
                    </a:cubicBezTo>
                    <a:cubicBezTo>
                      <a:pt x="54" y="150"/>
                      <a:pt x="54" y="150"/>
                      <a:pt x="54" y="150"/>
                    </a:cubicBezTo>
                    <a:cubicBezTo>
                      <a:pt x="52" y="148"/>
                      <a:pt x="51" y="145"/>
                      <a:pt x="53" y="143"/>
                    </a:cubicBezTo>
                    <a:cubicBezTo>
                      <a:pt x="54" y="142"/>
                      <a:pt x="56" y="141"/>
                      <a:pt x="57" y="141"/>
                    </a:cubicBezTo>
                    <a:cubicBezTo>
                      <a:pt x="58" y="141"/>
                      <a:pt x="59" y="141"/>
                      <a:pt x="60" y="142"/>
                    </a:cubicBezTo>
                    <a:cubicBezTo>
                      <a:pt x="99" y="171"/>
                      <a:pt x="99" y="171"/>
                      <a:pt x="99" y="171"/>
                    </a:cubicBezTo>
                    <a:cubicBezTo>
                      <a:pt x="101" y="167"/>
                      <a:pt x="104" y="163"/>
                      <a:pt x="106" y="159"/>
                    </a:cubicBezTo>
                    <a:cubicBezTo>
                      <a:pt x="106" y="140"/>
                      <a:pt x="106" y="140"/>
                      <a:pt x="106" y="140"/>
                    </a:cubicBezTo>
                    <a:cubicBezTo>
                      <a:pt x="73" y="114"/>
                      <a:pt x="73" y="114"/>
                      <a:pt x="73" y="114"/>
                    </a:cubicBezTo>
                    <a:cubicBezTo>
                      <a:pt x="71" y="113"/>
                      <a:pt x="70" y="109"/>
                      <a:pt x="72" y="107"/>
                    </a:cubicBezTo>
                    <a:cubicBezTo>
                      <a:pt x="73" y="106"/>
                      <a:pt x="75" y="105"/>
                      <a:pt x="76" y="105"/>
                    </a:cubicBezTo>
                    <a:cubicBezTo>
                      <a:pt x="77" y="105"/>
                      <a:pt x="78" y="105"/>
                      <a:pt x="79" y="106"/>
                    </a:cubicBezTo>
                    <a:cubicBezTo>
                      <a:pt x="106" y="127"/>
                      <a:pt x="106" y="127"/>
                      <a:pt x="106" y="127"/>
                    </a:cubicBezTo>
                    <a:cubicBezTo>
                      <a:pt x="106" y="75"/>
                      <a:pt x="106" y="75"/>
                      <a:pt x="106" y="75"/>
                    </a:cubicBezTo>
                    <a:cubicBezTo>
                      <a:pt x="106" y="73"/>
                      <a:pt x="108" y="70"/>
                      <a:pt x="111" y="70"/>
                    </a:cubicBezTo>
                    <a:cubicBezTo>
                      <a:pt x="114" y="70"/>
                      <a:pt x="117" y="73"/>
                      <a:pt x="117" y="75"/>
                    </a:cubicBezTo>
                    <a:cubicBezTo>
                      <a:pt x="117" y="127"/>
                      <a:pt x="117" y="127"/>
                      <a:pt x="117" y="127"/>
                    </a:cubicBezTo>
                    <a:cubicBezTo>
                      <a:pt x="132" y="115"/>
                      <a:pt x="132" y="115"/>
                      <a:pt x="132" y="115"/>
                    </a:cubicBezTo>
                    <a:cubicBezTo>
                      <a:pt x="142" y="97"/>
                      <a:pt x="152" y="78"/>
                      <a:pt x="161" y="59"/>
                    </a:cubicBezTo>
                    <a:cubicBezTo>
                      <a:pt x="135" y="24"/>
                      <a:pt x="111" y="0"/>
                      <a:pt x="1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3" name="Google Shape;2073;p3"/>
              <p:cNvSpPr/>
              <p:nvPr/>
            </p:nvSpPr>
            <p:spPr>
              <a:xfrm>
                <a:off x="5474" y="3018"/>
                <a:ext cx="19" cy="105"/>
              </a:xfrm>
              <a:custGeom>
                <a:rect b="b" l="l" r="r" t="t"/>
                <a:pathLst>
                  <a:path extrusionOk="0" h="61" w="11">
                    <a:moveTo>
                      <a:pt x="5" y="0"/>
                    </a:moveTo>
                    <a:cubicBezTo>
                      <a:pt x="2" y="0"/>
                      <a:pt x="0" y="3"/>
                      <a:pt x="0" y="5"/>
                    </a:cubicBezTo>
                    <a:cubicBezTo>
                      <a:pt x="0" y="57"/>
                      <a:pt x="0" y="57"/>
                      <a:pt x="0" y="57"/>
                    </a:cubicBezTo>
                    <a:cubicBezTo>
                      <a:pt x="5" y="61"/>
                      <a:pt x="5" y="61"/>
                      <a:pt x="5" y="61"/>
                    </a:cubicBezTo>
                    <a:cubicBezTo>
                      <a:pt x="11" y="57"/>
                      <a:pt x="11" y="57"/>
                      <a:pt x="11" y="57"/>
                    </a:cubicBezTo>
                    <a:cubicBezTo>
                      <a:pt x="11" y="5"/>
                      <a:pt x="11" y="5"/>
                      <a:pt x="11" y="5"/>
                    </a:cubicBezTo>
                    <a:cubicBezTo>
                      <a:pt x="11" y="3"/>
                      <a:pt x="8" y="0"/>
                      <a:pt x="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4" name="Google Shape;2074;p3"/>
              <p:cNvSpPr/>
              <p:nvPr/>
            </p:nvSpPr>
            <p:spPr>
              <a:xfrm>
                <a:off x="5474" y="3142"/>
                <a:ext cx="19" cy="66"/>
              </a:xfrm>
              <a:custGeom>
                <a:rect b="b" l="l" r="r" t="t"/>
                <a:pathLst>
                  <a:path extrusionOk="0" h="39" w="11">
                    <a:moveTo>
                      <a:pt x="11" y="0"/>
                    </a:moveTo>
                    <a:cubicBezTo>
                      <a:pt x="7" y="6"/>
                      <a:pt x="4" y="11"/>
                      <a:pt x="0" y="17"/>
                    </a:cubicBezTo>
                    <a:cubicBezTo>
                      <a:pt x="0" y="35"/>
                      <a:pt x="0" y="35"/>
                      <a:pt x="0" y="35"/>
                    </a:cubicBezTo>
                    <a:cubicBezTo>
                      <a:pt x="5" y="39"/>
                      <a:pt x="5" y="39"/>
                      <a:pt x="5" y="39"/>
                    </a:cubicBezTo>
                    <a:cubicBezTo>
                      <a:pt x="11" y="35"/>
                      <a:pt x="11" y="35"/>
                      <a:pt x="11" y="35"/>
                    </a:cubicBezTo>
                    <a:cubicBezTo>
                      <a:pt x="11" y="0"/>
                      <a:pt x="11" y="0"/>
                      <a:pt x="1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5" name="Google Shape;2075;p3"/>
              <p:cNvSpPr/>
              <p:nvPr/>
            </p:nvSpPr>
            <p:spPr>
              <a:xfrm>
                <a:off x="5474" y="3138"/>
                <a:ext cx="19" cy="33"/>
              </a:xfrm>
              <a:custGeom>
                <a:rect b="b" l="l" r="r" t="t"/>
                <a:pathLst>
                  <a:path extrusionOk="0" h="19" w="11">
                    <a:moveTo>
                      <a:pt x="11" y="0"/>
                    </a:moveTo>
                    <a:cubicBezTo>
                      <a:pt x="9" y="1"/>
                      <a:pt x="9" y="1"/>
                      <a:pt x="9" y="1"/>
                    </a:cubicBezTo>
                    <a:cubicBezTo>
                      <a:pt x="8" y="2"/>
                      <a:pt x="6" y="2"/>
                      <a:pt x="5" y="2"/>
                    </a:cubicBezTo>
                    <a:cubicBezTo>
                      <a:pt x="4" y="2"/>
                      <a:pt x="3" y="2"/>
                      <a:pt x="2" y="1"/>
                    </a:cubicBezTo>
                    <a:cubicBezTo>
                      <a:pt x="0" y="0"/>
                      <a:pt x="0" y="0"/>
                      <a:pt x="0" y="0"/>
                    </a:cubicBezTo>
                    <a:cubicBezTo>
                      <a:pt x="0" y="19"/>
                      <a:pt x="0" y="19"/>
                      <a:pt x="0" y="19"/>
                    </a:cubicBezTo>
                    <a:cubicBezTo>
                      <a:pt x="4" y="13"/>
                      <a:pt x="7" y="8"/>
                      <a:pt x="11" y="2"/>
                    </a:cubicBezTo>
                    <a:cubicBezTo>
                      <a:pt x="11"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6" name="Google Shape;2076;p3"/>
              <p:cNvSpPr/>
              <p:nvPr/>
            </p:nvSpPr>
            <p:spPr>
              <a:xfrm>
                <a:off x="5474" y="3224"/>
                <a:ext cx="19" cy="294"/>
              </a:xfrm>
              <a:custGeom>
                <a:rect b="b" l="l" r="r" t="t"/>
                <a:pathLst>
                  <a:path extrusionOk="0" h="172" w="11">
                    <a:moveTo>
                      <a:pt x="11" y="57"/>
                    </a:moveTo>
                    <a:cubicBezTo>
                      <a:pt x="9" y="59"/>
                      <a:pt x="9" y="59"/>
                      <a:pt x="9" y="59"/>
                    </a:cubicBezTo>
                    <a:cubicBezTo>
                      <a:pt x="8" y="60"/>
                      <a:pt x="6" y="60"/>
                      <a:pt x="5" y="60"/>
                    </a:cubicBezTo>
                    <a:cubicBezTo>
                      <a:pt x="4" y="60"/>
                      <a:pt x="3" y="60"/>
                      <a:pt x="2" y="59"/>
                    </a:cubicBezTo>
                    <a:cubicBezTo>
                      <a:pt x="0" y="57"/>
                      <a:pt x="0" y="57"/>
                      <a:pt x="0" y="57"/>
                    </a:cubicBezTo>
                    <a:cubicBezTo>
                      <a:pt x="0" y="112"/>
                      <a:pt x="0" y="112"/>
                      <a:pt x="0" y="112"/>
                    </a:cubicBezTo>
                    <a:cubicBezTo>
                      <a:pt x="0" y="167"/>
                      <a:pt x="0" y="167"/>
                      <a:pt x="0" y="167"/>
                    </a:cubicBezTo>
                    <a:cubicBezTo>
                      <a:pt x="0" y="170"/>
                      <a:pt x="2" y="172"/>
                      <a:pt x="5" y="172"/>
                    </a:cubicBezTo>
                    <a:cubicBezTo>
                      <a:pt x="8" y="172"/>
                      <a:pt x="11" y="170"/>
                      <a:pt x="11" y="167"/>
                    </a:cubicBezTo>
                    <a:cubicBezTo>
                      <a:pt x="11" y="112"/>
                      <a:pt x="11" y="112"/>
                      <a:pt x="11" y="112"/>
                    </a:cubicBezTo>
                    <a:cubicBezTo>
                      <a:pt x="11" y="57"/>
                      <a:pt x="11" y="57"/>
                      <a:pt x="11" y="57"/>
                    </a:cubicBezTo>
                    <a:moveTo>
                      <a:pt x="11" y="0"/>
                    </a:moveTo>
                    <a:cubicBezTo>
                      <a:pt x="9" y="2"/>
                      <a:pt x="9" y="2"/>
                      <a:pt x="9" y="2"/>
                    </a:cubicBezTo>
                    <a:cubicBezTo>
                      <a:pt x="8" y="3"/>
                      <a:pt x="6" y="3"/>
                      <a:pt x="5" y="3"/>
                    </a:cubicBezTo>
                    <a:cubicBezTo>
                      <a:pt x="4" y="3"/>
                      <a:pt x="3" y="3"/>
                      <a:pt x="2" y="2"/>
                    </a:cubicBezTo>
                    <a:cubicBezTo>
                      <a:pt x="0" y="0"/>
                      <a:pt x="0" y="0"/>
                      <a:pt x="0" y="0"/>
                    </a:cubicBezTo>
                    <a:cubicBezTo>
                      <a:pt x="0" y="44"/>
                      <a:pt x="0" y="44"/>
                      <a:pt x="0" y="44"/>
                    </a:cubicBezTo>
                    <a:cubicBezTo>
                      <a:pt x="5" y="48"/>
                      <a:pt x="5" y="48"/>
                      <a:pt x="5" y="48"/>
                    </a:cubicBezTo>
                    <a:cubicBezTo>
                      <a:pt x="11" y="44"/>
                      <a:pt x="11" y="44"/>
                      <a:pt x="11" y="44"/>
                    </a:cubicBezTo>
                    <a:cubicBezTo>
                      <a:pt x="11" y="0"/>
                      <a:pt x="11" y="0"/>
                      <a:pt x="1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7" name="Google Shape;2077;p3"/>
              <p:cNvSpPr/>
              <p:nvPr/>
            </p:nvSpPr>
            <p:spPr>
              <a:xfrm>
                <a:off x="5409" y="3212"/>
                <a:ext cx="211" cy="114"/>
              </a:xfrm>
              <a:custGeom>
                <a:rect b="b" l="l" r="r" t="t"/>
                <a:pathLst>
                  <a:path extrusionOk="0" h="67" w="123">
                    <a:moveTo>
                      <a:pt x="118" y="0"/>
                    </a:moveTo>
                    <a:cubicBezTo>
                      <a:pt x="116" y="0"/>
                      <a:pt x="115" y="0"/>
                      <a:pt x="114" y="1"/>
                    </a:cubicBezTo>
                    <a:cubicBezTo>
                      <a:pt x="49" y="51"/>
                      <a:pt x="49" y="51"/>
                      <a:pt x="49" y="51"/>
                    </a:cubicBezTo>
                    <a:cubicBezTo>
                      <a:pt x="43" y="55"/>
                      <a:pt x="43" y="55"/>
                      <a:pt x="43" y="55"/>
                    </a:cubicBezTo>
                    <a:cubicBezTo>
                      <a:pt x="38" y="51"/>
                      <a:pt x="38" y="51"/>
                      <a:pt x="38" y="51"/>
                    </a:cubicBezTo>
                    <a:cubicBezTo>
                      <a:pt x="6" y="26"/>
                      <a:pt x="6" y="26"/>
                      <a:pt x="6" y="26"/>
                    </a:cubicBezTo>
                    <a:cubicBezTo>
                      <a:pt x="4" y="29"/>
                      <a:pt x="2" y="32"/>
                      <a:pt x="0" y="35"/>
                    </a:cubicBezTo>
                    <a:cubicBezTo>
                      <a:pt x="38" y="64"/>
                      <a:pt x="38" y="64"/>
                      <a:pt x="38" y="64"/>
                    </a:cubicBezTo>
                    <a:cubicBezTo>
                      <a:pt x="40" y="66"/>
                      <a:pt x="40" y="66"/>
                      <a:pt x="40" y="66"/>
                    </a:cubicBezTo>
                    <a:cubicBezTo>
                      <a:pt x="41" y="67"/>
                      <a:pt x="42" y="67"/>
                      <a:pt x="43" y="67"/>
                    </a:cubicBezTo>
                    <a:cubicBezTo>
                      <a:pt x="44" y="67"/>
                      <a:pt x="46" y="67"/>
                      <a:pt x="47" y="66"/>
                    </a:cubicBezTo>
                    <a:cubicBezTo>
                      <a:pt x="49" y="64"/>
                      <a:pt x="49" y="64"/>
                      <a:pt x="49" y="64"/>
                    </a:cubicBezTo>
                    <a:cubicBezTo>
                      <a:pt x="121" y="9"/>
                      <a:pt x="121" y="9"/>
                      <a:pt x="121" y="9"/>
                    </a:cubicBezTo>
                    <a:cubicBezTo>
                      <a:pt x="123" y="7"/>
                      <a:pt x="123" y="4"/>
                      <a:pt x="122" y="2"/>
                    </a:cubicBezTo>
                    <a:cubicBezTo>
                      <a:pt x="121" y="0"/>
                      <a:pt x="119" y="0"/>
                      <a:pt x="118"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8" name="Google Shape;2078;p3"/>
              <p:cNvSpPr/>
              <p:nvPr/>
            </p:nvSpPr>
            <p:spPr>
              <a:xfrm>
                <a:off x="5346" y="3212"/>
                <a:ext cx="74" cy="60"/>
              </a:xfrm>
              <a:custGeom>
                <a:rect b="b" l="l" r="r" t="t"/>
                <a:pathLst>
                  <a:path extrusionOk="0" h="35" w="43">
                    <a:moveTo>
                      <a:pt x="6" y="0"/>
                    </a:moveTo>
                    <a:cubicBezTo>
                      <a:pt x="5" y="0"/>
                      <a:pt x="3" y="0"/>
                      <a:pt x="2" y="2"/>
                    </a:cubicBezTo>
                    <a:cubicBezTo>
                      <a:pt x="0" y="4"/>
                      <a:pt x="1" y="7"/>
                      <a:pt x="3" y="9"/>
                    </a:cubicBezTo>
                    <a:cubicBezTo>
                      <a:pt x="3" y="9"/>
                      <a:pt x="3" y="9"/>
                      <a:pt x="3" y="9"/>
                    </a:cubicBezTo>
                    <a:cubicBezTo>
                      <a:pt x="37" y="35"/>
                      <a:pt x="37" y="35"/>
                      <a:pt x="37" y="35"/>
                    </a:cubicBezTo>
                    <a:cubicBezTo>
                      <a:pt x="39" y="32"/>
                      <a:pt x="41" y="29"/>
                      <a:pt x="43" y="26"/>
                    </a:cubicBezTo>
                    <a:cubicBezTo>
                      <a:pt x="9" y="1"/>
                      <a:pt x="9" y="1"/>
                      <a:pt x="9" y="1"/>
                    </a:cubicBezTo>
                    <a:cubicBezTo>
                      <a:pt x="8" y="0"/>
                      <a:pt x="7"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9" name="Google Shape;2079;p3"/>
              <p:cNvSpPr/>
              <p:nvPr/>
            </p:nvSpPr>
            <p:spPr>
              <a:xfrm>
                <a:off x="5452" y="3140"/>
                <a:ext cx="133" cy="89"/>
              </a:xfrm>
              <a:custGeom>
                <a:rect b="b" l="l" r="r" t="t"/>
                <a:pathLst>
                  <a:path extrusionOk="0" h="52" w="78">
                    <a:moveTo>
                      <a:pt x="73" y="0"/>
                    </a:moveTo>
                    <a:cubicBezTo>
                      <a:pt x="71" y="0"/>
                      <a:pt x="70" y="0"/>
                      <a:pt x="69" y="1"/>
                    </a:cubicBezTo>
                    <a:cubicBezTo>
                      <a:pt x="24" y="36"/>
                      <a:pt x="24" y="36"/>
                      <a:pt x="24" y="36"/>
                    </a:cubicBezTo>
                    <a:cubicBezTo>
                      <a:pt x="18" y="40"/>
                      <a:pt x="18" y="40"/>
                      <a:pt x="18" y="40"/>
                    </a:cubicBezTo>
                    <a:cubicBezTo>
                      <a:pt x="13" y="36"/>
                      <a:pt x="13" y="36"/>
                      <a:pt x="13" y="36"/>
                    </a:cubicBezTo>
                    <a:cubicBezTo>
                      <a:pt x="6" y="30"/>
                      <a:pt x="6" y="30"/>
                      <a:pt x="6" y="30"/>
                    </a:cubicBezTo>
                    <a:cubicBezTo>
                      <a:pt x="4" y="33"/>
                      <a:pt x="2" y="36"/>
                      <a:pt x="0" y="39"/>
                    </a:cubicBezTo>
                    <a:cubicBezTo>
                      <a:pt x="13" y="49"/>
                      <a:pt x="13" y="49"/>
                      <a:pt x="13" y="49"/>
                    </a:cubicBezTo>
                    <a:cubicBezTo>
                      <a:pt x="15" y="51"/>
                      <a:pt x="15" y="51"/>
                      <a:pt x="15" y="51"/>
                    </a:cubicBezTo>
                    <a:cubicBezTo>
                      <a:pt x="16" y="52"/>
                      <a:pt x="17" y="52"/>
                      <a:pt x="18" y="52"/>
                    </a:cubicBezTo>
                    <a:cubicBezTo>
                      <a:pt x="19" y="52"/>
                      <a:pt x="21" y="52"/>
                      <a:pt x="22" y="51"/>
                    </a:cubicBezTo>
                    <a:cubicBezTo>
                      <a:pt x="24" y="49"/>
                      <a:pt x="24" y="49"/>
                      <a:pt x="24" y="49"/>
                    </a:cubicBezTo>
                    <a:cubicBezTo>
                      <a:pt x="76" y="9"/>
                      <a:pt x="76" y="9"/>
                      <a:pt x="76" y="9"/>
                    </a:cubicBezTo>
                    <a:cubicBezTo>
                      <a:pt x="78" y="7"/>
                      <a:pt x="78" y="4"/>
                      <a:pt x="77" y="2"/>
                    </a:cubicBezTo>
                    <a:cubicBezTo>
                      <a:pt x="76" y="1"/>
                      <a:pt x="74" y="0"/>
                      <a:pt x="7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0" name="Google Shape;2080;p3"/>
              <p:cNvSpPr/>
              <p:nvPr/>
            </p:nvSpPr>
            <p:spPr>
              <a:xfrm>
                <a:off x="5380" y="3140"/>
                <a:ext cx="82" cy="67"/>
              </a:xfrm>
              <a:custGeom>
                <a:rect b="b" l="l" r="r" t="t"/>
                <a:pathLst>
                  <a:path extrusionOk="0" h="39" w="48">
                    <a:moveTo>
                      <a:pt x="6" y="0"/>
                    </a:moveTo>
                    <a:cubicBezTo>
                      <a:pt x="5" y="0"/>
                      <a:pt x="3" y="1"/>
                      <a:pt x="2" y="2"/>
                    </a:cubicBezTo>
                    <a:cubicBezTo>
                      <a:pt x="0" y="4"/>
                      <a:pt x="1" y="7"/>
                      <a:pt x="3" y="9"/>
                    </a:cubicBezTo>
                    <a:cubicBezTo>
                      <a:pt x="3" y="9"/>
                      <a:pt x="3" y="9"/>
                      <a:pt x="3" y="9"/>
                    </a:cubicBezTo>
                    <a:cubicBezTo>
                      <a:pt x="42" y="39"/>
                      <a:pt x="42" y="39"/>
                      <a:pt x="42" y="39"/>
                    </a:cubicBezTo>
                    <a:cubicBezTo>
                      <a:pt x="44" y="36"/>
                      <a:pt x="46" y="33"/>
                      <a:pt x="48" y="30"/>
                    </a:cubicBezTo>
                    <a:cubicBezTo>
                      <a:pt x="9" y="1"/>
                      <a:pt x="9" y="1"/>
                      <a:pt x="9" y="1"/>
                    </a:cubicBezTo>
                    <a:cubicBezTo>
                      <a:pt x="8" y="0"/>
                      <a:pt x="7"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1" name="Google Shape;2081;p3"/>
              <p:cNvSpPr/>
              <p:nvPr/>
            </p:nvSpPr>
            <p:spPr>
              <a:xfrm>
                <a:off x="5496" y="3078"/>
                <a:ext cx="57" cy="57"/>
              </a:xfrm>
              <a:custGeom>
                <a:rect b="b" l="l" r="r" t="t"/>
                <a:pathLst>
                  <a:path extrusionOk="0" h="33" w="33">
                    <a:moveTo>
                      <a:pt x="28" y="0"/>
                    </a:moveTo>
                    <a:cubicBezTo>
                      <a:pt x="26" y="0"/>
                      <a:pt x="25" y="0"/>
                      <a:pt x="24" y="1"/>
                    </a:cubicBezTo>
                    <a:cubicBezTo>
                      <a:pt x="13" y="10"/>
                      <a:pt x="13" y="10"/>
                      <a:pt x="13" y="10"/>
                    </a:cubicBezTo>
                    <a:cubicBezTo>
                      <a:pt x="8" y="18"/>
                      <a:pt x="4" y="26"/>
                      <a:pt x="0" y="33"/>
                    </a:cubicBezTo>
                    <a:cubicBezTo>
                      <a:pt x="31" y="9"/>
                      <a:pt x="31" y="9"/>
                      <a:pt x="31" y="9"/>
                    </a:cubicBezTo>
                    <a:cubicBezTo>
                      <a:pt x="33" y="8"/>
                      <a:pt x="33" y="4"/>
                      <a:pt x="32" y="2"/>
                    </a:cubicBezTo>
                    <a:cubicBezTo>
                      <a:pt x="31" y="1"/>
                      <a:pt x="29" y="0"/>
                      <a:pt x="28"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2" name="Google Shape;2082;p3"/>
              <p:cNvSpPr/>
              <p:nvPr/>
            </p:nvSpPr>
            <p:spPr>
              <a:xfrm>
                <a:off x="5413" y="3078"/>
                <a:ext cx="106" cy="64"/>
              </a:xfrm>
              <a:custGeom>
                <a:rect b="b" l="l" r="r" t="t"/>
                <a:pathLst>
                  <a:path extrusionOk="0" h="37" w="62">
                    <a:moveTo>
                      <a:pt x="6" y="0"/>
                    </a:moveTo>
                    <a:cubicBezTo>
                      <a:pt x="5" y="0"/>
                      <a:pt x="3" y="1"/>
                      <a:pt x="2" y="2"/>
                    </a:cubicBezTo>
                    <a:cubicBezTo>
                      <a:pt x="0" y="4"/>
                      <a:pt x="1" y="8"/>
                      <a:pt x="3" y="9"/>
                    </a:cubicBezTo>
                    <a:cubicBezTo>
                      <a:pt x="36" y="35"/>
                      <a:pt x="36" y="35"/>
                      <a:pt x="36" y="35"/>
                    </a:cubicBezTo>
                    <a:cubicBezTo>
                      <a:pt x="38" y="36"/>
                      <a:pt x="38" y="36"/>
                      <a:pt x="38" y="36"/>
                    </a:cubicBezTo>
                    <a:cubicBezTo>
                      <a:pt x="39" y="37"/>
                      <a:pt x="40" y="37"/>
                      <a:pt x="41" y="37"/>
                    </a:cubicBezTo>
                    <a:cubicBezTo>
                      <a:pt x="42" y="37"/>
                      <a:pt x="44" y="37"/>
                      <a:pt x="45" y="36"/>
                    </a:cubicBezTo>
                    <a:cubicBezTo>
                      <a:pt x="47" y="35"/>
                      <a:pt x="47" y="35"/>
                      <a:pt x="47" y="35"/>
                    </a:cubicBezTo>
                    <a:cubicBezTo>
                      <a:pt x="49" y="33"/>
                      <a:pt x="49" y="33"/>
                      <a:pt x="49" y="33"/>
                    </a:cubicBezTo>
                    <a:cubicBezTo>
                      <a:pt x="53" y="26"/>
                      <a:pt x="57" y="18"/>
                      <a:pt x="62" y="10"/>
                    </a:cubicBezTo>
                    <a:cubicBezTo>
                      <a:pt x="47" y="22"/>
                      <a:pt x="47" y="22"/>
                      <a:pt x="47" y="22"/>
                    </a:cubicBezTo>
                    <a:cubicBezTo>
                      <a:pt x="41" y="26"/>
                      <a:pt x="41" y="26"/>
                      <a:pt x="41" y="26"/>
                    </a:cubicBezTo>
                    <a:cubicBezTo>
                      <a:pt x="36" y="22"/>
                      <a:pt x="36" y="22"/>
                      <a:pt x="36" y="22"/>
                    </a:cubicBezTo>
                    <a:cubicBezTo>
                      <a:pt x="9" y="1"/>
                      <a:pt x="9" y="1"/>
                      <a:pt x="9" y="1"/>
                    </a:cubicBezTo>
                    <a:cubicBezTo>
                      <a:pt x="8" y="0"/>
                      <a:pt x="7"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3" name="Google Shape;2083;p3"/>
              <p:cNvSpPr/>
              <p:nvPr/>
            </p:nvSpPr>
            <p:spPr>
              <a:xfrm>
                <a:off x="1990" y="888"/>
                <a:ext cx="253" cy="359"/>
              </a:xfrm>
              <a:custGeom>
                <a:rect b="b" l="l" r="r" t="t"/>
                <a:pathLst>
                  <a:path extrusionOk="0" h="210" w="148">
                    <a:moveTo>
                      <a:pt x="111" y="0"/>
                    </a:moveTo>
                    <a:cubicBezTo>
                      <a:pt x="88" y="0"/>
                      <a:pt x="57" y="9"/>
                      <a:pt x="37" y="36"/>
                    </a:cubicBezTo>
                    <a:cubicBezTo>
                      <a:pt x="0" y="84"/>
                      <a:pt x="0" y="151"/>
                      <a:pt x="37" y="199"/>
                    </a:cubicBezTo>
                    <a:cubicBezTo>
                      <a:pt x="40" y="203"/>
                      <a:pt x="44" y="207"/>
                      <a:pt x="47" y="210"/>
                    </a:cubicBezTo>
                    <a:cubicBezTo>
                      <a:pt x="57" y="191"/>
                      <a:pt x="68" y="172"/>
                      <a:pt x="79" y="154"/>
                    </a:cubicBezTo>
                    <a:cubicBezTo>
                      <a:pt x="70" y="144"/>
                      <a:pt x="64" y="131"/>
                      <a:pt x="64" y="117"/>
                    </a:cubicBezTo>
                    <a:cubicBezTo>
                      <a:pt x="64" y="90"/>
                      <a:pt x="85" y="68"/>
                      <a:pt x="113" y="63"/>
                    </a:cubicBezTo>
                    <a:cubicBezTo>
                      <a:pt x="128" y="47"/>
                      <a:pt x="146" y="32"/>
                      <a:pt x="147" y="17"/>
                    </a:cubicBezTo>
                    <a:cubicBezTo>
                      <a:pt x="148" y="8"/>
                      <a:pt x="132" y="0"/>
                      <a:pt x="11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4" name="Google Shape;2084;p3"/>
              <p:cNvSpPr/>
              <p:nvPr/>
            </p:nvSpPr>
            <p:spPr>
              <a:xfrm>
                <a:off x="2071" y="1151"/>
                <a:ext cx="172" cy="138"/>
              </a:xfrm>
              <a:custGeom>
                <a:rect b="b" l="l" r="r" t="t"/>
                <a:pathLst>
                  <a:path extrusionOk="0" h="81" w="101">
                    <a:moveTo>
                      <a:pt x="32" y="0"/>
                    </a:moveTo>
                    <a:cubicBezTo>
                      <a:pt x="21" y="18"/>
                      <a:pt x="10" y="37"/>
                      <a:pt x="0" y="56"/>
                    </a:cubicBezTo>
                    <a:cubicBezTo>
                      <a:pt x="20" y="74"/>
                      <a:pt x="44" y="81"/>
                      <a:pt x="64" y="81"/>
                    </a:cubicBezTo>
                    <a:cubicBezTo>
                      <a:pt x="85" y="81"/>
                      <a:pt x="101" y="73"/>
                      <a:pt x="100" y="64"/>
                    </a:cubicBezTo>
                    <a:cubicBezTo>
                      <a:pt x="99" y="49"/>
                      <a:pt x="81" y="34"/>
                      <a:pt x="66" y="18"/>
                    </a:cubicBezTo>
                    <a:cubicBezTo>
                      <a:pt x="53" y="16"/>
                      <a:pt x="41" y="9"/>
                      <a:pt x="3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5" name="Google Shape;2085;p3"/>
              <p:cNvSpPr/>
              <p:nvPr/>
            </p:nvSpPr>
            <p:spPr>
              <a:xfrm>
                <a:off x="2100" y="995"/>
                <a:ext cx="84" cy="156"/>
              </a:xfrm>
              <a:custGeom>
                <a:rect b="b" l="l" r="r" t="t"/>
                <a:pathLst>
                  <a:path extrusionOk="0" h="91" w="49">
                    <a:moveTo>
                      <a:pt x="49" y="0"/>
                    </a:moveTo>
                    <a:cubicBezTo>
                      <a:pt x="49" y="0"/>
                      <a:pt x="49" y="0"/>
                      <a:pt x="49" y="0"/>
                    </a:cubicBezTo>
                    <a:cubicBezTo>
                      <a:pt x="21" y="5"/>
                      <a:pt x="0" y="27"/>
                      <a:pt x="0" y="54"/>
                    </a:cubicBezTo>
                    <a:cubicBezTo>
                      <a:pt x="0" y="68"/>
                      <a:pt x="6" y="81"/>
                      <a:pt x="15" y="91"/>
                    </a:cubicBezTo>
                    <a:cubicBezTo>
                      <a:pt x="19" y="85"/>
                      <a:pt x="22" y="79"/>
                      <a:pt x="26" y="73"/>
                    </a:cubicBezTo>
                    <a:cubicBezTo>
                      <a:pt x="20" y="54"/>
                      <a:pt x="24" y="32"/>
                      <a:pt x="36" y="15"/>
                    </a:cubicBezTo>
                    <a:cubicBezTo>
                      <a:pt x="40" y="10"/>
                      <a:pt x="44" y="5"/>
                      <a:pt x="4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6" name="Google Shape;2086;p3"/>
              <p:cNvSpPr/>
              <p:nvPr/>
            </p:nvSpPr>
            <p:spPr>
              <a:xfrm>
                <a:off x="2125" y="1120"/>
                <a:ext cx="59" cy="62"/>
              </a:xfrm>
              <a:custGeom>
                <a:rect b="b" l="l" r="r" t="t"/>
                <a:pathLst>
                  <a:path extrusionOk="0" h="36" w="34">
                    <a:moveTo>
                      <a:pt x="11" y="0"/>
                    </a:moveTo>
                    <a:cubicBezTo>
                      <a:pt x="7" y="6"/>
                      <a:pt x="4" y="12"/>
                      <a:pt x="0" y="18"/>
                    </a:cubicBezTo>
                    <a:cubicBezTo>
                      <a:pt x="9" y="27"/>
                      <a:pt x="21" y="34"/>
                      <a:pt x="34" y="36"/>
                    </a:cubicBezTo>
                    <a:cubicBezTo>
                      <a:pt x="34" y="36"/>
                      <a:pt x="34" y="36"/>
                      <a:pt x="34" y="36"/>
                    </a:cubicBezTo>
                    <a:cubicBezTo>
                      <a:pt x="29" y="31"/>
                      <a:pt x="25" y="26"/>
                      <a:pt x="21" y="20"/>
                    </a:cubicBezTo>
                    <a:cubicBezTo>
                      <a:pt x="17" y="14"/>
                      <a:pt x="13" y="7"/>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7" name="Google Shape;2087;p3"/>
              <p:cNvSpPr/>
              <p:nvPr/>
            </p:nvSpPr>
            <p:spPr>
              <a:xfrm>
                <a:off x="2042" y="1110"/>
                <a:ext cx="390" cy="359"/>
              </a:xfrm>
              <a:custGeom>
                <a:rect b="b" l="l" r="r" t="t"/>
                <a:pathLst>
                  <a:path extrusionOk="0" h="210" w="228">
                    <a:moveTo>
                      <a:pt x="147" y="79"/>
                    </a:moveTo>
                    <a:cubicBezTo>
                      <a:pt x="147" y="79"/>
                      <a:pt x="147" y="79"/>
                      <a:pt x="147" y="79"/>
                    </a:cubicBezTo>
                    <a:cubicBezTo>
                      <a:pt x="147" y="79"/>
                      <a:pt x="147" y="79"/>
                      <a:pt x="147" y="79"/>
                    </a:cubicBezTo>
                    <a:moveTo>
                      <a:pt x="148" y="71"/>
                    </a:moveTo>
                    <a:cubicBezTo>
                      <a:pt x="148" y="74"/>
                      <a:pt x="147" y="76"/>
                      <a:pt x="147" y="79"/>
                    </a:cubicBezTo>
                    <a:cubicBezTo>
                      <a:pt x="147" y="76"/>
                      <a:pt x="148" y="74"/>
                      <a:pt x="148" y="71"/>
                    </a:cubicBezTo>
                    <a:moveTo>
                      <a:pt x="148" y="71"/>
                    </a:moveTo>
                    <a:cubicBezTo>
                      <a:pt x="148" y="71"/>
                      <a:pt x="148" y="71"/>
                      <a:pt x="148" y="71"/>
                    </a:cubicBezTo>
                    <a:cubicBezTo>
                      <a:pt x="148" y="71"/>
                      <a:pt x="148" y="71"/>
                      <a:pt x="148" y="71"/>
                    </a:cubicBezTo>
                    <a:moveTo>
                      <a:pt x="148" y="71"/>
                    </a:moveTo>
                    <a:cubicBezTo>
                      <a:pt x="148" y="71"/>
                      <a:pt x="148" y="71"/>
                      <a:pt x="148" y="71"/>
                    </a:cubicBezTo>
                    <a:cubicBezTo>
                      <a:pt x="148" y="71"/>
                      <a:pt x="148" y="71"/>
                      <a:pt x="148" y="71"/>
                    </a:cubicBezTo>
                    <a:moveTo>
                      <a:pt x="164" y="0"/>
                    </a:moveTo>
                    <a:cubicBezTo>
                      <a:pt x="161" y="0"/>
                      <a:pt x="158" y="1"/>
                      <a:pt x="157" y="3"/>
                    </a:cubicBezTo>
                    <a:cubicBezTo>
                      <a:pt x="147" y="14"/>
                      <a:pt x="149" y="37"/>
                      <a:pt x="149" y="59"/>
                    </a:cubicBezTo>
                    <a:cubicBezTo>
                      <a:pt x="165" y="83"/>
                      <a:pt x="164" y="113"/>
                      <a:pt x="145" y="133"/>
                    </a:cubicBezTo>
                    <a:cubicBezTo>
                      <a:pt x="135" y="143"/>
                      <a:pt x="121" y="148"/>
                      <a:pt x="107" y="148"/>
                    </a:cubicBezTo>
                    <a:cubicBezTo>
                      <a:pt x="95" y="148"/>
                      <a:pt x="82" y="144"/>
                      <a:pt x="71" y="137"/>
                    </a:cubicBezTo>
                    <a:cubicBezTo>
                      <a:pt x="50" y="138"/>
                      <a:pt x="26" y="136"/>
                      <a:pt x="15" y="145"/>
                    </a:cubicBezTo>
                    <a:cubicBezTo>
                      <a:pt x="0" y="157"/>
                      <a:pt x="38" y="210"/>
                      <a:pt x="95" y="210"/>
                    </a:cubicBezTo>
                    <a:cubicBezTo>
                      <a:pt x="99" y="210"/>
                      <a:pt x="103" y="210"/>
                      <a:pt x="107" y="210"/>
                    </a:cubicBezTo>
                    <a:cubicBezTo>
                      <a:pt x="167" y="202"/>
                      <a:pt x="214" y="154"/>
                      <a:pt x="222" y="94"/>
                    </a:cubicBezTo>
                    <a:cubicBezTo>
                      <a:pt x="228" y="40"/>
                      <a:pt x="185" y="0"/>
                      <a:pt x="16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8" name="Google Shape;2088;p3"/>
              <p:cNvSpPr/>
              <p:nvPr/>
            </p:nvSpPr>
            <p:spPr>
              <a:xfrm>
                <a:off x="2163" y="1211"/>
                <a:ext cx="161" cy="152"/>
              </a:xfrm>
              <a:custGeom>
                <a:rect b="b" l="l" r="r" t="t"/>
                <a:pathLst>
                  <a:path extrusionOk="0" h="89" w="94">
                    <a:moveTo>
                      <a:pt x="78" y="0"/>
                    </a:moveTo>
                    <a:cubicBezTo>
                      <a:pt x="78" y="4"/>
                      <a:pt x="77" y="8"/>
                      <a:pt x="77" y="12"/>
                    </a:cubicBezTo>
                    <a:cubicBezTo>
                      <a:pt x="77" y="12"/>
                      <a:pt x="77" y="12"/>
                      <a:pt x="77" y="12"/>
                    </a:cubicBezTo>
                    <a:cubicBezTo>
                      <a:pt x="77" y="12"/>
                      <a:pt x="77" y="12"/>
                      <a:pt x="77" y="12"/>
                    </a:cubicBezTo>
                    <a:cubicBezTo>
                      <a:pt x="77" y="12"/>
                      <a:pt x="77" y="12"/>
                      <a:pt x="77" y="12"/>
                    </a:cubicBezTo>
                    <a:cubicBezTo>
                      <a:pt x="77" y="12"/>
                      <a:pt x="77" y="12"/>
                      <a:pt x="77" y="12"/>
                    </a:cubicBezTo>
                    <a:cubicBezTo>
                      <a:pt x="77" y="15"/>
                      <a:pt x="76" y="17"/>
                      <a:pt x="76" y="20"/>
                    </a:cubicBezTo>
                    <a:cubicBezTo>
                      <a:pt x="76" y="20"/>
                      <a:pt x="76" y="20"/>
                      <a:pt x="76" y="20"/>
                    </a:cubicBezTo>
                    <a:cubicBezTo>
                      <a:pt x="76" y="20"/>
                      <a:pt x="76" y="20"/>
                      <a:pt x="76" y="20"/>
                    </a:cubicBezTo>
                    <a:cubicBezTo>
                      <a:pt x="76" y="20"/>
                      <a:pt x="76" y="20"/>
                      <a:pt x="76" y="20"/>
                    </a:cubicBezTo>
                    <a:cubicBezTo>
                      <a:pt x="72" y="49"/>
                      <a:pt x="49" y="72"/>
                      <a:pt x="21" y="76"/>
                    </a:cubicBezTo>
                    <a:cubicBezTo>
                      <a:pt x="14" y="77"/>
                      <a:pt x="7" y="78"/>
                      <a:pt x="0" y="78"/>
                    </a:cubicBezTo>
                    <a:cubicBezTo>
                      <a:pt x="0" y="78"/>
                      <a:pt x="0" y="78"/>
                      <a:pt x="0" y="78"/>
                    </a:cubicBezTo>
                    <a:cubicBezTo>
                      <a:pt x="11" y="85"/>
                      <a:pt x="24" y="89"/>
                      <a:pt x="36" y="89"/>
                    </a:cubicBezTo>
                    <a:cubicBezTo>
                      <a:pt x="50" y="89"/>
                      <a:pt x="64" y="84"/>
                      <a:pt x="74" y="74"/>
                    </a:cubicBezTo>
                    <a:cubicBezTo>
                      <a:pt x="93" y="54"/>
                      <a:pt x="94" y="24"/>
                      <a:pt x="78" y="0"/>
                    </a:cubicBezTo>
                    <a:cubicBezTo>
                      <a:pt x="78" y="0"/>
                      <a:pt x="78" y="0"/>
                      <a:pt x="7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9" name="Google Shape;2089;p3"/>
              <p:cNvSpPr/>
              <p:nvPr/>
            </p:nvSpPr>
            <p:spPr>
              <a:xfrm>
                <a:off x="4717" y="918"/>
                <a:ext cx="602" cy="224"/>
              </a:xfrm>
              <a:custGeom>
                <a:rect b="b" l="l" r="r" t="t"/>
                <a:pathLst>
                  <a:path extrusionOk="0" h="131" w="352">
                    <a:moveTo>
                      <a:pt x="352" y="0"/>
                    </a:moveTo>
                    <a:cubicBezTo>
                      <a:pt x="324" y="76"/>
                      <a:pt x="247" y="131"/>
                      <a:pt x="157" y="131"/>
                    </a:cubicBezTo>
                    <a:cubicBezTo>
                      <a:pt x="157" y="114"/>
                      <a:pt x="157" y="114"/>
                      <a:pt x="157" y="114"/>
                    </a:cubicBezTo>
                    <a:cubicBezTo>
                      <a:pt x="152" y="114"/>
                      <a:pt x="147" y="115"/>
                      <a:pt x="141" y="115"/>
                    </a:cubicBezTo>
                    <a:cubicBezTo>
                      <a:pt x="87" y="115"/>
                      <a:pt x="37" y="94"/>
                      <a:pt x="0" y="61"/>
                    </a:cubicBezTo>
                    <a:cubicBezTo>
                      <a:pt x="38" y="104"/>
                      <a:pt x="94" y="131"/>
                      <a:pt x="157" y="131"/>
                    </a:cubicBezTo>
                    <a:cubicBezTo>
                      <a:pt x="247" y="131"/>
                      <a:pt x="324" y="76"/>
                      <a:pt x="352" y="0"/>
                    </a:cubicBezTo>
                    <a:cubicBezTo>
                      <a:pt x="352" y="0"/>
                      <a:pt x="352" y="0"/>
                      <a:pt x="35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0" name="Google Shape;2090;p3"/>
              <p:cNvSpPr/>
              <p:nvPr/>
            </p:nvSpPr>
            <p:spPr>
              <a:xfrm>
                <a:off x="5228" y="563"/>
                <a:ext cx="111" cy="355"/>
              </a:xfrm>
              <a:custGeom>
                <a:rect b="b" l="l" r="r" t="t"/>
                <a:pathLst>
                  <a:path extrusionOk="0" h="208" w="65">
                    <a:moveTo>
                      <a:pt x="0" y="0"/>
                    </a:moveTo>
                    <a:cubicBezTo>
                      <a:pt x="31" y="34"/>
                      <a:pt x="49" y="78"/>
                      <a:pt x="49" y="126"/>
                    </a:cubicBezTo>
                    <a:cubicBezTo>
                      <a:pt x="49" y="126"/>
                      <a:pt x="49" y="126"/>
                      <a:pt x="49" y="126"/>
                    </a:cubicBezTo>
                    <a:cubicBezTo>
                      <a:pt x="49" y="126"/>
                      <a:pt x="49" y="126"/>
                      <a:pt x="49" y="126"/>
                    </a:cubicBezTo>
                    <a:cubicBezTo>
                      <a:pt x="49" y="149"/>
                      <a:pt x="45" y="170"/>
                      <a:pt x="38" y="190"/>
                    </a:cubicBezTo>
                    <a:cubicBezTo>
                      <a:pt x="43" y="196"/>
                      <a:pt x="48" y="202"/>
                      <a:pt x="53" y="208"/>
                    </a:cubicBezTo>
                    <a:cubicBezTo>
                      <a:pt x="61" y="187"/>
                      <a:pt x="65" y="165"/>
                      <a:pt x="65" y="142"/>
                    </a:cubicBezTo>
                    <a:cubicBezTo>
                      <a:pt x="65" y="86"/>
                      <a:pt x="40" y="35"/>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1" name="Google Shape;2091;p3"/>
              <p:cNvSpPr/>
              <p:nvPr/>
            </p:nvSpPr>
            <p:spPr>
              <a:xfrm>
                <a:off x="4985" y="888"/>
                <a:ext cx="334" cy="254"/>
              </a:xfrm>
              <a:custGeom>
                <a:rect b="b" l="l" r="r" t="t"/>
                <a:pathLst>
                  <a:path extrusionOk="0" h="149" w="195">
                    <a:moveTo>
                      <a:pt x="180" y="0"/>
                    </a:moveTo>
                    <a:cubicBezTo>
                      <a:pt x="154" y="72"/>
                      <a:pt x="84" y="126"/>
                      <a:pt x="0" y="132"/>
                    </a:cubicBezTo>
                    <a:cubicBezTo>
                      <a:pt x="0" y="149"/>
                      <a:pt x="0" y="149"/>
                      <a:pt x="0" y="149"/>
                    </a:cubicBezTo>
                    <a:cubicBezTo>
                      <a:pt x="90" y="149"/>
                      <a:pt x="167" y="94"/>
                      <a:pt x="195" y="18"/>
                    </a:cubicBezTo>
                    <a:cubicBezTo>
                      <a:pt x="190" y="12"/>
                      <a:pt x="185" y="6"/>
                      <a:pt x="18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2" name="Google Shape;2092;p3"/>
              <p:cNvSpPr/>
              <p:nvPr/>
            </p:nvSpPr>
            <p:spPr>
              <a:xfrm>
                <a:off x="4978" y="400"/>
                <a:ext cx="9" cy="45"/>
              </a:xfrm>
              <a:custGeom>
                <a:rect b="b" l="l" r="r" t="t"/>
                <a:pathLst>
                  <a:path extrusionOk="0" h="26" w="5">
                    <a:moveTo>
                      <a:pt x="5" y="0"/>
                    </a:moveTo>
                    <a:cubicBezTo>
                      <a:pt x="5" y="0"/>
                      <a:pt x="3" y="4"/>
                      <a:pt x="0" y="11"/>
                    </a:cubicBezTo>
                    <a:cubicBezTo>
                      <a:pt x="1" y="15"/>
                      <a:pt x="1" y="20"/>
                      <a:pt x="1" y="26"/>
                    </a:cubicBezTo>
                    <a:cubicBezTo>
                      <a:pt x="3" y="26"/>
                      <a:pt x="4" y="26"/>
                      <a:pt x="5" y="26"/>
                    </a:cubicBezTo>
                    <a:cubicBezTo>
                      <a:pt x="5" y="0"/>
                      <a:pt x="5" y="0"/>
                      <a:pt x="5" y="0"/>
                    </a:cubicBezTo>
                    <a:cubicBezTo>
                      <a:pt x="5" y="0"/>
                      <a:pt x="5" y="0"/>
                      <a:pt x="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3" name="Google Shape;2093;p3"/>
              <p:cNvSpPr/>
              <p:nvPr/>
            </p:nvSpPr>
            <p:spPr>
              <a:xfrm>
                <a:off x="4987" y="400"/>
                <a:ext cx="17" cy="46"/>
              </a:xfrm>
              <a:custGeom>
                <a:rect b="b" l="l" r="r" t="t"/>
                <a:pathLst>
                  <a:path extrusionOk="0" h="27" w="10">
                    <a:moveTo>
                      <a:pt x="0" y="0"/>
                    </a:moveTo>
                    <a:cubicBezTo>
                      <a:pt x="0" y="26"/>
                      <a:pt x="0" y="26"/>
                      <a:pt x="0" y="26"/>
                    </a:cubicBezTo>
                    <a:cubicBezTo>
                      <a:pt x="3" y="26"/>
                      <a:pt x="6" y="26"/>
                      <a:pt x="9" y="27"/>
                    </a:cubicBezTo>
                    <a:cubicBezTo>
                      <a:pt x="9" y="26"/>
                      <a:pt x="10" y="26"/>
                      <a:pt x="10" y="25"/>
                    </a:cubicBezTo>
                    <a:cubicBezTo>
                      <a:pt x="7" y="10"/>
                      <a:pt x="0" y="0"/>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4" name="Google Shape;2094;p3"/>
              <p:cNvSpPr/>
              <p:nvPr/>
            </p:nvSpPr>
            <p:spPr>
              <a:xfrm>
                <a:off x="5055" y="443"/>
                <a:ext cx="34" cy="22"/>
              </a:xfrm>
              <a:custGeom>
                <a:rect b="b" l="l" r="r" t="t"/>
                <a:pathLst>
                  <a:path extrusionOk="0" h="13" w="20">
                    <a:moveTo>
                      <a:pt x="20" y="0"/>
                    </a:moveTo>
                    <a:cubicBezTo>
                      <a:pt x="20" y="0"/>
                      <a:pt x="11" y="2"/>
                      <a:pt x="0" y="8"/>
                    </a:cubicBezTo>
                    <a:cubicBezTo>
                      <a:pt x="5" y="9"/>
                      <a:pt x="10" y="11"/>
                      <a:pt x="16" y="13"/>
                    </a:cubicBezTo>
                    <a:cubicBezTo>
                      <a:pt x="19" y="5"/>
                      <a:pt x="20" y="0"/>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5" name="Google Shape;2095;p3"/>
              <p:cNvSpPr/>
              <p:nvPr/>
            </p:nvSpPr>
            <p:spPr>
              <a:xfrm>
                <a:off x="5036" y="402"/>
                <a:ext cx="48" cy="24"/>
              </a:xfrm>
              <a:custGeom>
                <a:rect b="b" l="l" r="r" t="t"/>
                <a:pathLst>
                  <a:path extrusionOk="0" h="14" w="28">
                    <a:moveTo>
                      <a:pt x="23" y="0"/>
                    </a:moveTo>
                    <a:cubicBezTo>
                      <a:pt x="23" y="0"/>
                      <a:pt x="22" y="0"/>
                      <a:pt x="22" y="0"/>
                    </a:cubicBezTo>
                    <a:cubicBezTo>
                      <a:pt x="13" y="3"/>
                      <a:pt x="6" y="8"/>
                      <a:pt x="0" y="13"/>
                    </a:cubicBezTo>
                    <a:cubicBezTo>
                      <a:pt x="9" y="9"/>
                      <a:pt x="15" y="8"/>
                      <a:pt x="15" y="8"/>
                    </a:cubicBezTo>
                    <a:cubicBezTo>
                      <a:pt x="15" y="8"/>
                      <a:pt x="15" y="8"/>
                      <a:pt x="15" y="8"/>
                    </a:cubicBezTo>
                    <a:cubicBezTo>
                      <a:pt x="15" y="8"/>
                      <a:pt x="15" y="8"/>
                      <a:pt x="15" y="8"/>
                    </a:cubicBezTo>
                    <a:cubicBezTo>
                      <a:pt x="15" y="8"/>
                      <a:pt x="15" y="10"/>
                      <a:pt x="13" y="14"/>
                    </a:cubicBezTo>
                    <a:cubicBezTo>
                      <a:pt x="17" y="12"/>
                      <a:pt x="21" y="10"/>
                      <a:pt x="25" y="9"/>
                    </a:cubicBezTo>
                    <a:cubicBezTo>
                      <a:pt x="27" y="8"/>
                      <a:pt x="28" y="5"/>
                      <a:pt x="27" y="3"/>
                    </a:cubicBezTo>
                    <a:cubicBezTo>
                      <a:pt x="27" y="1"/>
                      <a:pt x="25" y="0"/>
                      <a:pt x="2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6" name="Google Shape;2096;p3"/>
              <p:cNvSpPr/>
              <p:nvPr/>
            </p:nvSpPr>
            <p:spPr>
              <a:xfrm>
                <a:off x="1708" y="1527"/>
                <a:ext cx="927" cy="920"/>
              </a:xfrm>
              <a:custGeom>
                <a:rect b="b" l="l" r="r" t="t"/>
                <a:pathLst>
                  <a:path extrusionOk="0" h="538" w="542">
                    <a:moveTo>
                      <a:pt x="487" y="23"/>
                    </a:moveTo>
                    <a:cubicBezTo>
                      <a:pt x="487" y="0"/>
                      <a:pt x="487" y="0"/>
                      <a:pt x="487" y="0"/>
                    </a:cubicBezTo>
                    <a:cubicBezTo>
                      <a:pt x="55" y="0"/>
                      <a:pt x="55" y="0"/>
                      <a:pt x="55" y="0"/>
                    </a:cubicBezTo>
                    <a:cubicBezTo>
                      <a:pt x="40" y="0"/>
                      <a:pt x="26" y="6"/>
                      <a:pt x="16" y="16"/>
                    </a:cubicBezTo>
                    <a:cubicBezTo>
                      <a:pt x="6" y="26"/>
                      <a:pt x="0" y="40"/>
                      <a:pt x="0" y="55"/>
                    </a:cubicBezTo>
                    <a:cubicBezTo>
                      <a:pt x="0" y="89"/>
                      <a:pt x="0" y="89"/>
                      <a:pt x="0" y="89"/>
                    </a:cubicBezTo>
                    <a:cubicBezTo>
                      <a:pt x="0" y="104"/>
                      <a:pt x="6" y="118"/>
                      <a:pt x="16" y="128"/>
                    </a:cubicBezTo>
                    <a:cubicBezTo>
                      <a:pt x="26" y="138"/>
                      <a:pt x="40" y="144"/>
                      <a:pt x="55" y="144"/>
                    </a:cubicBezTo>
                    <a:cubicBezTo>
                      <a:pt x="55" y="144"/>
                      <a:pt x="55" y="144"/>
                      <a:pt x="55" y="144"/>
                    </a:cubicBezTo>
                    <a:cubicBezTo>
                      <a:pt x="55" y="121"/>
                      <a:pt x="55" y="121"/>
                      <a:pt x="55" y="121"/>
                    </a:cubicBezTo>
                    <a:cubicBezTo>
                      <a:pt x="32" y="121"/>
                      <a:pt x="32" y="121"/>
                      <a:pt x="32" y="121"/>
                    </a:cubicBezTo>
                    <a:cubicBezTo>
                      <a:pt x="32" y="494"/>
                      <a:pt x="32" y="494"/>
                      <a:pt x="32" y="494"/>
                    </a:cubicBezTo>
                    <a:cubicBezTo>
                      <a:pt x="32" y="506"/>
                      <a:pt x="37" y="517"/>
                      <a:pt x="45" y="525"/>
                    </a:cubicBezTo>
                    <a:cubicBezTo>
                      <a:pt x="53" y="533"/>
                      <a:pt x="64" y="538"/>
                      <a:pt x="76" y="538"/>
                    </a:cubicBezTo>
                    <a:cubicBezTo>
                      <a:pt x="465" y="538"/>
                      <a:pt x="465" y="538"/>
                      <a:pt x="465" y="538"/>
                    </a:cubicBezTo>
                    <a:cubicBezTo>
                      <a:pt x="477" y="538"/>
                      <a:pt x="488" y="533"/>
                      <a:pt x="496" y="525"/>
                    </a:cubicBezTo>
                    <a:cubicBezTo>
                      <a:pt x="504" y="517"/>
                      <a:pt x="509" y="506"/>
                      <a:pt x="509" y="494"/>
                    </a:cubicBezTo>
                    <a:cubicBezTo>
                      <a:pt x="509" y="121"/>
                      <a:pt x="509" y="121"/>
                      <a:pt x="509" y="121"/>
                    </a:cubicBezTo>
                    <a:cubicBezTo>
                      <a:pt x="486" y="121"/>
                      <a:pt x="486" y="121"/>
                      <a:pt x="486" y="121"/>
                    </a:cubicBezTo>
                    <a:cubicBezTo>
                      <a:pt x="486" y="144"/>
                      <a:pt x="486" y="144"/>
                      <a:pt x="486" y="144"/>
                    </a:cubicBezTo>
                    <a:cubicBezTo>
                      <a:pt x="487" y="144"/>
                      <a:pt x="487" y="144"/>
                      <a:pt x="487" y="144"/>
                    </a:cubicBezTo>
                    <a:cubicBezTo>
                      <a:pt x="502" y="144"/>
                      <a:pt x="516" y="138"/>
                      <a:pt x="526" y="128"/>
                    </a:cubicBezTo>
                    <a:cubicBezTo>
                      <a:pt x="535" y="118"/>
                      <a:pt x="542" y="104"/>
                      <a:pt x="542" y="89"/>
                    </a:cubicBezTo>
                    <a:cubicBezTo>
                      <a:pt x="542" y="55"/>
                      <a:pt x="542" y="55"/>
                      <a:pt x="542" y="55"/>
                    </a:cubicBezTo>
                    <a:cubicBezTo>
                      <a:pt x="542" y="40"/>
                      <a:pt x="535" y="26"/>
                      <a:pt x="526" y="16"/>
                    </a:cubicBezTo>
                    <a:cubicBezTo>
                      <a:pt x="516" y="6"/>
                      <a:pt x="502" y="0"/>
                      <a:pt x="487" y="0"/>
                    </a:cubicBezTo>
                    <a:cubicBezTo>
                      <a:pt x="487" y="23"/>
                      <a:pt x="487" y="23"/>
                      <a:pt x="487" y="23"/>
                    </a:cubicBezTo>
                    <a:cubicBezTo>
                      <a:pt x="487" y="47"/>
                      <a:pt x="487" y="47"/>
                      <a:pt x="487" y="47"/>
                    </a:cubicBezTo>
                    <a:cubicBezTo>
                      <a:pt x="489" y="47"/>
                      <a:pt x="491" y="48"/>
                      <a:pt x="493" y="49"/>
                    </a:cubicBezTo>
                    <a:cubicBezTo>
                      <a:pt x="494" y="51"/>
                      <a:pt x="495" y="53"/>
                      <a:pt x="495" y="55"/>
                    </a:cubicBezTo>
                    <a:cubicBezTo>
                      <a:pt x="495" y="89"/>
                      <a:pt x="495" y="89"/>
                      <a:pt x="495" y="89"/>
                    </a:cubicBezTo>
                    <a:cubicBezTo>
                      <a:pt x="495" y="92"/>
                      <a:pt x="494" y="94"/>
                      <a:pt x="493" y="95"/>
                    </a:cubicBezTo>
                    <a:cubicBezTo>
                      <a:pt x="491" y="97"/>
                      <a:pt x="489" y="98"/>
                      <a:pt x="487" y="98"/>
                    </a:cubicBezTo>
                    <a:cubicBezTo>
                      <a:pt x="486" y="98"/>
                      <a:pt x="486" y="98"/>
                      <a:pt x="486" y="98"/>
                    </a:cubicBezTo>
                    <a:cubicBezTo>
                      <a:pt x="463" y="98"/>
                      <a:pt x="463" y="98"/>
                      <a:pt x="463" y="98"/>
                    </a:cubicBezTo>
                    <a:cubicBezTo>
                      <a:pt x="463" y="494"/>
                      <a:pt x="463" y="494"/>
                      <a:pt x="463" y="494"/>
                    </a:cubicBezTo>
                    <a:cubicBezTo>
                      <a:pt x="465" y="494"/>
                      <a:pt x="465" y="494"/>
                      <a:pt x="465" y="494"/>
                    </a:cubicBezTo>
                    <a:cubicBezTo>
                      <a:pt x="463" y="492"/>
                      <a:pt x="463" y="492"/>
                      <a:pt x="463" y="492"/>
                    </a:cubicBezTo>
                    <a:cubicBezTo>
                      <a:pt x="463" y="493"/>
                      <a:pt x="463" y="493"/>
                      <a:pt x="463" y="494"/>
                    </a:cubicBezTo>
                    <a:cubicBezTo>
                      <a:pt x="465" y="494"/>
                      <a:pt x="465" y="494"/>
                      <a:pt x="465" y="494"/>
                    </a:cubicBezTo>
                    <a:cubicBezTo>
                      <a:pt x="463" y="492"/>
                      <a:pt x="463" y="492"/>
                      <a:pt x="463" y="492"/>
                    </a:cubicBezTo>
                    <a:cubicBezTo>
                      <a:pt x="465" y="494"/>
                      <a:pt x="465" y="494"/>
                      <a:pt x="465" y="494"/>
                    </a:cubicBezTo>
                    <a:cubicBezTo>
                      <a:pt x="465" y="491"/>
                      <a:pt x="465" y="491"/>
                      <a:pt x="465" y="491"/>
                    </a:cubicBezTo>
                    <a:cubicBezTo>
                      <a:pt x="465" y="491"/>
                      <a:pt x="464" y="492"/>
                      <a:pt x="463" y="492"/>
                    </a:cubicBezTo>
                    <a:cubicBezTo>
                      <a:pt x="465" y="494"/>
                      <a:pt x="465" y="494"/>
                      <a:pt x="465" y="494"/>
                    </a:cubicBezTo>
                    <a:cubicBezTo>
                      <a:pt x="465" y="491"/>
                      <a:pt x="465" y="491"/>
                      <a:pt x="465" y="491"/>
                    </a:cubicBezTo>
                    <a:cubicBezTo>
                      <a:pt x="76" y="491"/>
                      <a:pt x="76" y="491"/>
                      <a:pt x="76" y="491"/>
                    </a:cubicBezTo>
                    <a:cubicBezTo>
                      <a:pt x="76" y="494"/>
                      <a:pt x="76" y="494"/>
                      <a:pt x="76" y="494"/>
                    </a:cubicBezTo>
                    <a:cubicBezTo>
                      <a:pt x="78" y="492"/>
                      <a:pt x="78" y="492"/>
                      <a:pt x="78" y="492"/>
                    </a:cubicBezTo>
                    <a:cubicBezTo>
                      <a:pt x="78" y="492"/>
                      <a:pt x="77" y="491"/>
                      <a:pt x="76" y="491"/>
                    </a:cubicBezTo>
                    <a:cubicBezTo>
                      <a:pt x="76" y="494"/>
                      <a:pt x="76" y="494"/>
                      <a:pt x="76" y="494"/>
                    </a:cubicBezTo>
                    <a:cubicBezTo>
                      <a:pt x="78" y="492"/>
                      <a:pt x="78" y="492"/>
                      <a:pt x="78" y="492"/>
                    </a:cubicBezTo>
                    <a:cubicBezTo>
                      <a:pt x="76" y="494"/>
                      <a:pt x="76" y="494"/>
                      <a:pt x="76" y="494"/>
                    </a:cubicBezTo>
                    <a:cubicBezTo>
                      <a:pt x="79" y="494"/>
                      <a:pt x="79" y="494"/>
                      <a:pt x="79" y="494"/>
                    </a:cubicBezTo>
                    <a:cubicBezTo>
                      <a:pt x="79" y="493"/>
                      <a:pt x="78" y="493"/>
                      <a:pt x="78" y="492"/>
                    </a:cubicBezTo>
                    <a:cubicBezTo>
                      <a:pt x="76" y="494"/>
                      <a:pt x="76" y="494"/>
                      <a:pt x="76" y="494"/>
                    </a:cubicBezTo>
                    <a:cubicBezTo>
                      <a:pt x="79" y="494"/>
                      <a:pt x="79" y="494"/>
                      <a:pt x="79" y="494"/>
                    </a:cubicBezTo>
                    <a:cubicBezTo>
                      <a:pt x="79" y="98"/>
                      <a:pt x="79" y="98"/>
                      <a:pt x="79" y="98"/>
                    </a:cubicBezTo>
                    <a:cubicBezTo>
                      <a:pt x="55" y="98"/>
                      <a:pt x="55" y="98"/>
                      <a:pt x="55" y="98"/>
                    </a:cubicBezTo>
                    <a:cubicBezTo>
                      <a:pt x="52" y="98"/>
                      <a:pt x="50" y="97"/>
                      <a:pt x="49" y="95"/>
                    </a:cubicBezTo>
                    <a:cubicBezTo>
                      <a:pt x="47" y="94"/>
                      <a:pt x="46" y="92"/>
                      <a:pt x="46" y="89"/>
                    </a:cubicBezTo>
                    <a:cubicBezTo>
                      <a:pt x="46" y="55"/>
                      <a:pt x="46" y="55"/>
                      <a:pt x="46" y="55"/>
                    </a:cubicBezTo>
                    <a:cubicBezTo>
                      <a:pt x="46" y="53"/>
                      <a:pt x="47" y="51"/>
                      <a:pt x="49" y="49"/>
                    </a:cubicBezTo>
                    <a:cubicBezTo>
                      <a:pt x="50" y="48"/>
                      <a:pt x="52" y="47"/>
                      <a:pt x="55" y="47"/>
                    </a:cubicBezTo>
                    <a:cubicBezTo>
                      <a:pt x="487" y="47"/>
                      <a:pt x="487" y="47"/>
                      <a:pt x="487" y="47"/>
                    </a:cubicBezTo>
                    <a:lnTo>
                      <a:pt x="487" y="23"/>
                    </a:lnTo>
                    <a:close/>
                  </a:path>
                </a:pathLst>
              </a:custGeom>
              <a:solidFill>
                <a:srgbClr val="F9A8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7" name="Google Shape;2097;p3"/>
              <p:cNvSpPr/>
              <p:nvPr/>
            </p:nvSpPr>
            <p:spPr>
              <a:xfrm>
                <a:off x="1747" y="1567"/>
                <a:ext cx="847" cy="841"/>
              </a:xfrm>
              <a:custGeom>
                <a:rect b="b" l="l" r="r" t="t"/>
                <a:pathLst>
                  <a:path extrusionOk="0" h="492" w="495">
                    <a:moveTo>
                      <a:pt x="464" y="0"/>
                    </a:moveTo>
                    <a:cubicBezTo>
                      <a:pt x="32" y="0"/>
                      <a:pt x="32" y="0"/>
                      <a:pt x="32" y="0"/>
                    </a:cubicBezTo>
                    <a:cubicBezTo>
                      <a:pt x="14" y="0"/>
                      <a:pt x="0" y="15"/>
                      <a:pt x="0" y="32"/>
                    </a:cubicBezTo>
                    <a:cubicBezTo>
                      <a:pt x="0" y="66"/>
                      <a:pt x="0" y="66"/>
                      <a:pt x="0" y="66"/>
                    </a:cubicBezTo>
                    <a:cubicBezTo>
                      <a:pt x="0" y="84"/>
                      <a:pt x="14" y="98"/>
                      <a:pt x="32" y="98"/>
                    </a:cubicBezTo>
                    <a:cubicBezTo>
                      <a:pt x="32" y="98"/>
                      <a:pt x="32" y="98"/>
                      <a:pt x="32" y="98"/>
                    </a:cubicBezTo>
                    <a:cubicBezTo>
                      <a:pt x="32" y="471"/>
                      <a:pt x="32" y="471"/>
                      <a:pt x="32" y="471"/>
                    </a:cubicBezTo>
                    <a:cubicBezTo>
                      <a:pt x="32" y="482"/>
                      <a:pt x="42" y="492"/>
                      <a:pt x="53" y="492"/>
                    </a:cubicBezTo>
                    <a:cubicBezTo>
                      <a:pt x="442" y="492"/>
                      <a:pt x="442" y="492"/>
                      <a:pt x="442" y="492"/>
                    </a:cubicBezTo>
                    <a:cubicBezTo>
                      <a:pt x="454" y="492"/>
                      <a:pt x="463" y="482"/>
                      <a:pt x="463" y="471"/>
                    </a:cubicBezTo>
                    <a:cubicBezTo>
                      <a:pt x="463" y="98"/>
                      <a:pt x="463" y="98"/>
                      <a:pt x="463" y="98"/>
                    </a:cubicBezTo>
                    <a:cubicBezTo>
                      <a:pt x="464" y="98"/>
                      <a:pt x="464" y="98"/>
                      <a:pt x="464" y="98"/>
                    </a:cubicBezTo>
                    <a:cubicBezTo>
                      <a:pt x="481" y="98"/>
                      <a:pt x="495" y="84"/>
                      <a:pt x="495" y="66"/>
                    </a:cubicBezTo>
                    <a:cubicBezTo>
                      <a:pt x="495" y="32"/>
                      <a:pt x="495" y="32"/>
                      <a:pt x="495" y="32"/>
                    </a:cubicBezTo>
                    <a:cubicBezTo>
                      <a:pt x="495" y="15"/>
                      <a:pt x="481" y="0"/>
                      <a:pt x="464" y="0"/>
                    </a:cubicBezTo>
                    <a:close/>
                  </a:path>
                </a:pathLst>
              </a:custGeom>
              <a:solidFill>
                <a:srgbClr val="FFD5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8" name="Google Shape;2098;p3"/>
              <p:cNvSpPr/>
              <p:nvPr/>
            </p:nvSpPr>
            <p:spPr>
              <a:xfrm>
                <a:off x="2372" y="1967"/>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9" name="Google Shape;2099;p3"/>
              <p:cNvSpPr/>
              <p:nvPr/>
            </p:nvSpPr>
            <p:spPr>
              <a:xfrm>
                <a:off x="2166" y="1917"/>
                <a:ext cx="69" cy="21"/>
              </a:xfrm>
              <a:custGeom>
                <a:rect b="b" l="l" r="r" t="t"/>
                <a:pathLst>
                  <a:path extrusionOk="0" h="12" w="40">
                    <a:moveTo>
                      <a:pt x="34" y="12"/>
                    </a:moveTo>
                    <a:cubicBezTo>
                      <a:pt x="6" y="12"/>
                      <a:pt x="6" y="12"/>
                      <a:pt x="6" y="12"/>
                    </a:cubicBezTo>
                    <a:cubicBezTo>
                      <a:pt x="2" y="12"/>
                      <a:pt x="0" y="10"/>
                      <a:pt x="0" y="6"/>
                    </a:cubicBezTo>
                    <a:cubicBezTo>
                      <a:pt x="0" y="3"/>
                      <a:pt x="2" y="0"/>
                      <a:pt x="6" y="0"/>
                    </a:cubicBezTo>
                    <a:cubicBezTo>
                      <a:pt x="34" y="0"/>
                      <a:pt x="34" y="0"/>
                      <a:pt x="34" y="0"/>
                    </a:cubicBezTo>
                    <a:cubicBezTo>
                      <a:pt x="37" y="0"/>
                      <a:pt x="40" y="3"/>
                      <a:pt x="40" y="6"/>
                    </a:cubicBezTo>
                    <a:cubicBezTo>
                      <a:pt x="40" y="10"/>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0" name="Google Shape;2100;p3"/>
              <p:cNvSpPr/>
              <p:nvPr/>
            </p:nvSpPr>
            <p:spPr>
              <a:xfrm>
                <a:off x="2254" y="1734"/>
                <a:ext cx="68" cy="21"/>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1" name="Google Shape;2101;p3"/>
              <p:cNvSpPr/>
              <p:nvPr/>
            </p:nvSpPr>
            <p:spPr>
              <a:xfrm>
                <a:off x="1971" y="1640"/>
                <a:ext cx="69" cy="19"/>
              </a:xfrm>
              <a:custGeom>
                <a:rect b="b" l="l" r="r" t="t"/>
                <a:pathLst>
                  <a:path extrusionOk="0" h="11" w="40">
                    <a:moveTo>
                      <a:pt x="35" y="11"/>
                    </a:moveTo>
                    <a:cubicBezTo>
                      <a:pt x="6" y="11"/>
                      <a:pt x="6" y="11"/>
                      <a:pt x="6" y="11"/>
                    </a:cubicBezTo>
                    <a:cubicBezTo>
                      <a:pt x="3" y="11"/>
                      <a:pt x="0" y="9"/>
                      <a:pt x="0" y="5"/>
                    </a:cubicBezTo>
                    <a:cubicBezTo>
                      <a:pt x="0" y="2"/>
                      <a:pt x="3" y="0"/>
                      <a:pt x="6" y="0"/>
                    </a:cubicBezTo>
                    <a:cubicBezTo>
                      <a:pt x="35" y="0"/>
                      <a:pt x="35" y="0"/>
                      <a:pt x="35" y="0"/>
                    </a:cubicBezTo>
                    <a:cubicBezTo>
                      <a:pt x="38" y="0"/>
                      <a:pt x="40" y="2"/>
                      <a:pt x="40" y="5"/>
                    </a:cubicBezTo>
                    <a:cubicBezTo>
                      <a:pt x="40" y="9"/>
                      <a:pt x="38" y="11"/>
                      <a:pt x="35" y="11"/>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2" name="Google Shape;2102;p3"/>
              <p:cNvSpPr/>
              <p:nvPr/>
            </p:nvSpPr>
            <p:spPr>
              <a:xfrm>
                <a:off x="2014" y="1811"/>
                <a:ext cx="69" cy="21"/>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3" name="Google Shape;2103;p3"/>
              <p:cNvSpPr/>
              <p:nvPr/>
            </p:nvSpPr>
            <p:spPr>
              <a:xfrm>
                <a:off x="2185" y="2122"/>
                <a:ext cx="69" cy="21"/>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4" name="Google Shape;2104;p3"/>
              <p:cNvSpPr/>
              <p:nvPr/>
            </p:nvSpPr>
            <p:spPr>
              <a:xfrm>
                <a:off x="2288" y="2304"/>
                <a:ext cx="68" cy="20"/>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5" name="Google Shape;2105;p3"/>
              <p:cNvSpPr/>
              <p:nvPr/>
            </p:nvSpPr>
            <p:spPr>
              <a:xfrm>
                <a:off x="1971" y="2008"/>
                <a:ext cx="69" cy="20"/>
              </a:xfrm>
              <a:custGeom>
                <a:rect b="b" l="l" r="r" t="t"/>
                <a:pathLst>
                  <a:path extrusionOk="0" h="12" w="40">
                    <a:moveTo>
                      <a:pt x="35" y="12"/>
                    </a:moveTo>
                    <a:cubicBezTo>
                      <a:pt x="6" y="12"/>
                      <a:pt x="6" y="12"/>
                      <a:pt x="6" y="12"/>
                    </a:cubicBezTo>
                    <a:cubicBezTo>
                      <a:pt x="3" y="12"/>
                      <a:pt x="0" y="9"/>
                      <a:pt x="0" y="6"/>
                    </a:cubicBezTo>
                    <a:cubicBezTo>
                      <a:pt x="0" y="2"/>
                      <a:pt x="3" y="0"/>
                      <a:pt x="6" y="0"/>
                    </a:cubicBezTo>
                    <a:cubicBezTo>
                      <a:pt x="35" y="0"/>
                      <a:pt x="35" y="0"/>
                      <a:pt x="35" y="0"/>
                    </a:cubicBezTo>
                    <a:cubicBezTo>
                      <a:pt x="38" y="0"/>
                      <a:pt x="40" y="2"/>
                      <a:pt x="40" y="6"/>
                    </a:cubicBezTo>
                    <a:cubicBezTo>
                      <a:pt x="40" y="9"/>
                      <a:pt x="38" y="12"/>
                      <a:pt x="35"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6" name="Google Shape;2106;p3"/>
              <p:cNvSpPr/>
              <p:nvPr/>
            </p:nvSpPr>
            <p:spPr>
              <a:xfrm>
                <a:off x="1898" y="2304"/>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7" name="Google Shape;2107;p3"/>
              <p:cNvSpPr/>
              <p:nvPr/>
            </p:nvSpPr>
            <p:spPr>
              <a:xfrm>
                <a:off x="2076" y="2220"/>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8" name="Google Shape;2108;p3"/>
              <p:cNvSpPr/>
              <p:nvPr/>
            </p:nvSpPr>
            <p:spPr>
              <a:xfrm>
                <a:off x="2377" y="2177"/>
                <a:ext cx="68" cy="19"/>
              </a:xfrm>
              <a:custGeom>
                <a:rect b="b" l="l" r="r" t="t"/>
                <a:pathLst>
                  <a:path extrusionOk="0" h="11" w="40">
                    <a:moveTo>
                      <a:pt x="34" y="11"/>
                    </a:moveTo>
                    <a:cubicBezTo>
                      <a:pt x="6" y="11"/>
                      <a:pt x="6" y="11"/>
                      <a:pt x="6" y="11"/>
                    </a:cubicBezTo>
                    <a:cubicBezTo>
                      <a:pt x="2" y="11"/>
                      <a:pt x="0" y="9"/>
                      <a:pt x="0" y="6"/>
                    </a:cubicBezTo>
                    <a:cubicBezTo>
                      <a:pt x="0" y="2"/>
                      <a:pt x="2" y="0"/>
                      <a:pt x="6" y="0"/>
                    </a:cubicBezTo>
                    <a:cubicBezTo>
                      <a:pt x="34" y="0"/>
                      <a:pt x="34" y="0"/>
                      <a:pt x="34" y="0"/>
                    </a:cubicBezTo>
                    <a:cubicBezTo>
                      <a:pt x="37" y="0"/>
                      <a:pt x="40" y="2"/>
                      <a:pt x="40" y="6"/>
                    </a:cubicBezTo>
                    <a:cubicBezTo>
                      <a:pt x="40" y="9"/>
                      <a:pt x="37" y="11"/>
                      <a:pt x="34" y="11"/>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9" name="Google Shape;2109;p3"/>
              <p:cNvSpPr/>
              <p:nvPr/>
            </p:nvSpPr>
            <p:spPr>
              <a:xfrm>
                <a:off x="1874" y="2102"/>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0" name="Google Shape;2110;p3"/>
              <p:cNvSpPr/>
              <p:nvPr/>
            </p:nvSpPr>
            <p:spPr>
              <a:xfrm>
                <a:off x="1864" y="1755"/>
                <a:ext cx="68" cy="20"/>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1" name="Google Shape;2111;p3"/>
              <p:cNvSpPr/>
              <p:nvPr/>
            </p:nvSpPr>
            <p:spPr>
              <a:xfrm>
                <a:off x="2406" y="1671"/>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2" name="Google Shape;2112;p3"/>
              <p:cNvSpPr/>
              <p:nvPr/>
            </p:nvSpPr>
            <p:spPr>
              <a:xfrm>
                <a:off x="4662" y="2172"/>
                <a:ext cx="1283" cy="578"/>
              </a:xfrm>
              <a:custGeom>
                <a:rect b="b" l="l" r="r" t="t"/>
                <a:pathLst>
                  <a:path extrusionOk="0" h="338" w="750">
                    <a:moveTo>
                      <a:pt x="580" y="0"/>
                    </a:moveTo>
                    <a:cubicBezTo>
                      <a:pt x="0" y="0"/>
                      <a:pt x="0" y="0"/>
                      <a:pt x="0" y="0"/>
                    </a:cubicBezTo>
                    <a:cubicBezTo>
                      <a:pt x="0" y="178"/>
                      <a:pt x="0" y="178"/>
                      <a:pt x="0" y="178"/>
                    </a:cubicBezTo>
                    <a:cubicBezTo>
                      <a:pt x="3" y="177"/>
                      <a:pt x="6" y="177"/>
                      <a:pt x="9" y="177"/>
                    </a:cubicBezTo>
                    <a:cubicBezTo>
                      <a:pt x="31" y="177"/>
                      <a:pt x="49" y="195"/>
                      <a:pt x="49" y="217"/>
                    </a:cubicBezTo>
                    <a:cubicBezTo>
                      <a:pt x="49" y="240"/>
                      <a:pt x="31" y="258"/>
                      <a:pt x="9" y="258"/>
                    </a:cubicBezTo>
                    <a:cubicBezTo>
                      <a:pt x="6" y="258"/>
                      <a:pt x="3" y="257"/>
                      <a:pt x="0" y="257"/>
                    </a:cubicBezTo>
                    <a:cubicBezTo>
                      <a:pt x="0" y="338"/>
                      <a:pt x="0" y="338"/>
                      <a:pt x="0" y="338"/>
                    </a:cubicBezTo>
                    <a:cubicBezTo>
                      <a:pt x="580" y="338"/>
                      <a:pt x="580" y="338"/>
                      <a:pt x="580" y="338"/>
                    </a:cubicBezTo>
                    <a:cubicBezTo>
                      <a:pt x="674" y="338"/>
                      <a:pt x="750" y="262"/>
                      <a:pt x="750" y="169"/>
                    </a:cubicBezTo>
                    <a:cubicBezTo>
                      <a:pt x="750" y="75"/>
                      <a:pt x="674" y="0"/>
                      <a:pt x="580" y="0"/>
                    </a:cubicBezTo>
                    <a:close/>
                  </a:path>
                </a:pathLst>
              </a:custGeom>
              <a:solidFill>
                <a:srgbClr val="FFEE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3" name="Google Shape;2113;p3"/>
              <p:cNvSpPr/>
              <p:nvPr/>
            </p:nvSpPr>
            <p:spPr>
              <a:xfrm>
                <a:off x="5449" y="2172"/>
                <a:ext cx="496" cy="578"/>
              </a:xfrm>
              <a:custGeom>
                <a:rect b="b" l="l" r="r" t="t"/>
                <a:pathLst>
                  <a:path extrusionOk="0" h="338" w="290">
                    <a:moveTo>
                      <a:pt x="120" y="0"/>
                    </a:moveTo>
                    <a:cubicBezTo>
                      <a:pt x="0" y="0"/>
                      <a:pt x="0" y="0"/>
                      <a:pt x="0" y="0"/>
                    </a:cubicBezTo>
                    <a:cubicBezTo>
                      <a:pt x="93" y="0"/>
                      <a:pt x="169" y="75"/>
                      <a:pt x="169" y="169"/>
                    </a:cubicBezTo>
                    <a:cubicBezTo>
                      <a:pt x="169" y="262"/>
                      <a:pt x="93" y="338"/>
                      <a:pt x="0" y="338"/>
                    </a:cubicBezTo>
                    <a:cubicBezTo>
                      <a:pt x="120" y="338"/>
                      <a:pt x="120" y="338"/>
                      <a:pt x="120" y="338"/>
                    </a:cubicBezTo>
                    <a:cubicBezTo>
                      <a:pt x="214" y="338"/>
                      <a:pt x="290" y="262"/>
                      <a:pt x="290" y="169"/>
                    </a:cubicBezTo>
                    <a:cubicBezTo>
                      <a:pt x="290" y="75"/>
                      <a:pt x="214" y="0"/>
                      <a:pt x="120" y="0"/>
                    </a:cubicBezTo>
                    <a:close/>
                  </a:path>
                </a:pathLst>
              </a:custGeom>
              <a:solidFill>
                <a:srgbClr val="FFB3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4" name="Google Shape;2114;p3"/>
              <p:cNvSpPr/>
              <p:nvPr/>
            </p:nvSpPr>
            <p:spPr>
              <a:xfrm>
                <a:off x="4734" y="2343"/>
                <a:ext cx="70" cy="70"/>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5" name="Google Shape;2115;p3"/>
              <p:cNvSpPr/>
              <p:nvPr/>
            </p:nvSpPr>
            <p:spPr>
              <a:xfrm>
                <a:off x="5544" y="2411"/>
                <a:ext cx="132" cy="132"/>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6" name="Google Shape;2116;p3"/>
              <p:cNvSpPr/>
              <p:nvPr/>
            </p:nvSpPr>
            <p:spPr>
              <a:xfrm>
                <a:off x="4932" y="2622"/>
                <a:ext cx="57" cy="54"/>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7" name="Google Shape;2117;p3"/>
              <p:cNvSpPr/>
              <p:nvPr/>
            </p:nvSpPr>
            <p:spPr>
              <a:xfrm>
                <a:off x="5026" y="2440"/>
                <a:ext cx="74" cy="74"/>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8" name="Google Shape;2118;p3"/>
              <p:cNvSpPr/>
              <p:nvPr/>
            </p:nvSpPr>
            <p:spPr>
              <a:xfrm>
                <a:off x="5478" y="2263"/>
                <a:ext cx="54" cy="56"/>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9" name="Google Shape;2119;p3"/>
              <p:cNvSpPr/>
              <p:nvPr/>
            </p:nvSpPr>
            <p:spPr>
              <a:xfrm>
                <a:off x="4915" y="2208"/>
                <a:ext cx="91" cy="90"/>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0" name="Google Shape;2120;p3"/>
              <p:cNvSpPr/>
              <p:nvPr/>
            </p:nvSpPr>
            <p:spPr>
              <a:xfrm>
                <a:off x="5218" y="2309"/>
                <a:ext cx="138" cy="138"/>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1" name="Google Shape;2121;p3"/>
              <p:cNvSpPr/>
              <p:nvPr/>
            </p:nvSpPr>
            <p:spPr>
              <a:xfrm>
                <a:off x="5409" y="2601"/>
                <a:ext cx="96" cy="96"/>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2" name="Google Shape;2122;p3"/>
              <p:cNvSpPr/>
              <p:nvPr/>
            </p:nvSpPr>
            <p:spPr>
              <a:xfrm>
                <a:off x="3954" y="1768"/>
                <a:ext cx="123" cy="161"/>
              </a:xfrm>
              <a:custGeom>
                <a:rect b="b" l="l" r="r" t="t"/>
                <a:pathLst>
                  <a:path extrusionOk="0" h="94" w="72">
                    <a:moveTo>
                      <a:pt x="57" y="35"/>
                    </a:moveTo>
                    <a:cubicBezTo>
                      <a:pt x="72" y="61"/>
                      <a:pt x="63" y="94"/>
                      <a:pt x="63" y="94"/>
                    </a:cubicBezTo>
                    <a:cubicBezTo>
                      <a:pt x="63" y="94"/>
                      <a:pt x="30" y="85"/>
                      <a:pt x="15" y="59"/>
                    </a:cubicBezTo>
                    <a:cubicBezTo>
                      <a:pt x="0" y="33"/>
                      <a:pt x="8" y="0"/>
                      <a:pt x="8" y="0"/>
                    </a:cubicBezTo>
                    <a:cubicBezTo>
                      <a:pt x="8" y="0"/>
                      <a:pt x="42" y="9"/>
                      <a:pt x="57" y="35"/>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3" name="Google Shape;2123;p3"/>
              <p:cNvSpPr/>
              <p:nvPr/>
            </p:nvSpPr>
            <p:spPr>
              <a:xfrm>
                <a:off x="3875" y="1888"/>
                <a:ext cx="186" cy="82"/>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4" name="Google Shape;2124;p3"/>
              <p:cNvSpPr/>
              <p:nvPr/>
            </p:nvSpPr>
            <p:spPr>
              <a:xfrm>
                <a:off x="4061" y="1888"/>
                <a:ext cx="187" cy="82"/>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5" name="Google Shape;2125;p3"/>
              <p:cNvSpPr/>
              <p:nvPr/>
            </p:nvSpPr>
            <p:spPr>
              <a:xfrm>
                <a:off x="4046" y="1768"/>
                <a:ext cx="123" cy="161"/>
              </a:xfrm>
              <a:custGeom>
                <a:rect b="b" l="l" r="r" t="t"/>
                <a:pathLst>
                  <a:path extrusionOk="0" h="94" w="72">
                    <a:moveTo>
                      <a:pt x="57" y="59"/>
                    </a:moveTo>
                    <a:cubicBezTo>
                      <a:pt x="42" y="85"/>
                      <a:pt x="9" y="94"/>
                      <a:pt x="9" y="94"/>
                    </a:cubicBezTo>
                    <a:cubicBezTo>
                      <a:pt x="9" y="94"/>
                      <a:pt x="0" y="61"/>
                      <a:pt x="15" y="35"/>
                    </a:cubicBezTo>
                    <a:cubicBezTo>
                      <a:pt x="30" y="9"/>
                      <a:pt x="63" y="0"/>
                      <a:pt x="63" y="0"/>
                    </a:cubicBezTo>
                    <a:cubicBezTo>
                      <a:pt x="63" y="0"/>
                      <a:pt x="72" y="33"/>
                      <a:pt x="57" y="59"/>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6" name="Google Shape;2126;p3"/>
              <p:cNvSpPr/>
              <p:nvPr/>
            </p:nvSpPr>
            <p:spPr>
              <a:xfrm>
                <a:off x="4020" y="1743"/>
                <a:ext cx="83" cy="186"/>
              </a:xfrm>
              <a:prstGeom prst="ellipse">
                <a:avLst/>
              </a:pr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7" name="Google Shape;2127;p3"/>
              <p:cNvSpPr/>
              <p:nvPr/>
            </p:nvSpPr>
            <p:spPr>
              <a:xfrm>
                <a:off x="3901" y="1821"/>
                <a:ext cx="160" cy="123"/>
              </a:xfrm>
              <a:custGeom>
                <a:rect b="b" l="l" r="r" t="t"/>
                <a:pathLst>
                  <a:path extrusionOk="0" h="72" w="94">
                    <a:moveTo>
                      <a:pt x="59" y="15"/>
                    </a:moveTo>
                    <a:cubicBezTo>
                      <a:pt x="85" y="30"/>
                      <a:pt x="94" y="63"/>
                      <a:pt x="94" y="63"/>
                    </a:cubicBezTo>
                    <a:cubicBezTo>
                      <a:pt x="94" y="63"/>
                      <a:pt x="61" y="72"/>
                      <a:pt x="35" y="57"/>
                    </a:cubicBezTo>
                    <a:cubicBezTo>
                      <a:pt x="9" y="42"/>
                      <a:pt x="0" y="9"/>
                      <a:pt x="0" y="9"/>
                    </a:cubicBezTo>
                    <a:cubicBezTo>
                      <a:pt x="0" y="9"/>
                      <a:pt x="33" y="0"/>
                      <a:pt x="59" y="15"/>
                    </a:cubicBezTo>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8" name="Google Shape;2128;p3"/>
              <p:cNvSpPr/>
              <p:nvPr/>
            </p:nvSpPr>
            <p:spPr>
              <a:xfrm>
                <a:off x="4061" y="1821"/>
                <a:ext cx="161" cy="123"/>
              </a:xfrm>
              <a:custGeom>
                <a:rect b="b" l="l" r="r" t="t"/>
                <a:pathLst>
                  <a:path extrusionOk="0" h="72" w="94">
                    <a:moveTo>
                      <a:pt x="59" y="57"/>
                    </a:moveTo>
                    <a:cubicBezTo>
                      <a:pt x="33" y="72"/>
                      <a:pt x="0" y="63"/>
                      <a:pt x="0" y="63"/>
                    </a:cubicBezTo>
                    <a:cubicBezTo>
                      <a:pt x="0" y="63"/>
                      <a:pt x="9" y="30"/>
                      <a:pt x="35" y="15"/>
                    </a:cubicBezTo>
                    <a:cubicBezTo>
                      <a:pt x="61" y="0"/>
                      <a:pt x="94" y="9"/>
                      <a:pt x="94" y="9"/>
                    </a:cubicBezTo>
                    <a:cubicBezTo>
                      <a:pt x="94" y="9"/>
                      <a:pt x="85" y="42"/>
                      <a:pt x="59" y="57"/>
                    </a:cubicBezTo>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9" name="Google Shape;2129;p3"/>
              <p:cNvSpPr/>
              <p:nvPr/>
            </p:nvSpPr>
            <p:spPr>
              <a:xfrm>
                <a:off x="4096" y="1768"/>
                <a:ext cx="66" cy="96"/>
              </a:xfrm>
              <a:custGeom>
                <a:rect b="b" l="l" r="r" t="t"/>
                <a:pathLst>
                  <a:path extrusionOk="0" h="56" w="39">
                    <a:moveTo>
                      <a:pt x="34" y="0"/>
                    </a:move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16" y="5"/>
                      <a:pt x="0" y="18"/>
                    </a:cubicBezTo>
                    <a:cubicBezTo>
                      <a:pt x="3" y="25"/>
                      <a:pt x="4" y="32"/>
                      <a:pt x="4" y="40"/>
                    </a:cubicBezTo>
                    <a:cubicBezTo>
                      <a:pt x="4" y="46"/>
                      <a:pt x="3" y="51"/>
                      <a:pt x="2" y="56"/>
                    </a:cubicBezTo>
                    <a:cubicBezTo>
                      <a:pt x="5" y="53"/>
                      <a:pt x="10" y="49"/>
                      <a:pt x="15" y="46"/>
                    </a:cubicBezTo>
                    <a:cubicBezTo>
                      <a:pt x="22" y="42"/>
                      <a:pt x="29" y="40"/>
                      <a:pt x="35" y="39"/>
                    </a:cubicBezTo>
                    <a:cubicBezTo>
                      <a:pt x="39" y="19"/>
                      <a:pt x="35"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0" name="Google Shape;2130;p3"/>
              <p:cNvSpPr/>
              <p:nvPr/>
            </p:nvSpPr>
            <p:spPr>
              <a:xfrm>
                <a:off x="4061" y="1743"/>
                <a:ext cx="42" cy="183"/>
              </a:xfrm>
              <a:custGeom>
                <a:rect b="b" l="l" r="r" t="t"/>
                <a:pathLst>
                  <a:path extrusionOk="0" h="107" w="24">
                    <a:moveTo>
                      <a:pt x="0" y="0"/>
                    </a:moveTo>
                    <a:cubicBezTo>
                      <a:pt x="0" y="107"/>
                      <a:pt x="0" y="107"/>
                      <a:pt x="0" y="107"/>
                    </a:cubicBezTo>
                    <a:cubicBezTo>
                      <a:pt x="1" y="107"/>
                      <a:pt x="1" y="107"/>
                      <a:pt x="1" y="107"/>
                    </a:cubicBezTo>
                    <a:cubicBezTo>
                      <a:pt x="2" y="101"/>
                      <a:pt x="9" y="85"/>
                      <a:pt x="22" y="71"/>
                    </a:cubicBezTo>
                    <a:cubicBezTo>
                      <a:pt x="23" y="66"/>
                      <a:pt x="24" y="61"/>
                      <a:pt x="24" y="55"/>
                    </a:cubicBezTo>
                    <a:cubicBezTo>
                      <a:pt x="24" y="47"/>
                      <a:pt x="23" y="40"/>
                      <a:pt x="20" y="33"/>
                    </a:cubicBezTo>
                    <a:cubicBezTo>
                      <a:pt x="20" y="33"/>
                      <a:pt x="20" y="33"/>
                      <a:pt x="20" y="33"/>
                    </a:cubicBezTo>
                    <a:cubicBezTo>
                      <a:pt x="14" y="14"/>
                      <a:pt x="0" y="1"/>
                      <a:pt x="0" y="0"/>
                    </a:cubicBezTo>
                    <a:cubicBezTo>
                      <a:pt x="0" y="0"/>
                      <a:pt x="0" y="0"/>
                      <a:pt x="0" y="0"/>
                    </a:cubicBezTo>
                    <a:cubicBezTo>
                      <a:pt x="0" y="0"/>
                      <a:pt x="0" y="0"/>
                      <a:pt x="0" y="0"/>
                    </a:cubicBezTo>
                    <a:cubicBezTo>
                      <a:pt x="0" y="0"/>
                      <a:pt x="0" y="0"/>
                      <a:pt x="0"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1" name="Google Shape;2131;p3"/>
              <p:cNvSpPr/>
              <p:nvPr/>
            </p:nvSpPr>
            <p:spPr>
              <a:xfrm>
                <a:off x="4147" y="1895"/>
                <a:ext cx="98" cy="31"/>
              </a:xfrm>
              <a:custGeom>
                <a:rect b="b" l="l" r="r" t="t"/>
                <a:pathLst>
                  <a:path extrusionOk="0" h="18" w="57">
                    <a:moveTo>
                      <a:pt x="26" y="0"/>
                    </a:moveTo>
                    <a:cubicBezTo>
                      <a:pt x="21" y="5"/>
                      <a:pt x="16" y="10"/>
                      <a:pt x="9" y="14"/>
                    </a:cubicBezTo>
                    <a:cubicBezTo>
                      <a:pt x="6" y="16"/>
                      <a:pt x="3" y="17"/>
                      <a:pt x="0" y="18"/>
                    </a:cubicBezTo>
                    <a:cubicBezTo>
                      <a:pt x="57" y="18"/>
                      <a:pt x="57" y="18"/>
                      <a:pt x="57" y="18"/>
                    </a:cubicBezTo>
                    <a:cubicBezTo>
                      <a:pt x="52" y="14"/>
                      <a:pt x="41" y="5"/>
                      <a:pt x="26"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2" name="Google Shape;2132;p3"/>
              <p:cNvSpPr/>
              <p:nvPr/>
            </p:nvSpPr>
            <p:spPr>
              <a:xfrm>
                <a:off x="4063" y="1832"/>
                <a:ext cx="159" cy="94"/>
              </a:xfrm>
              <a:custGeom>
                <a:rect b="b" l="l" r="r" t="t"/>
                <a:pathLst>
                  <a:path extrusionOk="0" h="55" w="93">
                    <a:moveTo>
                      <a:pt x="71" y="0"/>
                    </a:moveTo>
                    <a:cubicBezTo>
                      <a:pt x="66" y="0"/>
                      <a:pt x="60" y="1"/>
                      <a:pt x="54" y="2"/>
                    </a:cubicBezTo>
                    <a:cubicBezTo>
                      <a:pt x="54" y="2"/>
                      <a:pt x="54" y="2"/>
                      <a:pt x="54" y="2"/>
                    </a:cubicBezTo>
                    <a:cubicBezTo>
                      <a:pt x="48" y="3"/>
                      <a:pt x="41" y="5"/>
                      <a:pt x="34" y="9"/>
                    </a:cubicBezTo>
                    <a:cubicBezTo>
                      <a:pt x="29" y="12"/>
                      <a:pt x="24" y="16"/>
                      <a:pt x="21" y="19"/>
                    </a:cubicBezTo>
                    <a:cubicBezTo>
                      <a:pt x="8" y="33"/>
                      <a:pt x="1" y="49"/>
                      <a:pt x="0" y="55"/>
                    </a:cubicBezTo>
                    <a:cubicBezTo>
                      <a:pt x="49" y="55"/>
                      <a:pt x="49" y="55"/>
                      <a:pt x="49" y="55"/>
                    </a:cubicBezTo>
                    <a:cubicBezTo>
                      <a:pt x="52" y="54"/>
                      <a:pt x="55" y="53"/>
                      <a:pt x="58" y="51"/>
                    </a:cubicBezTo>
                    <a:cubicBezTo>
                      <a:pt x="65" y="47"/>
                      <a:pt x="70" y="42"/>
                      <a:pt x="75" y="37"/>
                    </a:cubicBezTo>
                    <a:cubicBezTo>
                      <a:pt x="75" y="37"/>
                      <a:pt x="75" y="37"/>
                      <a:pt x="75" y="37"/>
                    </a:cubicBezTo>
                    <a:cubicBezTo>
                      <a:pt x="88" y="22"/>
                      <a:pt x="93" y="4"/>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84" y="0"/>
                      <a:pt x="71"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3" name="Google Shape;2133;p3"/>
              <p:cNvSpPr/>
              <p:nvPr/>
            </p:nvSpPr>
            <p:spPr>
              <a:xfrm>
                <a:off x="3735" y="1926"/>
                <a:ext cx="653" cy="521"/>
              </a:xfrm>
              <a:custGeom>
                <a:rect b="b" l="l" r="r" t="t"/>
                <a:pathLst>
                  <a:path extrusionOk="0" h="305" w="382">
                    <a:moveTo>
                      <a:pt x="18" y="67"/>
                    </a:moveTo>
                    <a:cubicBezTo>
                      <a:pt x="155" y="278"/>
                      <a:pt x="155" y="278"/>
                      <a:pt x="155" y="278"/>
                    </a:cubicBezTo>
                    <a:cubicBezTo>
                      <a:pt x="172" y="305"/>
                      <a:pt x="210" y="305"/>
                      <a:pt x="227" y="278"/>
                    </a:cubicBezTo>
                    <a:cubicBezTo>
                      <a:pt x="364" y="67"/>
                      <a:pt x="364" y="67"/>
                      <a:pt x="364" y="67"/>
                    </a:cubicBezTo>
                    <a:cubicBezTo>
                      <a:pt x="382" y="38"/>
                      <a:pt x="361" y="0"/>
                      <a:pt x="327" y="0"/>
                    </a:cubicBezTo>
                    <a:cubicBezTo>
                      <a:pt x="55" y="0"/>
                      <a:pt x="55" y="0"/>
                      <a:pt x="55" y="0"/>
                    </a:cubicBezTo>
                    <a:cubicBezTo>
                      <a:pt x="20" y="0"/>
                      <a:pt x="0" y="38"/>
                      <a:pt x="18" y="67"/>
                    </a:cubicBezTo>
                  </a:path>
                </a:pathLst>
              </a:cu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4" name="Google Shape;2134;p3"/>
              <p:cNvSpPr/>
              <p:nvPr/>
            </p:nvSpPr>
            <p:spPr>
              <a:xfrm>
                <a:off x="4091" y="2401"/>
                <a:ext cx="32" cy="29"/>
              </a:xfrm>
              <a:custGeom>
                <a:rect b="b" l="l" r="r" t="t"/>
                <a:pathLst>
                  <a:path extrusionOk="0" h="17" w="19">
                    <a:moveTo>
                      <a:pt x="0" y="17"/>
                    </a:moveTo>
                    <a:cubicBezTo>
                      <a:pt x="0" y="17"/>
                      <a:pt x="0" y="17"/>
                      <a:pt x="0" y="17"/>
                    </a:cubicBezTo>
                    <a:cubicBezTo>
                      <a:pt x="0" y="17"/>
                      <a:pt x="0" y="17"/>
                      <a:pt x="0" y="17"/>
                    </a:cubicBezTo>
                    <a:moveTo>
                      <a:pt x="19" y="0"/>
                    </a:moveTo>
                    <a:cubicBezTo>
                      <a:pt x="14" y="8"/>
                      <a:pt x="8" y="13"/>
                      <a:pt x="0" y="16"/>
                    </a:cubicBezTo>
                    <a:cubicBezTo>
                      <a:pt x="8" y="13"/>
                      <a:pt x="14" y="8"/>
                      <a:pt x="19"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5" name="Google Shape;2135;p3"/>
              <p:cNvSpPr/>
              <p:nvPr/>
            </p:nvSpPr>
            <p:spPr>
              <a:xfrm>
                <a:off x="4061" y="1926"/>
                <a:ext cx="308" cy="509"/>
              </a:xfrm>
              <a:custGeom>
                <a:rect b="b" l="l" r="r" t="t"/>
                <a:pathLst>
                  <a:path extrusionOk="0" h="298" w="180">
                    <a:moveTo>
                      <a:pt x="136" y="0"/>
                    </a:moveTo>
                    <a:cubicBezTo>
                      <a:pt x="50" y="0"/>
                      <a:pt x="50" y="0"/>
                      <a:pt x="50" y="0"/>
                    </a:cubicBezTo>
                    <a:cubicBezTo>
                      <a:pt x="1" y="0"/>
                      <a:pt x="1" y="0"/>
                      <a:pt x="1" y="0"/>
                    </a:cubicBezTo>
                    <a:cubicBezTo>
                      <a:pt x="0" y="0"/>
                      <a:pt x="0" y="0"/>
                      <a:pt x="0" y="0"/>
                    </a:cubicBezTo>
                    <a:cubicBezTo>
                      <a:pt x="0" y="298"/>
                      <a:pt x="0" y="298"/>
                      <a:pt x="0" y="298"/>
                    </a:cubicBezTo>
                    <a:cubicBezTo>
                      <a:pt x="6" y="298"/>
                      <a:pt x="11" y="297"/>
                      <a:pt x="17" y="295"/>
                    </a:cubicBezTo>
                    <a:cubicBezTo>
                      <a:pt x="17" y="295"/>
                      <a:pt x="17" y="295"/>
                      <a:pt x="17" y="295"/>
                    </a:cubicBezTo>
                    <a:cubicBezTo>
                      <a:pt x="17" y="295"/>
                      <a:pt x="17" y="294"/>
                      <a:pt x="17" y="294"/>
                    </a:cubicBezTo>
                    <a:cubicBezTo>
                      <a:pt x="25" y="291"/>
                      <a:pt x="31" y="286"/>
                      <a:pt x="36" y="278"/>
                    </a:cubicBezTo>
                    <a:cubicBezTo>
                      <a:pt x="36" y="278"/>
                      <a:pt x="36" y="278"/>
                      <a:pt x="36" y="278"/>
                    </a:cubicBezTo>
                    <a:cubicBezTo>
                      <a:pt x="173" y="67"/>
                      <a:pt x="173" y="67"/>
                      <a:pt x="173" y="67"/>
                    </a:cubicBezTo>
                    <a:cubicBezTo>
                      <a:pt x="177" y="59"/>
                      <a:pt x="180" y="51"/>
                      <a:pt x="180" y="43"/>
                    </a:cubicBezTo>
                    <a:cubicBezTo>
                      <a:pt x="180" y="21"/>
                      <a:pt x="162" y="0"/>
                      <a:pt x="136" y="0"/>
                    </a:cubicBezTo>
                  </a:path>
                </a:pathLst>
              </a:custGeom>
              <a:solidFill>
                <a:srgbClr val="F275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6" name="Google Shape;2136;p3"/>
              <p:cNvSpPr/>
              <p:nvPr/>
            </p:nvSpPr>
            <p:spPr>
              <a:xfrm>
                <a:off x="3834"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7" name="Google Shape;2137;p3"/>
              <p:cNvSpPr/>
              <p:nvPr/>
            </p:nvSpPr>
            <p:spPr>
              <a:xfrm>
                <a:off x="3889"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8" name="Google Shape;2138;p3"/>
              <p:cNvSpPr/>
              <p:nvPr/>
            </p:nvSpPr>
            <p:spPr>
              <a:xfrm>
                <a:off x="3943" y="1994"/>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9" name="Google Shape;2139;p3"/>
              <p:cNvSpPr/>
              <p:nvPr/>
            </p:nvSpPr>
            <p:spPr>
              <a:xfrm>
                <a:off x="3998" y="1994"/>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0" name="Google Shape;2140;p3"/>
              <p:cNvSpPr/>
              <p:nvPr/>
            </p:nvSpPr>
            <p:spPr>
              <a:xfrm>
                <a:off x="4053" y="1994"/>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1" name="Google Shape;2141;p3"/>
              <p:cNvSpPr/>
              <p:nvPr/>
            </p:nvSpPr>
            <p:spPr>
              <a:xfrm>
                <a:off x="4108" y="1994"/>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2" name="Google Shape;2142;p3"/>
              <p:cNvSpPr/>
              <p:nvPr/>
            </p:nvSpPr>
            <p:spPr>
              <a:xfrm>
                <a:off x="4164" y="1994"/>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3" name="Google Shape;2143;p3"/>
              <p:cNvSpPr/>
              <p:nvPr/>
            </p:nvSpPr>
            <p:spPr>
              <a:xfrm>
                <a:off x="4219"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4" name="Google Shape;2144;p3"/>
              <p:cNvSpPr/>
              <p:nvPr/>
            </p:nvSpPr>
            <p:spPr>
              <a:xfrm>
                <a:off x="4274"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5" name="Google Shape;2145;p3"/>
              <p:cNvSpPr/>
              <p:nvPr/>
            </p:nvSpPr>
            <p:spPr>
              <a:xfrm>
                <a:off x="3834"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6" name="Google Shape;2146;p3"/>
              <p:cNvSpPr/>
              <p:nvPr/>
            </p:nvSpPr>
            <p:spPr>
              <a:xfrm>
                <a:off x="3889"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7" name="Google Shape;2147;p3"/>
              <p:cNvSpPr/>
              <p:nvPr/>
            </p:nvSpPr>
            <p:spPr>
              <a:xfrm>
                <a:off x="3943" y="2062"/>
                <a:ext cx="16"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8" name="Google Shape;2148;p3"/>
              <p:cNvSpPr/>
              <p:nvPr/>
            </p:nvSpPr>
            <p:spPr>
              <a:xfrm>
                <a:off x="3998" y="2062"/>
                <a:ext cx="16"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9" name="Google Shape;2149;p3"/>
              <p:cNvSpPr/>
              <p:nvPr/>
            </p:nvSpPr>
            <p:spPr>
              <a:xfrm>
                <a:off x="4053" y="2062"/>
                <a:ext cx="17"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0" name="Google Shape;2150;p3"/>
              <p:cNvSpPr/>
              <p:nvPr/>
            </p:nvSpPr>
            <p:spPr>
              <a:xfrm>
                <a:off x="4108" y="2062"/>
                <a:ext cx="17"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1" name="Google Shape;2151;p3"/>
              <p:cNvSpPr/>
              <p:nvPr/>
            </p:nvSpPr>
            <p:spPr>
              <a:xfrm>
                <a:off x="4164" y="2062"/>
                <a:ext cx="16"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2" name="Google Shape;2152;p3"/>
              <p:cNvSpPr/>
              <p:nvPr/>
            </p:nvSpPr>
            <p:spPr>
              <a:xfrm>
                <a:off x="4219"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3" name="Google Shape;2153;p3"/>
              <p:cNvSpPr/>
              <p:nvPr/>
            </p:nvSpPr>
            <p:spPr>
              <a:xfrm>
                <a:off x="4274"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4" name="Google Shape;2154;p3"/>
              <p:cNvSpPr/>
              <p:nvPr/>
            </p:nvSpPr>
            <p:spPr>
              <a:xfrm>
                <a:off x="3889" y="2131"/>
                <a:ext cx="15"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5" name="Google Shape;2155;p3"/>
              <p:cNvSpPr/>
              <p:nvPr/>
            </p:nvSpPr>
            <p:spPr>
              <a:xfrm>
                <a:off x="3943" y="2131"/>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6" name="Google Shape;2156;p3"/>
              <p:cNvSpPr/>
              <p:nvPr/>
            </p:nvSpPr>
            <p:spPr>
              <a:xfrm>
                <a:off x="3998" y="2131"/>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7" name="Google Shape;2157;p3"/>
              <p:cNvSpPr/>
              <p:nvPr/>
            </p:nvSpPr>
            <p:spPr>
              <a:xfrm>
                <a:off x="4053" y="2131"/>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8" name="Google Shape;2158;p3"/>
              <p:cNvSpPr/>
              <p:nvPr/>
            </p:nvSpPr>
            <p:spPr>
              <a:xfrm>
                <a:off x="4108" y="2131"/>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9" name="Google Shape;2159;p3"/>
              <p:cNvSpPr/>
              <p:nvPr/>
            </p:nvSpPr>
            <p:spPr>
              <a:xfrm>
                <a:off x="4164" y="2131"/>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0" name="Google Shape;2160;p3"/>
              <p:cNvSpPr/>
              <p:nvPr/>
            </p:nvSpPr>
            <p:spPr>
              <a:xfrm>
                <a:off x="4219" y="2131"/>
                <a:ext cx="15"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1" name="Google Shape;2161;p3"/>
              <p:cNvSpPr/>
              <p:nvPr/>
            </p:nvSpPr>
            <p:spPr>
              <a:xfrm>
                <a:off x="3943" y="2198"/>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2" name="Google Shape;2162;p3"/>
              <p:cNvSpPr/>
              <p:nvPr/>
            </p:nvSpPr>
            <p:spPr>
              <a:xfrm>
                <a:off x="3998" y="2198"/>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3" name="Google Shape;2163;p3"/>
              <p:cNvSpPr/>
              <p:nvPr/>
            </p:nvSpPr>
            <p:spPr>
              <a:xfrm>
                <a:off x="4053" y="2198"/>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4" name="Google Shape;2164;p3"/>
              <p:cNvSpPr/>
              <p:nvPr/>
            </p:nvSpPr>
            <p:spPr>
              <a:xfrm>
                <a:off x="4108" y="2198"/>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5" name="Google Shape;2165;p3"/>
              <p:cNvSpPr/>
              <p:nvPr/>
            </p:nvSpPr>
            <p:spPr>
              <a:xfrm>
                <a:off x="4164" y="2198"/>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6" name="Google Shape;2166;p3"/>
              <p:cNvSpPr/>
              <p:nvPr/>
            </p:nvSpPr>
            <p:spPr>
              <a:xfrm>
                <a:off x="3998" y="2266"/>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7" name="Google Shape;2167;p3"/>
              <p:cNvSpPr/>
              <p:nvPr/>
            </p:nvSpPr>
            <p:spPr>
              <a:xfrm>
                <a:off x="4053" y="2266"/>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8" name="Google Shape;2168;p3"/>
              <p:cNvSpPr/>
              <p:nvPr/>
            </p:nvSpPr>
            <p:spPr>
              <a:xfrm>
                <a:off x="4108" y="2266"/>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9" name="Google Shape;2169;p3"/>
              <p:cNvSpPr/>
              <p:nvPr/>
            </p:nvSpPr>
            <p:spPr>
              <a:xfrm>
                <a:off x="4053" y="2334"/>
                <a:ext cx="17"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0" name="Google Shape;2170;p3"/>
              <p:cNvSpPr/>
              <p:nvPr/>
            </p:nvSpPr>
            <p:spPr>
              <a:xfrm>
                <a:off x="2266" y="2577"/>
                <a:ext cx="292" cy="231"/>
              </a:xfrm>
              <a:custGeom>
                <a:rect b="b" l="l" r="r" t="t"/>
                <a:pathLst>
                  <a:path extrusionOk="0" h="135" w="171">
                    <a:moveTo>
                      <a:pt x="59" y="0"/>
                    </a:moveTo>
                    <a:cubicBezTo>
                      <a:pt x="38" y="0"/>
                      <a:pt x="17" y="4"/>
                      <a:pt x="0" y="10"/>
                    </a:cubicBezTo>
                    <a:cubicBezTo>
                      <a:pt x="32" y="22"/>
                      <a:pt x="53" y="43"/>
                      <a:pt x="53" y="67"/>
                    </a:cubicBezTo>
                    <a:cubicBezTo>
                      <a:pt x="53" y="92"/>
                      <a:pt x="32" y="113"/>
                      <a:pt x="0" y="125"/>
                    </a:cubicBezTo>
                    <a:cubicBezTo>
                      <a:pt x="17" y="131"/>
                      <a:pt x="38" y="135"/>
                      <a:pt x="59" y="135"/>
                    </a:cubicBezTo>
                    <a:cubicBezTo>
                      <a:pt x="121" y="135"/>
                      <a:pt x="171" y="105"/>
                      <a:pt x="171" y="67"/>
                    </a:cubicBezTo>
                    <a:cubicBezTo>
                      <a:pt x="171" y="30"/>
                      <a:pt x="121" y="0"/>
                      <a:pt x="59"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1" name="Google Shape;2171;p3"/>
              <p:cNvSpPr/>
              <p:nvPr/>
            </p:nvSpPr>
            <p:spPr>
              <a:xfrm>
                <a:off x="2799" y="2328"/>
                <a:ext cx="431" cy="301"/>
              </a:xfrm>
              <a:custGeom>
                <a:rect b="b" l="l" r="r" t="t"/>
                <a:pathLst>
                  <a:path extrusionOk="0" h="176" w="252">
                    <a:moveTo>
                      <a:pt x="177" y="16"/>
                    </a:moveTo>
                    <a:cubicBezTo>
                      <a:pt x="113" y="0"/>
                      <a:pt x="25" y="34"/>
                      <a:pt x="0" y="44"/>
                    </a:cubicBezTo>
                    <a:cubicBezTo>
                      <a:pt x="56" y="64"/>
                      <a:pt x="83" y="99"/>
                      <a:pt x="80" y="133"/>
                    </a:cubicBezTo>
                    <a:cubicBezTo>
                      <a:pt x="98" y="146"/>
                      <a:pt x="119" y="157"/>
                      <a:pt x="139" y="163"/>
                    </a:cubicBezTo>
                    <a:cubicBezTo>
                      <a:pt x="192" y="176"/>
                      <a:pt x="231" y="152"/>
                      <a:pt x="241" y="111"/>
                    </a:cubicBezTo>
                    <a:cubicBezTo>
                      <a:pt x="252" y="71"/>
                      <a:pt x="230" y="30"/>
                      <a:pt x="177" y="16"/>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2" name="Google Shape;2172;p3"/>
              <p:cNvSpPr/>
              <p:nvPr/>
            </p:nvSpPr>
            <p:spPr>
              <a:xfrm>
                <a:off x="2678" y="2637"/>
                <a:ext cx="335" cy="294"/>
              </a:xfrm>
              <a:custGeom>
                <a:rect b="b" l="l" r="r" t="t"/>
                <a:pathLst>
                  <a:path extrusionOk="0" h="172" w="196">
                    <a:moveTo>
                      <a:pt x="153" y="135"/>
                    </a:moveTo>
                    <a:cubicBezTo>
                      <a:pt x="107" y="170"/>
                      <a:pt x="23" y="172"/>
                      <a:pt x="0" y="171"/>
                    </a:cubicBezTo>
                    <a:cubicBezTo>
                      <a:pt x="39" y="137"/>
                      <a:pt x="49" y="99"/>
                      <a:pt x="35" y="73"/>
                    </a:cubicBezTo>
                    <a:cubicBezTo>
                      <a:pt x="46" y="56"/>
                      <a:pt x="59" y="40"/>
                      <a:pt x="74" y="29"/>
                    </a:cubicBezTo>
                    <a:cubicBezTo>
                      <a:pt x="112" y="0"/>
                      <a:pt x="152" y="7"/>
                      <a:pt x="174" y="37"/>
                    </a:cubicBezTo>
                    <a:cubicBezTo>
                      <a:pt x="196" y="66"/>
                      <a:pt x="192" y="107"/>
                      <a:pt x="153" y="135"/>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3" name="Google Shape;2173;p3"/>
              <p:cNvSpPr/>
              <p:nvPr/>
            </p:nvSpPr>
            <p:spPr>
              <a:xfrm>
                <a:off x="2447" y="2440"/>
                <a:ext cx="1343" cy="505"/>
              </a:xfrm>
              <a:prstGeom prst="ellipse">
                <a:avLst/>
              </a:prstGeom>
              <a:solidFill>
                <a:srgbClr val="26A6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4" name="Google Shape;2174;p3"/>
              <p:cNvSpPr/>
              <p:nvPr/>
            </p:nvSpPr>
            <p:spPr>
              <a:xfrm>
                <a:off x="3465" y="2509"/>
                <a:ext cx="325" cy="368"/>
              </a:xfrm>
              <a:custGeom>
                <a:rect b="b" l="l" r="r" t="t"/>
                <a:pathLst>
                  <a:path extrusionOk="0" h="215" w="190">
                    <a:moveTo>
                      <a:pt x="43" y="0"/>
                    </a:moveTo>
                    <a:cubicBezTo>
                      <a:pt x="17" y="28"/>
                      <a:pt x="0" y="66"/>
                      <a:pt x="0" y="107"/>
                    </a:cubicBezTo>
                    <a:cubicBezTo>
                      <a:pt x="0" y="149"/>
                      <a:pt x="17" y="187"/>
                      <a:pt x="43" y="215"/>
                    </a:cubicBezTo>
                    <a:cubicBezTo>
                      <a:pt x="144" y="172"/>
                      <a:pt x="190" y="107"/>
                      <a:pt x="190" y="107"/>
                    </a:cubicBezTo>
                    <a:cubicBezTo>
                      <a:pt x="190" y="107"/>
                      <a:pt x="144" y="43"/>
                      <a:pt x="43"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5" name="Google Shape;2175;p3"/>
              <p:cNvSpPr/>
              <p:nvPr/>
            </p:nvSpPr>
            <p:spPr>
              <a:xfrm>
                <a:off x="3569" y="2623"/>
                <a:ext cx="50" cy="52"/>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6" name="Google Shape;2176;p3"/>
              <p:cNvSpPr/>
              <p:nvPr/>
            </p:nvSpPr>
            <p:spPr>
              <a:xfrm>
                <a:off x="3140" y="2442"/>
                <a:ext cx="188" cy="498"/>
              </a:xfrm>
              <a:custGeom>
                <a:rect b="b" l="l" r="r" t="t"/>
                <a:pathLst>
                  <a:path extrusionOk="0" h="291" w="110">
                    <a:moveTo>
                      <a:pt x="84" y="1"/>
                    </a:moveTo>
                    <a:cubicBezTo>
                      <a:pt x="77" y="1"/>
                      <a:pt x="70" y="0"/>
                      <a:pt x="63" y="0"/>
                    </a:cubicBezTo>
                    <a:cubicBezTo>
                      <a:pt x="25" y="32"/>
                      <a:pt x="0" y="81"/>
                      <a:pt x="0" y="136"/>
                    </a:cubicBezTo>
                    <a:cubicBezTo>
                      <a:pt x="0" y="202"/>
                      <a:pt x="37" y="260"/>
                      <a:pt x="91" y="291"/>
                    </a:cubicBezTo>
                    <a:cubicBezTo>
                      <a:pt x="97" y="290"/>
                      <a:pt x="104" y="290"/>
                      <a:pt x="110" y="289"/>
                    </a:cubicBezTo>
                    <a:cubicBezTo>
                      <a:pt x="58" y="258"/>
                      <a:pt x="23" y="201"/>
                      <a:pt x="23" y="136"/>
                    </a:cubicBezTo>
                    <a:cubicBezTo>
                      <a:pt x="23" y="82"/>
                      <a:pt x="47" y="34"/>
                      <a:pt x="84" y="1"/>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7" name="Google Shape;2177;p3"/>
              <p:cNvSpPr/>
              <p:nvPr/>
            </p:nvSpPr>
            <p:spPr>
              <a:xfrm>
                <a:off x="3244" y="2451"/>
                <a:ext cx="164" cy="477"/>
              </a:xfrm>
              <a:custGeom>
                <a:rect b="b" l="l" r="r" t="t"/>
                <a:pathLst>
                  <a:path extrusionOk="0" h="279" w="96">
                    <a:moveTo>
                      <a:pt x="57" y="0"/>
                    </a:moveTo>
                    <a:cubicBezTo>
                      <a:pt x="22" y="33"/>
                      <a:pt x="0" y="79"/>
                      <a:pt x="0" y="131"/>
                    </a:cubicBezTo>
                    <a:cubicBezTo>
                      <a:pt x="0" y="192"/>
                      <a:pt x="31" y="247"/>
                      <a:pt x="78" y="279"/>
                    </a:cubicBezTo>
                    <a:cubicBezTo>
                      <a:pt x="84" y="277"/>
                      <a:pt x="90" y="276"/>
                      <a:pt x="96" y="275"/>
                    </a:cubicBezTo>
                    <a:cubicBezTo>
                      <a:pt x="51" y="242"/>
                      <a:pt x="22" y="190"/>
                      <a:pt x="22" y="131"/>
                    </a:cubicBezTo>
                    <a:cubicBezTo>
                      <a:pt x="22" y="81"/>
                      <a:pt x="43" y="36"/>
                      <a:pt x="76" y="4"/>
                    </a:cubicBezTo>
                    <a:cubicBezTo>
                      <a:pt x="69" y="2"/>
                      <a:pt x="63" y="1"/>
                      <a:pt x="57"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8" name="Google Shape;2178;p3"/>
              <p:cNvSpPr/>
              <p:nvPr/>
            </p:nvSpPr>
            <p:spPr>
              <a:xfrm>
                <a:off x="3347" y="2470"/>
                <a:ext cx="136" cy="437"/>
              </a:xfrm>
              <a:custGeom>
                <a:rect b="b" l="l" r="r" t="t"/>
                <a:pathLst>
                  <a:path extrusionOk="0" h="256" w="80">
                    <a:moveTo>
                      <a:pt x="47" y="0"/>
                    </a:moveTo>
                    <a:cubicBezTo>
                      <a:pt x="18" y="32"/>
                      <a:pt x="0" y="74"/>
                      <a:pt x="0" y="120"/>
                    </a:cubicBezTo>
                    <a:cubicBezTo>
                      <a:pt x="0" y="174"/>
                      <a:pt x="25" y="223"/>
                      <a:pt x="64" y="256"/>
                    </a:cubicBezTo>
                    <a:cubicBezTo>
                      <a:pt x="69" y="254"/>
                      <a:pt x="75" y="253"/>
                      <a:pt x="80" y="251"/>
                    </a:cubicBezTo>
                    <a:cubicBezTo>
                      <a:pt x="45" y="218"/>
                      <a:pt x="23" y="172"/>
                      <a:pt x="23" y="120"/>
                    </a:cubicBezTo>
                    <a:cubicBezTo>
                      <a:pt x="23" y="76"/>
                      <a:pt x="39" y="36"/>
                      <a:pt x="65" y="5"/>
                    </a:cubicBezTo>
                    <a:cubicBezTo>
                      <a:pt x="59" y="3"/>
                      <a:pt x="53" y="1"/>
                      <a:pt x="47"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9" name="Google Shape;2179;p3"/>
              <p:cNvSpPr/>
              <p:nvPr/>
            </p:nvSpPr>
            <p:spPr>
              <a:xfrm>
                <a:off x="3208" y="2440"/>
                <a:ext cx="12" cy="0"/>
              </a:xfrm>
              <a:custGeom>
                <a:rect b="b" l="l" r="r" t="t"/>
                <a:pathLst>
                  <a:path extrusionOk="0" h="120000" w="7">
                    <a:moveTo>
                      <a:pt x="6" y="0"/>
                    </a:moveTo>
                    <a:cubicBezTo>
                      <a:pt x="6" y="0"/>
                      <a:pt x="6" y="0"/>
                      <a:pt x="7" y="0"/>
                    </a:cubicBezTo>
                    <a:cubicBezTo>
                      <a:pt x="6" y="0"/>
                      <a:pt x="6" y="0"/>
                      <a:pt x="6" y="0"/>
                    </a:cubicBezTo>
                    <a:moveTo>
                      <a:pt x="5" y="0"/>
                    </a:moveTo>
                    <a:cubicBezTo>
                      <a:pt x="6" y="0"/>
                      <a:pt x="6" y="0"/>
                      <a:pt x="6" y="0"/>
                    </a:cubicBezTo>
                    <a:cubicBezTo>
                      <a:pt x="6" y="0"/>
                      <a:pt x="6" y="0"/>
                      <a:pt x="5" y="0"/>
                    </a:cubicBezTo>
                    <a:moveTo>
                      <a:pt x="5" y="0"/>
                    </a:moveTo>
                    <a:cubicBezTo>
                      <a:pt x="5" y="0"/>
                      <a:pt x="5" y="0"/>
                      <a:pt x="5" y="0"/>
                    </a:cubicBezTo>
                    <a:cubicBezTo>
                      <a:pt x="5" y="0"/>
                      <a:pt x="5" y="0"/>
                      <a:pt x="5" y="0"/>
                    </a:cubicBezTo>
                    <a:moveTo>
                      <a:pt x="4" y="0"/>
                    </a:moveTo>
                    <a:cubicBezTo>
                      <a:pt x="4" y="0"/>
                      <a:pt x="4" y="0"/>
                      <a:pt x="5" y="0"/>
                    </a:cubicBezTo>
                    <a:cubicBezTo>
                      <a:pt x="4" y="0"/>
                      <a:pt x="4" y="0"/>
                      <a:pt x="4" y="0"/>
                    </a:cubicBezTo>
                    <a:moveTo>
                      <a:pt x="0" y="0"/>
                    </a:moveTo>
                    <a:cubicBezTo>
                      <a:pt x="2" y="0"/>
                      <a:pt x="3" y="0"/>
                      <a:pt x="4" y="0"/>
                    </a:cubicBezTo>
                    <a:cubicBezTo>
                      <a:pt x="3" y="0"/>
                      <a:pt x="2" y="0"/>
                      <a:pt x="0" y="0"/>
                    </a:cubicBezTo>
                    <a:moveTo>
                      <a:pt x="0" y="0"/>
                    </a:moveTo>
                    <a:cubicBezTo>
                      <a:pt x="0" y="0"/>
                      <a:pt x="0" y="0"/>
                      <a:pt x="0" y="0"/>
                    </a:cubicBez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0" name="Google Shape;2180;p3"/>
              <p:cNvSpPr/>
              <p:nvPr/>
            </p:nvSpPr>
            <p:spPr>
              <a:xfrm>
                <a:off x="3220" y="244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1" name="Google Shape;2181;p3"/>
              <p:cNvSpPr/>
              <p:nvPr/>
            </p:nvSpPr>
            <p:spPr>
              <a:xfrm>
                <a:off x="3220" y="244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2" name="Google Shape;2182;p3"/>
              <p:cNvSpPr/>
              <p:nvPr/>
            </p:nvSpPr>
            <p:spPr>
              <a:xfrm>
                <a:off x="3220" y="2440"/>
                <a:ext cx="547" cy="226"/>
              </a:xfrm>
              <a:custGeom>
                <a:rect b="b" l="l" r="r" t="t"/>
                <a:pathLst>
                  <a:path extrusionOk="0" h="132" w="320">
                    <a:moveTo>
                      <a:pt x="0" y="0"/>
                    </a:moveTo>
                    <a:cubicBezTo>
                      <a:pt x="184" y="5"/>
                      <a:pt x="286" y="95"/>
                      <a:pt x="320" y="132"/>
                    </a:cubicBezTo>
                    <a:cubicBezTo>
                      <a:pt x="320" y="132"/>
                      <a:pt x="320" y="132"/>
                      <a:pt x="320" y="132"/>
                    </a:cubicBezTo>
                    <a:cubicBezTo>
                      <a:pt x="286" y="95"/>
                      <a:pt x="184" y="5"/>
                      <a:pt x="0"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3" name="Google Shape;2183;p3"/>
              <p:cNvSpPr/>
              <p:nvPr/>
            </p:nvSpPr>
            <p:spPr>
              <a:xfrm>
                <a:off x="3767" y="2666"/>
                <a:ext cx="1" cy="1"/>
              </a:xfrm>
              <a:prstGeom prst="ellipse">
                <a:avLst/>
              </a:prstGeom>
              <a:solidFill>
                <a:srgbClr val="495F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4" name="Google Shape;2184;p3"/>
              <p:cNvSpPr/>
              <p:nvPr/>
            </p:nvSpPr>
            <p:spPr>
              <a:xfrm>
                <a:off x="3767" y="2666"/>
                <a:ext cx="1" cy="1"/>
              </a:xfrm>
              <a:prstGeom prst="ellipse">
                <a:avLst/>
              </a:pr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5" name="Google Shape;2185;p3"/>
              <p:cNvSpPr/>
              <p:nvPr/>
            </p:nvSpPr>
            <p:spPr>
              <a:xfrm>
                <a:off x="3767" y="2666"/>
                <a:ext cx="9" cy="10"/>
              </a:xfrm>
              <a:custGeom>
                <a:rect b="b" l="l" r="r" t="t"/>
                <a:pathLst>
                  <a:path extrusionOk="0" h="6" w="5">
                    <a:moveTo>
                      <a:pt x="0" y="0"/>
                    </a:moveTo>
                    <a:cubicBezTo>
                      <a:pt x="2" y="2"/>
                      <a:pt x="4" y="4"/>
                      <a:pt x="5" y="6"/>
                    </a:cubicBezTo>
                    <a:cubicBezTo>
                      <a:pt x="4" y="4"/>
                      <a:pt x="2" y="2"/>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6" name="Google Shape;2186;p3"/>
              <p:cNvSpPr/>
              <p:nvPr/>
            </p:nvSpPr>
            <p:spPr>
              <a:xfrm>
                <a:off x="2266" y="2476"/>
                <a:ext cx="646" cy="212"/>
              </a:xfrm>
              <a:custGeom>
                <a:rect b="b" l="l" r="r" t="t"/>
                <a:pathLst>
                  <a:path extrusionOk="0" h="124" w="378">
                    <a:moveTo>
                      <a:pt x="44" y="100"/>
                    </a:moveTo>
                    <a:cubicBezTo>
                      <a:pt x="50" y="107"/>
                      <a:pt x="53" y="116"/>
                      <a:pt x="53" y="124"/>
                    </a:cubicBezTo>
                    <a:cubicBezTo>
                      <a:pt x="53" y="124"/>
                      <a:pt x="53" y="124"/>
                      <a:pt x="53" y="124"/>
                    </a:cubicBezTo>
                    <a:cubicBezTo>
                      <a:pt x="53" y="116"/>
                      <a:pt x="50" y="108"/>
                      <a:pt x="44" y="100"/>
                    </a:cubicBezTo>
                    <a:cubicBezTo>
                      <a:pt x="44" y="100"/>
                      <a:pt x="44" y="100"/>
                      <a:pt x="44" y="100"/>
                    </a:cubicBezTo>
                    <a:moveTo>
                      <a:pt x="1" y="69"/>
                    </a:moveTo>
                    <a:cubicBezTo>
                      <a:pt x="10" y="73"/>
                      <a:pt x="19" y="77"/>
                      <a:pt x="26" y="82"/>
                    </a:cubicBezTo>
                    <a:cubicBezTo>
                      <a:pt x="26" y="82"/>
                      <a:pt x="26" y="82"/>
                      <a:pt x="26" y="82"/>
                    </a:cubicBezTo>
                    <a:cubicBezTo>
                      <a:pt x="19" y="77"/>
                      <a:pt x="10" y="73"/>
                      <a:pt x="1" y="69"/>
                    </a:cubicBezTo>
                    <a:moveTo>
                      <a:pt x="1" y="69"/>
                    </a:moveTo>
                    <a:cubicBezTo>
                      <a:pt x="1" y="69"/>
                      <a:pt x="1" y="69"/>
                      <a:pt x="1" y="69"/>
                    </a:cubicBezTo>
                    <a:cubicBezTo>
                      <a:pt x="1" y="69"/>
                      <a:pt x="1" y="69"/>
                      <a:pt x="1" y="69"/>
                    </a:cubicBezTo>
                    <a:moveTo>
                      <a:pt x="0" y="69"/>
                    </a:moveTo>
                    <a:cubicBezTo>
                      <a:pt x="1" y="69"/>
                      <a:pt x="1" y="69"/>
                      <a:pt x="1" y="69"/>
                    </a:cubicBezTo>
                    <a:cubicBezTo>
                      <a:pt x="1" y="69"/>
                      <a:pt x="1" y="69"/>
                      <a:pt x="0" y="69"/>
                    </a:cubicBezTo>
                    <a:moveTo>
                      <a:pt x="64" y="59"/>
                    </a:moveTo>
                    <a:cubicBezTo>
                      <a:pt x="64" y="59"/>
                      <a:pt x="64" y="59"/>
                      <a:pt x="64" y="59"/>
                    </a:cubicBezTo>
                    <a:cubicBezTo>
                      <a:pt x="64" y="59"/>
                      <a:pt x="64" y="59"/>
                      <a:pt x="64" y="59"/>
                    </a:cubicBezTo>
                    <a:moveTo>
                      <a:pt x="64" y="59"/>
                    </a:moveTo>
                    <a:cubicBezTo>
                      <a:pt x="64" y="59"/>
                      <a:pt x="64" y="59"/>
                      <a:pt x="64" y="59"/>
                    </a:cubicBezTo>
                    <a:cubicBezTo>
                      <a:pt x="64" y="59"/>
                      <a:pt x="64" y="59"/>
                      <a:pt x="64" y="59"/>
                    </a:cubicBezTo>
                    <a:moveTo>
                      <a:pt x="63" y="59"/>
                    </a:moveTo>
                    <a:cubicBezTo>
                      <a:pt x="63" y="59"/>
                      <a:pt x="63" y="59"/>
                      <a:pt x="63" y="59"/>
                    </a:cubicBezTo>
                    <a:cubicBezTo>
                      <a:pt x="63" y="59"/>
                      <a:pt x="63" y="59"/>
                      <a:pt x="63" y="59"/>
                    </a:cubicBezTo>
                    <a:moveTo>
                      <a:pt x="62" y="59"/>
                    </a:moveTo>
                    <a:cubicBezTo>
                      <a:pt x="62" y="59"/>
                      <a:pt x="62" y="59"/>
                      <a:pt x="62" y="59"/>
                    </a:cubicBezTo>
                    <a:cubicBezTo>
                      <a:pt x="62" y="59"/>
                      <a:pt x="62" y="59"/>
                      <a:pt x="62" y="59"/>
                    </a:cubicBezTo>
                    <a:moveTo>
                      <a:pt x="62" y="59"/>
                    </a:moveTo>
                    <a:cubicBezTo>
                      <a:pt x="62" y="59"/>
                      <a:pt x="62" y="59"/>
                      <a:pt x="62" y="59"/>
                    </a:cubicBezTo>
                    <a:cubicBezTo>
                      <a:pt x="62" y="59"/>
                      <a:pt x="62" y="59"/>
                      <a:pt x="62" y="59"/>
                    </a:cubicBezTo>
                    <a:moveTo>
                      <a:pt x="61" y="59"/>
                    </a:moveTo>
                    <a:cubicBezTo>
                      <a:pt x="61" y="59"/>
                      <a:pt x="61" y="59"/>
                      <a:pt x="61" y="59"/>
                    </a:cubicBezTo>
                    <a:cubicBezTo>
                      <a:pt x="61" y="59"/>
                      <a:pt x="61" y="59"/>
                      <a:pt x="61" y="59"/>
                    </a:cubicBezTo>
                    <a:moveTo>
                      <a:pt x="61" y="59"/>
                    </a:moveTo>
                    <a:cubicBezTo>
                      <a:pt x="61" y="59"/>
                      <a:pt x="61" y="59"/>
                      <a:pt x="61" y="59"/>
                    </a:cubicBezTo>
                    <a:cubicBezTo>
                      <a:pt x="61" y="59"/>
                      <a:pt x="61" y="59"/>
                      <a:pt x="61" y="59"/>
                    </a:cubicBezTo>
                    <a:moveTo>
                      <a:pt x="60" y="59"/>
                    </a:moveTo>
                    <a:cubicBezTo>
                      <a:pt x="60" y="59"/>
                      <a:pt x="60" y="59"/>
                      <a:pt x="60" y="59"/>
                    </a:cubicBezTo>
                    <a:cubicBezTo>
                      <a:pt x="60" y="59"/>
                      <a:pt x="60" y="59"/>
                      <a:pt x="60" y="59"/>
                    </a:cubicBezTo>
                    <a:moveTo>
                      <a:pt x="60" y="59"/>
                    </a:moveTo>
                    <a:cubicBezTo>
                      <a:pt x="60" y="59"/>
                      <a:pt x="60" y="59"/>
                      <a:pt x="60" y="59"/>
                    </a:cubicBezTo>
                    <a:cubicBezTo>
                      <a:pt x="60" y="59"/>
                      <a:pt x="60" y="59"/>
                      <a:pt x="60" y="59"/>
                    </a:cubicBezTo>
                    <a:moveTo>
                      <a:pt x="265" y="39"/>
                    </a:moveTo>
                    <a:cubicBezTo>
                      <a:pt x="265" y="39"/>
                      <a:pt x="265" y="39"/>
                      <a:pt x="265" y="39"/>
                    </a:cubicBezTo>
                    <a:cubicBezTo>
                      <a:pt x="265" y="39"/>
                      <a:pt x="265" y="39"/>
                      <a:pt x="265" y="39"/>
                    </a:cubicBezTo>
                    <a:moveTo>
                      <a:pt x="266" y="38"/>
                    </a:moveTo>
                    <a:cubicBezTo>
                      <a:pt x="266" y="38"/>
                      <a:pt x="266" y="38"/>
                      <a:pt x="266" y="38"/>
                    </a:cubicBezTo>
                    <a:cubicBezTo>
                      <a:pt x="266" y="38"/>
                      <a:pt x="266" y="38"/>
                      <a:pt x="266" y="38"/>
                    </a:cubicBezTo>
                    <a:moveTo>
                      <a:pt x="267" y="38"/>
                    </a:moveTo>
                    <a:cubicBezTo>
                      <a:pt x="267" y="38"/>
                      <a:pt x="267" y="38"/>
                      <a:pt x="267" y="38"/>
                    </a:cubicBezTo>
                    <a:cubicBezTo>
                      <a:pt x="267" y="38"/>
                      <a:pt x="267" y="38"/>
                      <a:pt x="267" y="38"/>
                    </a:cubicBezTo>
                    <a:moveTo>
                      <a:pt x="268" y="38"/>
                    </a:moveTo>
                    <a:cubicBezTo>
                      <a:pt x="268" y="38"/>
                      <a:pt x="268" y="38"/>
                      <a:pt x="268" y="38"/>
                    </a:cubicBezTo>
                    <a:cubicBezTo>
                      <a:pt x="268" y="38"/>
                      <a:pt x="268" y="38"/>
                      <a:pt x="268" y="38"/>
                    </a:cubicBezTo>
                    <a:moveTo>
                      <a:pt x="268" y="37"/>
                    </a:moveTo>
                    <a:cubicBezTo>
                      <a:pt x="268" y="37"/>
                      <a:pt x="268" y="37"/>
                      <a:pt x="268" y="37"/>
                    </a:cubicBezTo>
                    <a:cubicBezTo>
                      <a:pt x="268" y="37"/>
                      <a:pt x="268" y="37"/>
                      <a:pt x="268" y="37"/>
                    </a:cubicBezTo>
                    <a:moveTo>
                      <a:pt x="378" y="0"/>
                    </a:moveTo>
                    <a:cubicBezTo>
                      <a:pt x="338" y="11"/>
                      <a:pt x="301" y="24"/>
                      <a:pt x="269" y="37"/>
                    </a:cubicBezTo>
                    <a:cubicBezTo>
                      <a:pt x="301" y="24"/>
                      <a:pt x="338" y="11"/>
                      <a:pt x="378" y="0"/>
                    </a:cubicBezTo>
                    <a:cubicBezTo>
                      <a:pt x="378" y="0"/>
                      <a:pt x="378" y="0"/>
                      <a:pt x="378"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7" name="Google Shape;2187;p3"/>
              <p:cNvSpPr/>
              <p:nvPr/>
            </p:nvSpPr>
            <p:spPr>
              <a:xfrm>
                <a:off x="2341" y="2647"/>
                <a:ext cx="1" cy="1"/>
              </a:xfrm>
              <a:prstGeom prst="ellipse">
                <a:avLst/>
              </a:prstGeom>
              <a:solidFill>
                <a:srgbClr val="495F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8" name="Google Shape;2188;p3"/>
              <p:cNvSpPr/>
              <p:nvPr/>
            </p:nvSpPr>
            <p:spPr>
              <a:xfrm>
                <a:off x="2310" y="2617"/>
                <a:ext cx="31" cy="30"/>
              </a:xfrm>
              <a:custGeom>
                <a:rect b="b" l="l" r="r" t="t"/>
                <a:pathLst>
                  <a:path extrusionOk="0" h="18" w="18">
                    <a:moveTo>
                      <a:pt x="0" y="0"/>
                    </a:moveTo>
                    <a:cubicBezTo>
                      <a:pt x="0" y="0"/>
                      <a:pt x="0" y="0"/>
                      <a:pt x="0" y="0"/>
                    </a:cubicBezTo>
                    <a:cubicBezTo>
                      <a:pt x="7" y="5"/>
                      <a:pt x="14" y="11"/>
                      <a:pt x="18" y="18"/>
                    </a:cubicBezTo>
                    <a:cubicBezTo>
                      <a:pt x="18" y="18"/>
                      <a:pt x="18" y="18"/>
                      <a:pt x="18" y="18"/>
                    </a:cubicBezTo>
                    <a:cubicBezTo>
                      <a:pt x="14" y="11"/>
                      <a:pt x="7" y="5"/>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9" name="Google Shape;2189;p3"/>
              <p:cNvSpPr/>
              <p:nvPr/>
            </p:nvSpPr>
            <p:spPr>
              <a:xfrm>
                <a:off x="2266" y="2577"/>
                <a:ext cx="268" cy="111"/>
              </a:xfrm>
              <a:custGeom>
                <a:rect b="b" l="l" r="r" t="t"/>
                <a:pathLst>
                  <a:path extrusionOk="0" h="65" w="157">
                    <a:moveTo>
                      <a:pt x="59" y="0"/>
                    </a:moveTo>
                    <a:cubicBezTo>
                      <a:pt x="38" y="0"/>
                      <a:pt x="17" y="4"/>
                      <a:pt x="0" y="10"/>
                    </a:cubicBezTo>
                    <a:cubicBezTo>
                      <a:pt x="0" y="10"/>
                      <a:pt x="0" y="10"/>
                      <a:pt x="0" y="10"/>
                    </a:cubicBezTo>
                    <a:cubicBezTo>
                      <a:pt x="1" y="10"/>
                      <a:pt x="1" y="10"/>
                      <a:pt x="1" y="10"/>
                    </a:cubicBezTo>
                    <a:cubicBezTo>
                      <a:pt x="1" y="10"/>
                      <a:pt x="1" y="10"/>
                      <a:pt x="1" y="10"/>
                    </a:cubicBezTo>
                    <a:cubicBezTo>
                      <a:pt x="1" y="10"/>
                      <a:pt x="1" y="10"/>
                      <a:pt x="1" y="10"/>
                    </a:cubicBezTo>
                    <a:cubicBezTo>
                      <a:pt x="1" y="10"/>
                      <a:pt x="1" y="10"/>
                      <a:pt x="1" y="10"/>
                    </a:cubicBezTo>
                    <a:cubicBezTo>
                      <a:pt x="10" y="14"/>
                      <a:pt x="19" y="18"/>
                      <a:pt x="26" y="23"/>
                    </a:cubicBezTo>
                    <a:cubicBezTo>
                      <a:pt x="26" y="23"/>
                      <a:pt x="26" y="23"/>
                      <a:pt x="26" y="23"/>
                    </a:cubicBezTo>
                    <a:cubicBezTo>
                      <a:pt x="33" y="28"/>
                      <a:pt x="40" y="34"/>
                      <a:pt x="44" y="41"/>
                    </a:cubicBezTo>
                    <a:cubicBezTo>
                      <a:pt x="44" y="41"/>
                      <a:pt x="44" y="41"/>
                      <a:pt x="44" y="41"/>
                    </a:cubicBezTo>
                    <a:cubicBezTo>
                      <a:pt x="50" y="49"/>
                      <a:pt x="53" y="57"/>
                      <a:pt x="53" y="65"/>
                    </a:cubicBezTo>
                    <a:cubicBezTo>
                      <a:pt x="109" y="65"/>
                      <a:pt x="109" y="65"/>
                      <a:pt x="109" y="65"/>
                    </a:cubicBezTo>
                    <a:cubicBezTo>
                      <a:pt x="115" y="61"/>
                      <a:pt x="131" y="49"/>
                      <a:pt x="157" y="34"/>
                    </a:cubicBezTo>
                    <a:cubicBezTo>
                      <a:pt x="138" y="15"/>
                      <a:pt x="104" y="1"/>
                      <a:pt x="64" y="0"/>
                    </a:cubicBezTo>
                    <a:cubicBezTo>
                      <a:pt x="64" y="0"/>
                      <a:pt x="64" y="0"/>
                      <a:pt x="64" y="0"/>
                    </a:cubicBezTo>
                    <a:cubicBezTo>
                      <a:pt x="64" y="0"/>
                      <a:pt x="64" y="0"/>
                      <a:pt x="64" y="0"/>
                    </a:cubicBezTo>
                    <a:cubicBezTo>
                      <a:pt x="64" y="0"/>
                      <a:pt x="64" y="0"/>
                      <a:pt x="64" y="0"/>
                    </a:cubicBezTo>
                    <a:cubicBezTo>
                      <a:pt x="63" y="0"/>
                      <a:pt x="63" y="0"/>
                      <a:pt x="63" y="0"/>
                    </a:cubicBezTo>
                    <a:cubicBezTo>
                      <a:pt x="63" y="0"/>
                      <a:pt x="63" y="0"/>
                      <a:pt x="63" y="0"/>
                    </a:cubicBezTo>
                    <a:cubicBezTo>
                      <a:pt x="62" y="0"/>
                      <a:pt x="62" y="0"/>
                      <a:pt x="62" y="0"/>
                    </a:cubicBezTo>
                    <a:cubicBezTo>
                      <a:pt x="62" y="0"/>
                      <a:pt x="62" y="0"/>
                      <a:pt x="62" y="0"/>
                    </a:cubicBezTo>
                    <a:cubicBezTo>
                      <a:pt x="62" y="0"/>
                      <a:pt x="62" y="0"/>
                      <a:pt x="62" y="0"/>
                    </a:cubicBezTo>
                    <a:cubicBezTo>
                      <a:pt x="62" y="0"/>
                      <a:pt x="62" y="0"/>
                      <a:pt x="62" y="0"/>
                    </a:cubicBezTo>
                    <a:cubicBezTo>
                      <a:pt x="61" y="0"/>
                      <a:pt x="61" y="0"/>
                      <a:pt x="61" y="0"/>
                    </a:cubicBezTo>
                    <a:cubicBezTo>
                      <a:pt x="61" y="0"/>
                      <a:pt x="61" y="0"/>
                      <a:pt x="61" y="0"/>
                    </a:cubicBezTo>
                    <a:cubicBezTo>
                      <a:pt x="61" y="0"/>
                      <a:pt x="61" y="0"/>
                      <a:pt x="61" y="0"/>
                    </a:cubicBezTo>
                    <a:cubicBezTo>
                      <a:pt x="61" y="0"/>
                      <a:pt x="61" y="0"/>
                      <a:pt x="61" y="0"/>
                    </a:cubicBezTo>
                    <a:cubicBezTo>
                      <a:pt x="61" y="0"/>
                      <a:pt x="60" y="0"/>
                      <a:pt x="60" y="0"/>
                    </a:cubicBezTo>
                    <a:cubicBezTo>
                      <a:pt x="60" y="0"/>
                      <a:pt x="60" y="0"/>
                      <a:pt x="60" y="0"/>
                    </a:cubicBezTo>
                    <a:cubicBezTo>
                      <a:pt x="60" y="0"/>
                      <a:pt x="60" y="0"/>
                      <a:pt x="60" y="0"/>
                    </a:cubicBezTo>
                    <a:cubicBezTo>
                      <a:pt x="60" y="0"/>
                      <a:pt x="60" y="0"/>
                      <a:pt x="60" y="0"/>
                    </a:cubicBezTo>
                    <a:cubicBezTo>
                      <a:pt x="59" y="0"/>
                      <a:pt x="59" y="0"/>
                      <a:pt x="59" y="0"/>
                    </a:cubicBezTo>
                    <a:cubicBezTo>
                      <a:pt x="59" y="0"/>
                      <a:pt x="59" y="0"/>
                      <a:pt x="59"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0" name="Google Shape;2190;p3"/>
              <p:cNvSpPr/>
              <p:nvPr/>
            </p:nvSpPr>
            <p:spPr>
              <a:xfrm>
                <a:off x="2912" y="2440"/>
                <a:ext cx="296" cy="36"/>
              </a:xfrm>
              <a:custGeom>
                <a:rect b="b" l="l" r="r" t="t"/>
                <a:pathLst>
                  <a:path extrusionOk="0" h="21" w="173">
                    <a:moveTo>
                      <a:pt x="129" y="1"/>
                    </a:moveTo>
                    <a:cubicBezTo>
                      <a:pt x="83" y="4"/>
                      <a:pt x="40" y="11"/>
                      <a:pt x="0" y="21"/>
                    </a:cubicBezTo>
                    <a:cubicBezTo>
                      <a:pt x="0" y="21"/>
                      <a:pt x="0" y="21"/>
                      <a:pt x="0" y="21"/>
                    </a:cubicBezTo>
                    <a:cubicBezTo>
                      <a:pt x="40" y="11"/>
                      <a:pt x="83" y="4"/>
                      <a:pt x="129" y="1"/>
                    </a:cubicBezTo>
                    <a:moveTo>
                      <a:pt x="131" y="1"/>
                    </a:moveTo>
                    <a:cubicBezTo>
                      <a:pt x="130" y="1"/>
                      <a:pt x="129" y="1"/>
                      <a:pt x="129" y="1"/>
                    </a:cubicBezTo>
                    <a:cubicBezTo>
                      <a:pt x="129" y="1"/>
                      <a:pt x="130" y="1"/>
                      <a:pt x="131" y="1"/>
                    </a:cubicBezTo>
                    <a:moveTo>
                      <a:pt x="131" y="1"/>
                    </a:moveTo>
                    <a:cubicBezTo>
                      <a:pt x="131" y="1"/>
                      <a:pt x="131" y="1"/>
                      <a:pt x="131" y="1"/>
                    </a:cubicBezTo>
                    <a:cubicBezTo>
                      <a:pt x="131" y="1"/>
                      <a:pt x="131" y="1"/>
                      <a:pt x="131" y="1"/>
                    </a:cubicBezTo>
                    <a:moveTo>
                      <a:pt x="133" y="1"/>
                    </a:moveTo>
                    <a:cubicBezTo>
                      <a:pt x="133" y="1"/>
                      <a:pt x="132" y="1"/>
                      <a:pt x="131" y="1"/>
                    </a:cubicBezTo>
                    <a:cubicBezTo>
                      <a:pt x="132" y="1"/>
                      <a:pt x="133" y="1"/>
                      <a:pt x="133" y="1"/>
                    </a:cubicBezTo>
                    <a:moveTo>
                      <a:pt x="134" y="0"/>
                    </a:moveTo>
                    <a:cubicBezTo>
                      <a:pt x="134" y="0"/>
                      <a:pt x="134" y="0"/>
                      <a:pt x="134" y="1"/>
                    </a:cubicBezTo>
                    <a:cubicBezTo>
                      <a:pt x="134" y="0"/>
                      <a:pt x="134" y="0"/>
                      <a:pt x="134" y="0"/>
                    </a:cubicBezTo>
                    <a:moveTo>
                      <a:pt x="135" y="0"/>
                    </a:moveTo>
                    <a:cubicBezTo>
                      <a:pt x="135" y="0"/>
                      <a:pt x="135" y="0"/>
                      <a:pt x="134" y="0"/>
                    </a:cubicBezTo>
                    <a:cubicBezTo>
                      <a:pt x="135" y="0"/>
                      <a:pt x="135" y="0"/>
                      <a:pt x="135" y="0"/>
                    </a:cubicBezTo>
                    <a:moveTo>
                      <a:pt x="136" y="0"/>
                    </a:moveTo>
                    <a:cubicBezTo>
                      <a:pt x="136" y="0"/>
                      <a:pt x="136" y="0"/>
                      <a:pt x="136" y="0"/>
                    </a:cubicBezTo>
                    <a:cubicBezTo>
                      <a:pt x="136" y="0"/>
                      <a:pt x="136" y="0"/>
                      <a:pt x="136" y="0"/>
                    </a:cubicBezTo>
                    <a:moveTo>
                      <a:pt x="137" y="0"/>
                    </a:moveTo>
                    <a:cubicBezTo>
                      <a:pt x="137" y="0"/>
                      <a:pt x="137" y="0"/>
                      <a:pt x="136" y="0"/>
                    </a:cubicBezTo>
                    <a:cubicBezTo>
                      <a:pt x="137" y="0"/>
                      <a:pt x="137" y="0"/>
                      <a:pt x="137" y="0"/>
                    </a:cubicBezTo>
                    <a:moveTo>
                      <a:pt x="138" y="0"/>
                    </a:moveTo>
                    <a:cubicBezTo>
                      <a:pt x="138" y="0"/>
                      <a:pt x="137" y="0"/>
                      <a:pt x="137" y="0"/>
                    </a:cubicBezTo>
                    <a:cubicBezTo>
                      <a:pt x="137" y="0"/>
                      <a:pt x="138" y="0"/>
                      <a:pt x="138" y="0"/>
                    </a:cubicBezTo>
                    <a:moveTo>
                      <a:pt x="139" y="0"/>
                    </a:moveTo>
                    <a:cubicBezTo>
                      <a:pt x="139" y="0"/>
                      <a:pt x="139" y="0"/>
                      <a:pt x="138" y="0"/>
                    </a:cubicBezTo>
                    <a:cubicBezTo>
                      <a:pt x="139" y="0"/>
                      <a:pt x="139" y="0"/>
                      <a:pt x="139" y="0"/>
                    </a:cubicBezTo>
                    <a:moveTo>
                      <a:pt x="140" y="0"/>
                    </a:moveTo>
                    <a:cubicBezTo>
                      <a:pt x="140" y="0"/>
                      <a:pt x="140" y="0"/>
                      <a:pt x="139" y="0"/>
                    </a:cubicBezTo>
                    <a:cubicBezTo>
                      <a:pt x="140" y="0"/>
                      <a:pt x="140" y="0"/>
                      <a:pt x="140" y="0"/>
                    </a:cubicBezTo>
                    <a:moveTo>
                      <a:pt x="141" y="0"/>
                    </a:moveTo>
                    <a:cubicBezTo>
                      <a:pt x="141" y="0"/>
                      <a:pt x="141" y="0"/>
                      <a:pt x="140" y="0"/>
                    </a:cubicBezTo>
                    <a:cubicBezTo>
                      <a:pt x="141" y="0"/>
                      <a:pt x="141" y="0"/>
                      <a:pt x="141" y="0"/>
                    </a:cubicBezTo>
                    <a:moveTo>
                      <a:pt x="142" y="0"/>
                    </a:moveTo>
                    <a:cubicBezTo>
                      <a:pt x="142" y="0"/>
                      <a:pt x="141" y="0"/>
                      <a:pt x="141" y="0"/>
                    </a:cubicBezTo>
                    <a:cubicBezTo>
                      <a:pt x="141" y="0"/>
                      <a:pt x="142" y="0"/>
                      <a:pt x="142" y="0"/>
                    </a:cubicBezTo>
                    <a:moveTo>
                      <a:pt x="143" y="0"/>
                    </a:moveTo>
                    <a:cubicBezTo>
                      <a:pt x="143" y="0"/>
                      <a:pt x="142" y="0"/>
                      <a:pt x="142" y="0"/>
                    </a:cubicBezTo>
                    <a:cubicBezTo>
                      <a:pt x="142" y="0"/>
                      <a:pt x="143" y="0"/>
                      <a:pt x="143" y="0"/>
                    </a:cubicBezTo>
                    <a:moveTo>
                      <a:pt x="144" y="0"/>
                    </a:moveTo>
                    <a:cubicBezTo>
                      <a:pt x="144" y="0"/>
                      <a:pt x="143" y="0"/>
                      <a:pt x="143" y="0"/>
                    </a:cubicBezTo>
                    <a:cubicBezTo>
                      <a:pt x="143" y="0"/>
                      <a:pt x="144" y="0"/>
                      <a:pt x="144" y="0"/>
                    </a:cubicBezTo>
                    <a:moveTo>
                      <a:pt x="145" y="0"/>
                    </a:moveTo>
                    <a:cubicBezTo>
                      <a:pt x="144" y="0"/>
                      <a:pt x="144" y="0"/>
                      <a:pt x="144" y="0"/>
                    </a:cubicBezTo>
                    <a:cubicBezTo>
                      <a:pt x="144" y="0"/>
                      <a:pt x="144" y="0"/>
                      <a:pt x="145" y="0"/>
                    </a:cubicBezTo>
                    <a:moveTo>
                      <a:pt x="146" y="0"/>
                    </a:moveTo>
                    <a:cubicBezTo>
                      <a:pt x="146" y="0"/>
                      <a:pt x="145" y="0"/>
                      <a:pt x="145" y="0"/>
                    </a:cubicBezTo>
                    <a:cubicBezTo>
                      <a:pt x="145" y="0"/>
                      <a:pt x="146" y="0"/>
                      <a:pt x="146" y="0"/>
                    </a:cubicBezTo>
                    <a:moveTo>
                      <a:pt x="147" y="0"/>
                    </a:moveTo>
                    <a:cubicBezTo>
                      <a:pt x="146" y="0"/>
                      <a:pt x="146" y="0"/>
                      <a:pt x="146" y="0"/>
                    </a:cubicBezTo>
                    <a:cubicBezTo>
                      <a:pt x="146" y="0"/>
                      <a:pt x="146" y="0"/>
                      <a:pt x="147" y="0"/>
                    </a:cubicBezTo>
                    <a:moveTo>
                      <a:pt x="148" y="0"/>
                    </a:moveTo>
                    <a:cubicBezTo>
                      <a:pt x="147" y="0"/>
                      <a:pt x="147" y="0"/>
                      <a:pt x="147" y="0"/>
                    </a:cubicBezTo>
                    <a:cubicBezTo>
                      <a:pt x="147" y="0"/>
                      <a:pt x="147" y="0"/>
                      <a:pt x="148" y="0"/>
                    </a:cubicBezTo>
                    <a:moveTo>
                      <a:pt x="149" y="0"/>
                    </a:moveTo>
                    <a:cubicBezTo>
                      <a:pt x="148" y="0"/>
                      <a:pt x="148" y="0"/>
                      <a:pt x="148" y="0"/>
                    </a:cubicBezTo>
                    <a:cubicBezTo>
                      <a:pt x="148" y="0"/>
                      <a:pt x="148" y="0"/>
                      <a:pt x="149" y="0"/>
                    </a:cubicBezTo>
                    <a:moveTo>
                      <a:pt x="149" y="0"/>
                    </a:moveTo>
                    <a:cubicBezTo>
                      <a:pt x="149" y="0"/>
                      <a:pt x="149" y="0"/>
                      <a:pt x="149" y="0"/>
                    </a:cubicBezTo>
                    <a:cubicBezTo>
                      <a:pt x="149" y="0"/>
                      <a:pt x="149" y="0"/>
                      <a:pt x="149" y="0"/>
                    </a:cubicBezTo>
                    <a:moveTo>
                      <a:pt x="151" y="0"/>
                    </a:moveTo>
                    <a:cubicBezTo>
                      <a:pt x="150" y="0"/>
                      <a:pt x="150" y="0"/>
                      <a:pt x="150" y="0"/>
                    </a:cubicBezTo>
                    <a:cubicBezTo>
                      <a:pt x="150" y="0"/>
                      <a:pt x="150" y="0"/>
                      <a:pt x="151" y="0"/>
                    </a:cubicBezTo>
                    <a:moveTo>
                      <a:pt x="151" y="0"/>
                    </a:moveTo>
                    <a:cubicBezTo>
                      <a:pt x="151" y="0"/>
                      <a:pt x="151" y="0"/>
                      <a:pt x="151" y="0"/>
                    </a:cubicBezTo>
                    <a:cubicBezTo>
                      <a:pt x="151" y="0"/>
                      <a:pt x="151" y="0"/>
                      <a:pt x="151" y="0"/>
                    </a:cubicBezTo>
                    <a:moveTo>
                      <a:pt x="152" y="0"/>
                    </a:moveTo>
                    <a:cubicBezTo>
                      <a:pt x="152" y="0"/>
                      <a:pt x="152" y="0"/>
                      <a:pt x="152" y="0"/>
                    </a:cubicBezTo>
                    <a:cubicBezTo>
                      <a:pt x="152" y="0"/>
                      <a:pt x="152" y="0"/>
                      <a:pt x="152" y="0"/>
                    </a:cubicBezTo>
                    <a:moveTo>
                      <a:pt x="153" y="0"/>
                    </a:moveTo>
                    <a:cubicBezTo>
                      <a:pt x="153" y="0"/>
                      <a:pt x="153" y="0"/>
                      <a:pt x="153" y="0"/>
                    </a:cubicBezTo>
                    <a:cubicBezTo>
                      <a:pt x="153" y="0"/>
                      <a:pt x="153" y="0"/>
                      <a:pt x="153" y="0"/>
                    </a:cubicBezTo>
                    <a:moveTo>
                      <a:pt x="154" y="0"/>
                    </a:moveTo>
                    <a:cubicBezTo>
                      <a:pt x="154" y="0"/>
                      <a:pt x="154" y="0"/>
                      <a:pt x="154" y="0"/>
                    </a:cubicBezTo>
                    <a:cubicBezTo>
                      <a:pt x="154" y="0"/>
                      <a:pt x="154" y="0"/>
                      <a:pt x="154" y="0"/>
                    </a:cubicBezTo>
                    <a:moveTo>
                      <a:pt x="155" y="0"/>
                    </a:moveTo>
                    <a:cubicBezTo>
                      <a:pt x="155" y="0"/>
                      <a:pt x="155" y="0"/>
                      <a:pt x="155" y="0"/>
                    </a:cubicBezTo>
                    <a:cubicBezTo>
                      <a:pt x="155" y="0"/>
                      <a:pt x="155" y="0"/>
                      <a:pt x="155" y="0"/>
                    </a:cubicBezTo>
                    <a:moveTo>
                      <a:pt x="156" y="0"/>
                    </a:moveTo>
                    <a:cubicBezTo>
                      <a:pt x="156" y="0"/>
                      <a:pt x="156" y="0"/>
                      <a:pt x="156" y="0"/>
                    </a:cubicBezTo>
                    <a:cubicBezTo>
                      <a:pt x="156" y="0"/>
                      <a:pt x="156" y="0"/>
                      <a:pt x="156" y="0"/>
                    </a:cubicBezTo>
                    <a:moveTo>
                      <a:pt x="173" y="0"/>
                    </a:moveTo>
                    <a:cubicBezTo>
                      <a:pt x="173" y="0"/>
                      <a:pt x="173" y="0"/>
                      <a:pt x="173" y="0"/>
                    </a:cubicBezTo>
                    <a:cubicBezTo>
                      <a:pt x="173" y="0"/>
                      <a:pt x="173" y="0"/>
                      <a:pt x="173" y="0"/>
                    </a:cubicBezTo>
                    <a:cubicBezTo>
                      <a:pt x="173" y="0"/>
                      <a:pt x="173" y="0"/>
                      <a:pt x="173" y="0"/>
                    </a:cubicBezTo>
                    <a:moveTo>
                      <a:pt x="157" y="0"/>
                    </a:moveTo>
                    <a:cubicBezTo>
                      <a:pt x="157" y="0"/>
                      <a:pt x="157" y="0"/>
                      <a:pt x="157" y="0"/>
                    </a:cubicBezTo>
                    <a:cubicBezTo>
                      <a:pt x="157" y="0"/>
                      <a:pt x="157" y="0"/>
                      <a:pt x="157" y="0"/>
                    </a:cubicBezTo>
                    <a:moveTo>
                      <a:pt x="172" y="0"/>
                    </a:moveTo>
                    <a:cubicBezTo>
                      <a:pt x="172" y="0"/>
                      <a:pt x="172" y="0"/>
                      <a:pt x="173" y="0"/>
                    </a:cubicBezTo>
                    <a:cubicBezTo>
                      <a:pt x="172" y="0"/>
                      <a:pt x="172" y="0"/>
                      <a:pt x="172" y="0"/>
                    </a:cubicBezTo>
                    <a:moveTo>
                      <a:pt x="158" y="0"/>
                    </a:moveTo>
                    <a:cubicBezTo>
                      <a:pt x="158" y="0"/>
                      <a:pt x="158" y="0"/>
                      <a:pt x="158" y="0"/>
                    </a:cubicBezTo>
                    <a:cubicBezTo>
                      <a:pt x="158" y="0"/>
                      <a:pt x="158" y="0"/>
                      <a:pt x="158" y="0"/>
                    </a:cubicBezTo>
                    <a:moveTo>
                      <a:pt x="171" y="0"/>
                    </a:moveTo>
                    <a:cubicBezTo>
                      <a:pt x="172" y="0"/>
                      <a:pt x="172" y="0"/>
                      <a:pt x="172" y="0"/>
                    </a:cubicBezTo>
                    <a:cubicBezTo>
                      <a:pt x="172" y="0"/>
                      <a:pt x="172" y="0"/>
                      <a:pt x="171" y="0"/>
                    </a:cubicBezTo>
                    <a:moveTo>
                      <a:pt x="159" y="0"/>
                    </a:moveTo>
                    <a:cubicBezTo>
                      <a:pt x="159" y="0"/>
                      <a:pt x="159" y="0"/>
                      <a:pt x="159" y="0"/>
                    </a:cubicBezTo>
                    <a:cubicBezTo>
                      <a:pt x="159" y="0"/>
                      <a:pt x="159" y="0"/>
                      <a:pt x="159" y="0"/>
                    </a:cubicBezTo>
                    <a:moveTo>
                      <a:pt x="171" y="0"/>
                    </a:moveTo>
                    <a:cubicBezTo>
                      <a:pt x="171" y="0"/>
                      <a:pt x="171" y="0"/>
                      <a:pt x="171" y="0"/>
                    </a:cubicBezTo>
                    <a:cubicBezTo>
                      <a:pt x="171" y="0"/>
                      <a:pt x="171" y="0"/>
                      <a:pt x="171" y="0"/>
                    </a:cubicBezTo>
                    <a:moveTo>
                      <a:pt x="170" y="0"/>
                    </a:moveTo>
                    <a:cubicBezTo>
                      <a:pt x="170" y="0"/>
                      <a:pt x="170" y="0"/>
                      <a:pt x="170" y="0"/>
                    </a:cubicBezTo>
                    <a:cubicBezTo>
                      <a:pt x="170" y="0"/>
                      <a:pt x="170" y="0"/>
                      <a:pt x="170" y="0"/>
                    </a:cubicBezTo>
                    <a:moveTo>
                      <a:pt x="160" y="0"/>
                    </a:moveTo>
                    <a:cubicBezTo>
                      <a:pt x="160" y="0"/>
                      <a:pt x="160" y="0"/>
                      <a:pt x="160" y="0"/>
                    </a:cubicBezTo>
                    <a:cubicBezTo>
                      <a:pt x="160" y="0"/>
                      <a:pt x="160" y="0"/>
                      <a:pt x="160" y="0"/>
                    </a:cubicBezTo>
                    <a:moveTo>
                      <a:pt x="169" y="0"/>
                    </a:moveTo>
                    <a:cubicBezTo>
                      <a:pt x="170" y="0"/>
                      <a:pt x="170" y="0"/>
                      <a:pt x="170" y="0"/>
                    </a:cubicBezTo>
                    <a:cubicBezTo>
                      <a:pt x="170" y="0"/>
                      <a:pt x="170" y="0"/>
                      <a:pt x="169" y="0"/>
                    </a:cubicBezTo>
                    <a:moveTo>
                      <a:pt x="161" y="0"/>
                    </a:moveTo>
                    <a:cubicBezTo>
                      <a:pt x="161" y="0"/>
                      <a:pt x="161" y="0"/>
                      <a:pt x="161" y="0"/>
                    </a:cubicBezTo>
                    <a:cubicBezTo>
                      <a:pt x="161" y="0"/>
                      <a:pt x="161" y="0"/>
                      <a:pt x="161" y="0"/>
                    </a:cubicBezTo>
                    <a:moveTo>
                      <a:pt x="169" y="0"/>
                    </a:moveTo>
                    <a:cubicBezTo>
                      <a:pt x="169" y="0"/>
                      <a:pt x="169" y="0"/>
                      <a:pt x="169" y="0"/>
                    </a:cubicBezTo>
                    <a:cubicBezTo>
                      <a:pt x="169" y="0"/>
                      <a:pt x="169" y="0"/>
                      <a:pt x="169" y="0"/>
                    </a:cubicBezTo>
                    <a:moveTo>
                      <a:pt x="168" y="0"/>
                    </a:moveTo>
                    <a:cubicBezTo>
                      <a:pt x="168" y="0"/>
                      <a:pt x="168" y="0"/>
                      <a:pt x="168" y="0"/>
                    </a:cubicBezTo>
                    <a:cubicBezTo>
                      <a:pt x="168" y="0"/>
                      <a:pt x="168" y="0"/>
                      <a:pt x="168" y="0"/>
                    </a:cubicBezTo>
                    <a:moveTo>
                      <a:pt x="162" y="0"/>
                    </a:moveTo>
                    <a:cubicBezTo>
                      <a:pt x="162" y="0"/>
                      <a:pt x="162" y="0"/>
                      <a:pt x="162" y="0"/>
                    </a:cubicBezTo>
                    <a:cubicBezTo>
                      <a:pt x="162" y="0"/>
                      <a:pt x="162" y="0"/>
                      <a:pt x="162" y="0"/>
                    </a:cubicBezTo>
                    <a:moveTo>
                      <a:pt x="167" y="0"/>
                    </a:moveTo>
                    <a:cubicBezTo>
                      <a:pt x="167" y="0"/>
                      <a:pt x="168" y="0"/>
                      <a:pt x="168" y="0"/>
                    </a:cubicBezTo>
                    <a:cubicBezTo>
                      <a:pt x="168" y="0"/>
                      <a:pt x="167" y="0"/>
                      <a:pt x="167" y="0"/>
                    </a:cubicBezTo>
                    <a:moveTo>
                      <a:pt x="163" y="0"/>
                    </a:moveTo>
                    <a:cubicBezTo>
                      <a:pt x="163" y="0"/>
                      <a:pt x="163" y="0"/>
                      <a:pt x="163" y="0"/>
                    </a:cubicBezTo>
                    <a:cubicBezTo>
                      <a:pt x="163" y="0"/>
                      <a:pt x="163" y="0"/>
                      <a:pt x="163" y="0"/>
                    </a:cubicBezTo>
                    <a:moveTo>
                      <a:pt x="167" y="0"/>
                    </a:moveTo>
                    <a:cubicBezTo>
                      <a:pt x="167" y="0"/>
                      <a:pt x="167" y="0"/>
                      <a:pt x="167" y="0"/>
                    </a:cubicBezTo>
                    <a:cubicBezTo>
                      <a:pt x="167" y="0"/>
                      <a:pt x="167" y="0"/>
                      <a:pt x="167" y="0"/>
                    </a:cubicBezTo>
                    <a:moveTo>
                      <a:pt x="166" y="0"/>
                    </a:moveTo>
                    <a:cubicBezTo>
                      <a:pt x="166" y="0"/>
                      <a:pt x="166" y="0"/>
                      <a:pt x="166" y="0"/>
                    </a:cubicBezTo>
                    <a:cubicBezTo>
                      <a:pt x="166" y="0"/>
                      <a:pt x="166" y="0"/>
                      <a:pt x="166" y="0"/>
                    </a:cubicBezTo>
                    <a:moveTo>
                      <a:pt x="164" y="0"/>
                    </a:moveTo>
                    <a:cubicBezTo>
                      <a:pt x="164" y="0"/>
                      <a:pt x="164" y="0"/>
                      <a:pt x="164" y="0"/>
                    </a:cubicBezTo>
                    <a:cubicBezTo>
                      <a:pt x="164" y="0"/>
                      <a:pt x="164" y="0"/>
                      <a:pt x="164" y="0"/>
                    </a:cubicBezTo>
                    <a:moveTo>
                      <a:pt x="165" y="0"/>
                    </a:moveTo>
                    <a:cubicBezTo>
                      <a:pt x="165" y="0"/>
                      <a:pt x="165" y="0"/>
                      <a:pt x="165" y="0"/>
                    </a:cubicBezTo>
                    <a:cubicBezTo>
                      <a:pt x="165" y="0"/>
                      <a:pt x="165" y="0"/>
                      <a:pt x="165" y="0"/>
                    </a:cubicBezTo>
                    <a:cubicBezTo>
                      <a:pt x="165" y="0"/>
                      <a:pt x="165" y="0"/>
                      <a:pt x="166" y="0"/>
                    </a:cubicBezTo>
                    <a:cubicBezTo>
                      <a:pt x="165" y="0"/>
                      <a:pt x="165" y="0"/>
                      <a:pt x="165"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1" name="Google Shape;2191;p3"/>
              <p:cNvSpPr/>
              <p:nvPr/>
            </p:nvSpPr>
            <p:spPr>
              <a:xfrm>
                <a:off x="2452" y="2440"/>
                <a:ext cx="1331" cy="248"/>
              </a:xfrm>
              <a:custGeom>
                <a:rect b="b" l="l" r="r" t="t"/>
                <a:pathLst>
                  <a:path extrusionOk="0" h="145" w="778">
                    <a:moveTo>
                      <a:pt x="434" y="0"/>
                    </a:moveTo>
                    <a:cubicBezTo>
                      <a:pt x="434" y="0"/>
                      <a:pt x="434" y="0"/>
                      <a:pt x="434" y="0"/>
                    </a:cubicBezTo>
                    <a:cubicBezTo>
                      <a:pt x="434" y="0"/>
                      <a:pt x="433" y="0"/>
                      <a:pt x="433" y="0"/>
                    </a:cubicBezTo>
                    <a:cubicBezTo>
                      <a:pt x="433" y="0"/>
                      <a:pt x="433" y="0"/>
                      <a:pt x="433" y="0"/>
                    </a:cubicBezTo>
                    <a:cubicBezTo>
                      <a:pt x="433" y="0"/>
                      <a:pt x="432" y="0"/>
                      <a:pt x="432" y="0"/>
                    </a:cubicBezTo>
                    <a:cubicBezTo>
                      <a:pt x="432" y="0"/>
                      <a:pt x="432" y="0"/>
                      <a:pt x="432" y="0"/>
                    </a:cubicBezTo>
                    <a:cubicBezTo>
                      <a:pt x="432" y="0"/>
                      <a:pt x="431" y="0"/>
                      <a:pt x="431" y="0"/>
                    </a:cubicBezTo>
                    <a:cubicBezTo>
                      <a:pt x="431" y="0"/>
                      <a:pt x="431" y="0"/>
                      <a:pt x="431" y="0"/>
                    </a:cubicBezTo>
                    <a:cubicBezTo>
                      <a:pt x="431" y="0"/>
                      <a:pt x="430" y="0"/>
                      <a:pt x="430" y="0"/>
                    </a:cubicBezTo>
                    <a:cubicBezTo>
                      <a:pt x="430" y="0"/>
                      <a:pt x="430" y="0"/>
                      <a:pt x="430" y="0"/>
                    </a:cubicBezTo>
                    <a:cubicBezTo>
                      <a:pt x="430" y="0"/>
                      <a:pt x="429" y="0"/>
                      <a:pt x="429" y="0"/>
                    </a:cubicBezTo>
                    <a:cubicBezTo>
                      <a:pt x="429" y="0"/>
                      <a:pt x="429" y="0"/>
                      <a:pt x="429" y="0"/>
                    </a:cubicBezTo>
                    <a:cubicBezTo>
                      <a:pt x="429" y="0"/>
                      <a:pt x="429" y="0"/>
                      <a:pt x="428" y="0"/>
                    </a:cubicBezTo>
                    <a:cubicBezTo>
                      <a:pt x="428" y="0"/>
                      <a:pt x="428" y="0"/>
                      <a:pt x="428" y="0"/>
                    </a:cubicBezTo>
                    <a:cubicBezTo>
                      <a:pt x="428" y="0"/>
                      <a:pt x="428" y="0"/>
                      <a:pt x="427" y="0"/>
                    </a:cubicBezTo>
                    <a:cubicBezTo>
                      <a:pt x="427" y="0"/>
                      <a:pt x="427" y="0"/>
                      <a:pt x="427" y="0"/>
                    </a:cubicBezTo>
                    <a:cubicBezTo>
                      <a:pt x="427" y="0"/>
                      <a:pt x="426" y="0"/>
                      <a:pt x="426" y="0"/>
                    </a:cubicBezTo>
                    <a:cubicBezTo>
                      <a:pt x="426" y="0"/>
                      <a:pt x="426" y="0"/>
                      <a:pt x="426" y="0"/>
                    </a:cubicBezTo>
                    <a:cubicBezTo>
                      <a:pt x="426" y="0"/>
                      <a:pt x="426" y="0"/>
                      <a:pt x="425" y="0"/>
                    </a:cubicBezTo>
                    <a:cubicBezTo>
                      <a:pt x="425" y="0"/>
                      <a:pt x="425" y="0"/>
                      <a:pt x="425" y="0"/>
                    </a:cubicBezTo>
                    <a:cubicBezTo>
                      <a:pt x="425" y="0"/>
                      <a:pt x="425" y="0"/>
                      <a:pt x="424" y="0"/>
                    </a:cubicBezTo>
                    <a:cubicBezTo>
                      <a:pt x="424" y="0"/>
                      <a:pt x="424" y="0"/>
                      <a:pt x="424" y="0"/>
                    </a:cubicBezTo>
                    <a:cubicBezTo>
                      <a:pt x="424" y="0"/>
                      <a:pt x="424" y="0"/>
                      <a:pt x="423" y="0"/>
                    </a:cubicBezTo>
                    <a:cubicBezTo>
                      <a:pt x="423" y="0"/>
                      <a:pt x="423" y="0"/>
                      <a:pt x="423" y="0"/>
                    </a:cubicBezTo>
                    <a:cubicBezTo>
                      <a:pt x="423" y="0"/>
                      <a:pt x="423" y="0"/>
                      <a:pt x="422" y="0"/>
                    </a:cubicBezTo>
                    <a:cubicBezTo>
                      <a:pt x="422" y="0"/>
                      <a:pt x="422" y="0"/>
                      <a:pt x="422" y="0"/>
                    </a:cubicBezTo>
                    <a:cubicBezTo>
                      <a:pt x="422" y="0"/>
                      <a:pt x="422" y="0"/>
                      <a:pt x="421" y="0"/>
                    </a:cubicBezTo>
                    <a:cubicBezTo>
                      <a:pt x="421" y="0"/>
                      <a:pt x="421" y="0"/>
                      <a:pt x="421" y="0"/>
                    </a:cubicBezTo>
                    <a:cubicBezTo>
                      <a:pt x="421" y="0"/>
                      <a:pt x="421" y="0"/>
                      <a:pt x="420" y="0"/>
                    </a:cubicBezTo>
                    <a:cubicBezTo>
                      <a:pt x="420" y="0"/>
                      <a:pt x="420" y="0"/>
                      <a:pt x="420" y="0"/>
                    </a:cubicBezTo>
                    <a:cubicBezTo>
                      <a:pt x="420" y="0"/>
                      <a:pt x="420" y="0"/>
                      <a:pt x="420" y="0"/>
                    </a:cubicBezTo>
                    <a:cubicBezTo>
                      <a:pt x="419" y="0"/>
                      <a:pt x="419" y="0"/>
                      <a:pt x="419" y="0"/>
                    </a:cubicBezTo>
                    <a:cubicBezTo>
                      <a:pt x="419" y="0"/>
                      <a:pt x="419" y="0"/>
                      <a:pt x="418" y="0"/>
                    </a:cubicBezTo>
                    <a:cubicBezTo>
                      <a:pt x="418" y="0"/>
                      <a:pt x="418" y="0"/>
                      <a:pt x="418" y="0"/>
                    </a:cubicBezTo>
                    <a:cubicBezTo>
                      <a:pt x="418" y="0"/>
                      <a:pt x="418" y="0"/>
                      <a:pt x="418" y="0"/>
                    </a:cubicBezTo>
                    <a:cubicBezTo>
                      <a:pt x="417" y="0"/>
                      <a:pt x="417" y="0"/>
                      <a:pt x="417" y="0"/>
                    </a:cubicBezTo>
                    <a:cubicBezTo>
                      <a:pt x="417" y="0"/>
                      <a:pt x="417" y="0"/>
                      <a:pt x="417" y="0"/>
                    </a:cubicBezTo>
                    <a:cubicBezTo>
                      <a:pt x="416" y="0"/>
                      <a:pt x="416" y="0"/>
                      <a:pt x="416" y="0"/>
                    </a:cubicBezTo>
                    <a:cubicBezTo>
                      <a:pt x="416" y="0"/>
                      <a:pt x="416" y="0"/>
                      <a:pt x="416" y="0"/>
                    </a:cubicBezTo>
                    <a:cubicBezTo>
                      <a:pt x="415" y="0"/>
                      <a:pt x="415" y="0"/>
                      <a:pt x="415" y="0"/>
                    </a:cubicBezTo>
                    <a:cubicBezTo>
                      <a:pt x="415" y="0"/>
                      <a:pt x="415" y="0"/>
                      <a:pt x="415" y="0"/>
                    </a:cubicBezTo>
                    <a:cubicBezTo>
                      <a:pt x="415" y="0"/>
                      <a:pt x="414" y="0"/>
                      <a:pt x="414" y="0"/>
                    </a:cubicBezTo>
                    <a:cubicBezTo>
                      <a:pt x="414" y="0"/>
                      <a:pt x="414" y="0"/>
                      <a:pt x="414" y="0"/>
                    </a:cubicBezTo>
                    <a:cubicBezTo>
                      <a:pt x="413" y="0"/>
                      <a:pt x="413" y="0"/>
                      <a:pt x="413" y="0"/>
                    </a:cubicBezTo>
                    <a:cubicBezTo>
                      <a:pt x="413" y="0"/>
                      <a:pt x="413" y="0"/>
                      <a:pt x="413" y="0"/>
                    </a:cubicBezTo>
                    <a:cubicBezTo>
                      <a:pt x="413" y="0"/>
                      <a:pt x="412" y="0"/>
                      <a:pt x="412" y="0"/>
                    </a:cubicBezTo>
                    <a:cubicBezTo>
                      <a:pt x="412" y="0"/>
                      <a:pt x="412" y="0"/>
                      <a:pt x="412" y="0"/>
                    </a:cubicBezTo>
                    <a:cubicBezTo>
                      <a:pt x="412" y="0"/>
                      <a:pt x="411" y="0"/>
                      <a:pt x="411" y="0"/>
                    </a:cubicBezTo>
                    <a:cubicBezTo>
                      <a:pt x="411" y="0"/>
                      <a:pt x="411" y="0"/>
                      <a:pt x="411" y="0"/>
                    </a:cubicBezTo>
                    <a:cubicBezTo>
                      <a:pt x="411" y="0"/>
                      <a:pt x="410" y="0"/>
                      <a:pt x="410" y="0"/>
                    </a:cubicBezTo>
                    <a:cubicBezTo>
                      <a:pt x="410" y="0"/>
                      <a:pt x="410" y="0"/>
                      <a:pt x="410" y="0"/>
                    </a:cubicBezTo>
                    <a:cubicBezTo>
                      <a:pt x="410" y="0"/>
                      <a:pt x="410" y="0"/>
                      <a:pt x="409" y="0"/>
                    </a:cubicBezTo>
                    <a:cubicBezTo>
                      <a:pt x="409" y="0"/>
                      <a:pt x="409" y="0"/>
                      <a:pt x="409" y="0"/>
                    </a:cubicBezTo>
                    <a:cubicBezTo>
                      <a:pt x="409" y="0"/>
                      <a:pt x="409" y="0"/>
                      <a:pt x="408" y="0"/>
                    </a:cubicBezTo>
                    <a:cubicBezTo>
                      <a:pt x="408" y="0"/>
                      <a:pt x="408" y="0"/>
                      <a:pt x="408" y="0"/>
                    </a:cubicBezTo>
                    <a:cubicBezTo>
                      <a:pt x="408" y="0"/>
                      <a:pt x="408" y="0"/>
                      <a:pt x="407" y="0"/>
                    </a:cubicBezTo>
                    <a:cubicBezTo>
                      <a:pt x="407" y="0"/>
                      <a:pt x="407" y="0"/>
                      <a:pt x="407" y="0"/>
                    </a:cubicBezTo>
                    <a:cubicBezTo>
                      <a:pt x="407" y="0"/>
                      <a:pt x="406" y="0"/>
                      <a:pt x="406" y="0"/>
                    </a:cubicBezTo>
                    <a:cubicBezTo>
                      <a:pt x="406" y="0"/>
                      <a:pt x="406" y="0"/>
                      <a:pt x="406" y="0"/>
                    </a:cubicBezTo>
                    <a:cubicBezTo>
                      <a:pt x="406" y="0"/>
                      <a:pt x="406" y="0"/>
                      <a:pt x="405" y="0"/>
                    </a:cubicBezTo>
                    <a:cubicBezTo>
                      <a:pt x="405" y="0"/>
                      <a:pt x="405" y="0"/>
                      <a:pt x="405" y="0"/>
                    </a:cubicBezTo>
                    <a:cubicBezTo>
                      <a:pt x="405" y="0"/>
                      <a:pt x="405" y="0"/>
                      <a:pt x="405" y="0"/>
                    </a:cubicBezTo>
                    <a:cubicBezTo>
                      <a:pt x="405" y="0"/>
                      <a:pt x="404" y="0"/>
                      <a:pt x="404" y="0"/>
                    </a:cubicBezTo>
                    <a:cubicBezTo>
                      <a:pt x="404" y="0"/>
                      <a:pt x="404" y="0"/>
                      <a:pt x="403" y="0"/>
                    </a:cubicBezTo>
                    <a:cubicBezTo>
                      <a:pt x="403" y="0"/>
                      <a:pt x="403" y="0"/>
                      <a:pt x="403" y="0"/>
                    </a:cubicBezTo>
                    <a:cubicBezTo>
                      <a:pt x="403" y="0"/>
                      <a:pt x="403" y="0"/>
                      <a:pt x="403" y="1"/>
                    </a:cubicBezTo>
                    <a:cubicBezTo>
                      <a:pt x="402" y="1"/>
                      <a:pt x="402" y="1"/>
                      <a:pt x="402" y="1"/>
                    </a:cubicBezTo>
                    <a:cubicBezTo>
                      <a:pt x="402" y="1"/>
                      <a:pt x="401" y="1"/>
                      <a:pt x="400" y="1"/>
                    </a:cubicBezTo>
                    <a:cubicBezTo>
                      <a:pt x="400" y="1"/>
                      <a:pt x="400" y="1"/>
                      <a:pt x="400" y="1"/>
                    </a:cubicBezTo>
                    <a:cubicBezTo>
                      <a:pt x="400" y="1"/>
                      <a:pt x="400" y="1"/>
                      <a:pt x="400" y="1"/>
                    </a:cubicBezTo>
                    <a:cubicBezTo>
                      <a:pt x="400" y="1"/>
                      <a:pt x="400" y="1"/>
                      <a:pt x="400" y="1"/>
                    </a:cubicBezTo>
                    <a:cubicBezTo>
                      <a:pt x="399" y="1"/>
                      <a:pt x="398" y="1"/>
                      <a:pt x="398" y="1"/>
                    </a:cubicBezTo>
                    <a:cubicBezTo>
                      <a:pt x="398" y="1"/>
                      <a:pt x="398" y="1"/>
                      <a:pt x="398" y="1"/>
                    </a:cubicBezTo>
                    <a:cubicBezTo>
                      <a:pt x="352" y="4"/>
                      <a:pt x="309" y="11"/>
                      <a:pt x="269" y="21"/>
                    </a:cubicBezTo>
                    <a:cubicBezTo>
                      <a:pt x="229" y="32"/>
                      <a:pt x="192" y="45"/>
                      <a:pt x="160" y="58"/>
                    </a:cubicBezTo>
                    <a:cubicBezTo>
                      <a:pt x="160" y="58"/>
                      <a:pt x="160" y="58"/>
                      <a:pt x="159" y="58"/>
                    </a:cubicBezTo>
                    <a:cubicBezTo>
                      <a:pt x="159" y="58"/>
                      <a:pt x="159" y="58"/>
                      <a:pt x="159" y="58"/>
                    </a:cubicBezTo>
                    <a:cubicBezTo>
                      <a:pt x="159" y="59"/>
                      <a:pt x="159" y="59"/>
                      <a:pt x="159" y="59"/>
                    </a:cubicBezTo>
                    <a:cubicBezTo>
                      <a:pt x="159" y="59"/>
                      <a:pt x="159" y="59"/>
                      <a:pt x="159" y="59"/>
                    </a:cubicBezTo>
                    <a:cubicBezTo>
                      <a:pt x="158" y="59"/>
                      <a:pt x="158" y="59"/>
                      <a:pt x="158" y="59"/>
                    </a:cubicBezTo>
                    <a:cubicBezTo>
                      <a:pt x="158" y="59"/>
                      <a:pt x="158" y="59"/>
                      <a:pt x="158" y="59"/>
                    </a:cubicBezTo>
                    <a:cubicBezTo>
                      <a:pt x="158" y="59"/>
                      <a:pt x="157" y="59"/>
                      <a:pt x="157" y="59"/>
                    </a:cubicBezTo>
                    <a:cubicBezTo>
                      <a:pt x="157" y="59"/>
                      <a:pt x="157" y="59"/>
                      <a:pt x="157" y="59"/>
                    </a:cubicBezTo>
                    <a:cubicBezTo>
                      <a:pt x="157" y="59"/>
                      <a:pt x="156" y="60"/>
                      <a:pt x="156" y="60"/>
                    </a:cubicBezTo>
                    <a:cubicBezTo>
                      <a:pt x="156" y="60"/>
                      <a:pt x="156" y="60"/>
                      <a:pt x="156" y="60"/>
                    </a:cubicBezTo>
                    <a:cubicBezTo>
                      <a:pt x="112" y="79"/>
                      <a:pt x="75" y="98"/>
                      <a:pt x="48" y="114"/>
                    </a:cubicBezTo>
                    <a:cubicBezTo>
                      <a:pt x="48" y="114"/>
                      <a:pt x="48" y="114"/>
                      <a:pt x="48" y="114"/>
                    </a:cubicBezTo>
                    <a:cubicBezTo>
                      <a:pt x="22" y="129"/>
                      <a:pt x="6" y="141"/>
                      <a:pt x="0" y="145"/>
                    </a:cubicBezTo>
                    <a:cubicBezTo>
                      <a:pt x="403" y="145"/>
                      <a:pt x="403" y="145"/>
                      <a:pt x="403" y="145"/>
                    </a:cubicBezTo>
                    <a:cubicBezTo>
                      <a:pt x="402" y="143"/>
                      <a:pt x="402" y="140"/>
                      <a:pt x="402" y="137"/>
                    </a:cubicBezTo>
                    <a:cubicBezTo>
                      <a:pt x="402" y="82"/>
                      <a:pt x="427" y="33"/>
                      <a:pt x="465" y="1"/>
                    </a:cubicBezTo>
                    <a:cubicBezTo>
                      <a:pt x="472" y="1"/>
                      <a:pt x="479" y="2"/>
                      <a:pt x="486" y="2"/>
                    </a:cubicBezTo>
                    <a:cubicBezTo>
                      <a:pt x="449" y="35"/>
                      <a:pt x="425" y="83"/>
                      <a:pt x="425" y="137"/>
                    </a:cubicBezTo>
                    <a:cubicBezTo>
                      <a:pt x="425" y="140"/>
                      <a:pt x="425" y="143"/>
                      <a:pt x="425" y="145"/>
                    </a:cubicBezTo>
                    <a:cubicBezTo>
                      <a:pt x="463" y="145"/>
                      <a:pt x="463" y="145"/>
                      <a:pt x="463" y="145"/>
                    </a:cubicBezTo>
                    <a:cubicBezTo>
                      <a:pt x="463" y="143"/>
                      <a:pt x="463" y="140"/>
                      <a:pt x="463" y="137"/>
                    </a:cubicBezTo>
                    <a:cubicBezTo>
                      <a:pt x="463" y="85"/>
                      <a:pt x="485" y="39"/>
                      <a:pt x="520" y="6"/>
                    </a:cubicBezTo>
                    <a:cubicBezTo>
                      <a:pt x="526" y="7"/>
                      <a:pt x="532" y="8"/>
                      <a:pt x="539" y="10"/>
                    </a:cubicBezTo>
                    <a:cubicBezTo>
                      <a:pt x="506" y="42"/>
                      <a:pt x="485" y="87"/>
                      <a:pt x="485" y="137"/>
                    </a:cubicBezTo>
                    <a:cubicBezTo>
                      <a:pt x="485" y="140"/>
                      <a:pt x="486" y="143"/>
                      <a:pt x="486" y="145"/>
                    </a:cubicBezTo>
                    <a:cubicBezTo>
                      <a:pt x="524" y="145"/>
                      <a:pt x="524" y="145"/>
                      <a:pt x="524" y="145"/>
                    </a:cubicBezTo>
                    <a:cubicBezTo>
                      <a:pt x="523" y="143"/>
                      <a:pt x="523" y="140"/>
                      <a:pt x="523" y="137"/>
                    </a:cubicBezTo>
                    <a:cubicBezTo>
                      <a:pt x="523" y="91"/>
                      <a:pt x="541" y="49"/>
                      <a:pt x="570" y="17"/>
                    </a:cubicBezTo>
                    <a:cubicBezTo>
                      <a:pt x="576" y="18"/>
                      <a:pt x="582" y="20"/>
                      <a:pt x="588" y="22"/>
                    </a:cubicBezTo>
                    <a:cubicBezTo>
                      <a:pt x="562" y="53"/>
                      <a:pt x="546" y="93"/>
                      <a:pt x="546" y="137"/>
                    </a:cubicBezTo>
                    <a:cubicBezTo>
                      <a:pt x="546" y="140"/>
                      <a:pt x="546" y="143"/>
                      <a:pt x="546" y="145"/>
                    </a:cubicBezTo>
                    <a:cubicBezTo>
                      <a:pt x="592" y="145"/>
                      <a:pt x="592" y="145"/>
                      <a:pt x="592" y="145"/>
                    </a:cubicBezTo>
                    <a:cubicBezTo>
                      <a:pt x="593" y="104"/>
                      <a:pt x="609" y="67"/>
                      <a:pt x="635" y="40"/>
                    </a:cubicBezTo>
                    <a:cubicBezTo>
                      <a:pt x="719" y="76"/>
                      <a:pt x="765" y="126"/>
                      <a:pt x="778" y="142"/>
                    </a:cubicBezTo>
                    <a:cubicBezTo>
                      <a:pt x="777" y="141"/>
                      <a:pt x="776" y="139"/>
                      <a:pt x="774" y="138"/>
                    </a:cubicBezTo>
                    <a:cubicBezTo>
                      <a:pt x="773" y="136"/>
                      <a:pt x="771" y="134"/>
                      <a:pt x="769" y="132"/>
                    </a:cubicBezTo>
                    <a:cubicBezTo>
                      <a:pt x="769" y="132"/>
                      <a:pt x="769" y="132"/>
                      <a:pt x="769" y="132"/>
                    </a:cubicBezTo>
                    <a:cubicBezTo>
                      <a:pt x="769" y="132"/>
                      <a:pt x="769" y="132"/>
                      <a:pt x="769" y="132"/>
                    </a:cubicBezTo>
                    <a:cubicBezTo>
                      <a:pt x="735" y="95"/>
                      <a:pt x="633" y="5"/>
                      <a:pt x="449" y="0"/>
                    </a:cubicBezTo>
                    <a:cubicBezTo>
                      <a:pt x="449" y="0"/>
                      <a:pt x="449" y="0"/>
                      <a:pt x="449" y="0"/>
                    </a:cubicBezTo>
                    <a:cubicBezTo>
                      <a:pt x="449" y="0"/>
                      <a:pt x="449" y="0"/>
                      <a:pt x="449" y="0"/>
                    </a:cubicBezTo>
                    <a:cubicBezTo>
                      <a:pt x="449" y="0"/>
                      <a:pt x="449" y="0"/>
                      <a:pt x="449" y="0"/>
                    </a:cubicBezTo>
                    <a:cubicBezTo>
                      <a:pt x="449" y="0"/>
                      <a:pt x="449" y="0"/>
                      <a:pt x="449" y="0"/>
                    </a:cubicBezTo>
                    <a:cubicBezTo>
                      <a:pt x="448" y="0"/>
                      <a:pt x="448" y="0"/>
                      <a:pt x="448" y="0"/>
                    </a:cubicBezTo>
                    <a:cubicBezTo>
                      <a:pt x="448" y="0"/>
                      <a:pt x="448" y="0"/>
                      <a:pt x="448" y="0"/>
                    </a:cubicBezTo>
                    <a:cubicBezTo>
                      <a:pt x="448" y="0"/>
                      <a:pt x="448" y="0"/>
                      <a:pt x="447" y="0"/>
                    </a:cubicBezTo>
                    <a:cubicBezTo>
                      <a:pt x="447" y="0"/>
                      <a:pt x="447" y="0"/>
                      <a:pt x="447" y="0"/>
                    </a:cubicBezTo>
                    <a:cubicBezTo>
                      <a:pt x="447" y="0"/>
                      <a:pt x="447" y="0"/>
                      <a:pt x="447" y="0"/>
                    </a:cubicBezTo>
                    <a:cubicBezTo>
                      <a:pt x="447" y="0"/>
                      <a:pt x="447" y="0"/>
                      <a:pt x="447" y="0"/>
                    </a:cubicBezTo>
                    <a:cubicBezTo>
                      <a:pt x="446" y="0"/>
                      <a:pt x="446" y="0"/>
                      <a:pt x="446" y="0"/>
                    </a:cubicBezTo>
                    <a:cubicBezTo>
                      <a:pt x="446" y="0"/>
                      <a:pt x="446" y="0"/>
                      <a:pt x="446" y="0"/>
                    </a:cubicBezTo>
                    <a:cubicBezTo>
                      <a:pt x="445" y="0"/>
                      <a:pt x="444" y="0"/>
                      <a:pt x="442" y="0"/>
                    </a:cubicBezTo>
                    <a:cubicBezTo>
                      <a:pt x="442" y="0"/>
                      <a:pt x="442" y="0"/>
                      <a:pt x="442" y="0"/>
                    </a:cubicBezTo>
                    <a:cubicBezTo>
                      <a:pt x="442" y="0"/>
                      <a:pt x="442" y="0"/>
                      <a:pt x="442" y="0"/>
                    </a:cubicBezTo>
                    <a:cubicBezTo>
                      <a:pt x="442" y="0"/>
                      <a:pt x="442" y="0"/>
                      <a:pt x="442" y="0"/>
                    </a:cubicBezTo>
                    <a:cubicBezTo>
                      <a:pt x="442" y="0"/>
                      <a:pt x="442" y="0"/>
                      <a:pt x="442" y="0"/>
                    </a:cubicBezTo>
                    <a:cubicBezTo>
                      <a:pt x="441" y="0"/>
                      <a:pt x="441" y="0"/>
                      <a:pt x="441" y="0"/>
                    </a:cubicBezTo>
                    <a:cubicBezTo>
                      <a:pt x="441" y="0"/>
                      <a:pt x="441" y="0"/>
                      <a:pt x="441" y="0"/>
                    </a:cubicBezTo>
                    <a:cubicBezTo>
                      <a:pt x="441" y="0"/>
                      <a:pt x="441" y="0"/>
                      <a:pt x="440" y="0"/>
                    </a:cubicBezTo>
                    <a:cubicBezTo>
                      <a:pt x="440" y="0"/>
                      <a:pt x="440" y="0"/>
                      <a:pt x="440" y="0"/>
                    </a:cubicBezTo>
                    <a:cubicBezTo>
                      <a:pt x="440" y="0"/>
                      <a:pt x="440" y="0"/>
                      <a:pt x="440" y="0"/>
                    </a:cubicBezTo>
                    <a:cubicBezTo>
                      <a:pt x="440" y="0"/>
                      <a:pt x="440" y="0"/>
                      <a:pt x="439" y="0"/>
                    </a:cubicBezTo>
                    <a:cubicBezTo>
                      <a:pt x="439" y="0"/>
                      <a:pt x="439" y="0"/>
                      <a:pt x="439" y="0"/>
                    </a:cubicBezTo>
                    <a:cubicBezTo>
                      <a:pt x="439" y="0"/>
                      <a:pt x="439" y="0"/>
                      <a:pt x="439" y="0"/>
                    </a:cubicBezTo>
                    <a:cubicBezTo>
                      <a:pt x="439" y="0"/>
                      <a:pt x="439" y="0"/>
                      <a:pt x="438" y="0"/>
                    </a:cubicBezTo>
                    <a:cubicBezTo>
                      <a:pt x="438" y="0"/>
                      <a:pt x="438" y="0"/>
                      <a:pt x="438" y="0"/>
                    </a:cubicBezTo>
                    <a:cubicBezTo>
                      <a:pt x="438" y="0"/>
                      <a:pt x="438" y="0"/>
                      <a:pt x="438" y="0"/>
                    </a:cubicBezTo>
                    <a:cubicBezTo>
                      <a:pt x="438" y="0"/>
                      <a:pt x="438" y="0"/>
                      <a:pt x="437" y="0"/>
                    </a:cubicBezTo>
                    <a:cubicBezTo>
                      <a:pt x="437" y="0"/>
                      <a:pt x="437" y="0"/>
                      <a:pt x="437" y="0"/>
                    </a:cubicBezTo>
                    <a:cubicBezTo>
                      <a:pt x="437" y="0"/>
                      <a:pt x="437" y="0"/>
                      <a:pt x="437" y="0"/>
                    </a:cubicBezTo>
                    <a:cubicBezTo>
                      <a:pt x="437" y="0"/>
                      <a:pt x="436" y="0"/>
                      <a:pt x="436" y="0"/>
                    </a:cubicBezTo>
                    <a:cubicBezTo>
                      <a:pt x="436" y="0"/>
                      <a:pt x="436" y="0"/>
                      <a:pt x="436" y="0"/>
                    </a:cubicBezTo>
                    <a:cubicBezTo>
                      <a:pt x="436" y="0"/>
                      <a:pt x="436" y="0"/>
                      <a:pt x="436" y="0"/>
                    </a:cubicBezTo>
                    <a:cubicBezTo>
                      <a:pt x="436" y="0"/>
                      <a:pt x="435" y="0"/>
                      <a:pt x="435" y="0"/>
                    </a:cubicBezTo>
                    <a:cubicBezTo>
                      <a:pt x="435" y="0"/>
                      <a:pt x="435" y="0"/>
                      <a:pt x="435" y="0"/>
                    </a:cubicBezTo>
                    <a:cubicBezTo>
                      <a:pt x="435" y="0"/>
                      <a:pt x="435" y="0"/>
                      <a:pt x="435" y="0"/>
                    </a:cubicBezTo>
                    <a:cubicBezTo>
                      <a:pt x="434" y="0"/>
                      <a:pt x="434" y="0"/>
                      <a:pt x="434" y="0"/>
                    </a:cubicBezTo>
                  </a:path>
                </a:pathLst>
              </a:custGeom>
              <a:solidFill>
                <a:srgbClr val="51B8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2" name="Google Shape;2192;p3"/>
              <p:cNvSpPr/>
              <p:nvPr/>
            </p:nvSpPr>
            <p:spPr>
              <a:xfrm>
                <a:off x="3465" y="2509"/>
                <a:ext cx="323" cy="179"/>
              </a:xfrm>
              <a:custGeom>
                <a:rect b="b" l="l" r="r" t="t"/>
                <a:pathLst>
                  <a:path extrusionOk="0" h="105" w="189">
                    <a:moveTo>
                      <a:pt x="75" y="97"/>
                    </a:moveTo>
                    <a:cubicBezTo>
                      <a:pt x="67" y="97"/>
                      <a:pt x="61" y="90"/>
                      <a:pt x="61" y="82"/>
                    </a:cubicBezTo>
                    <a:cubicBezTo>
                      <a:pt x="61" y="74"/>
                      <a:pt x="67" y="67"/>
                      <a:pt x="75" y="67"/>
                    </a:cubicBezTo>
                    <a:cubicBezTo>
                      <a:pt x="84" y="67"/>
                      <a:pt x="90" y="74"/>
                      <a:pt x="90" y="82"/>
                    </a:cubicBezTo>
                    <a:cubicBezTo>
                      <a:pt x="90" y="90"/>
                      <a:pt x="84" y="97"/>
                      <a:pt x="75" y="97"/>
                    </a:cubicBezTo>
                    <a:moveTo>
                      <a:pt x="43" y="0"/>
                    </a:moveTo>
                    <a:cubicBezTo>
                      <a:pt x="17" y="27"/>
                      <a:pt x="1" y="64"/>
                      <a:pt x="0" y="105"/>
                    </a:cubicBezTo>
                    <a:cubicBezTo>
                      <a:pt x="189" y="105"/>
                      <a:pt x="189" y="105"/>
                      <a:pt x="189" y="105"/>
                    </a:cubicBezTo>
                    <a:cubicBezTo>
                      <a:pt x="188" y="105"/>
                      <a:pt x="187" y="104"/>
                      <a:pt x="186" y="102"/>
                    </a:cubicBezTo>
                    <a:cubicBezTo>
                      <a:pt x="173" y="86"/>
                      <a:pt x="127" y="36"/>
                      <a:pt x="43"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3" name="Google Shape;2193;p3"/>
              <p:cNvSpPr/>
              <p:nvPr/>
            </p:nvSpPr>
            <p:spPr>
              <a:xfrm>
                <a:off x="3569" y="2623"/>
                <a:ext cx="50" cy="52"/>
              </a:xfrm>
              <a:prstGeom prst="ellipse">
                <a:avLst/>
              </a:prstGeom>
              <a:solidFill>
                <a:srgbClr val="6868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4" name="Google Shape;2194;p3"/>
              <p:cNvSpPr/>
              <p:nvPr/>
            </p:nvSpPr>
            <p:spPr>
              <a:xfrm>
                <a:off x="3140" y="2442"/>
                <a:ext cx="143" cy="246"/>
              </a:xfrm>
              <a:custGeom>
                <a:rect b="b" l="l" r="r" t="t"/>
                <a:pathLst>
                  <a:path extrusionOk="0" h="144" w="84">
                    <a:moveTo>
                      <a:pt x="63" y="0"/>
                    </a:moveTo>
                    <a:cubicBezTo>
                      <a:pt x="25" y="32"/>
                      <a:pt x="0" y="81"/>
                      <a:pt x="0" y="136"/>
                    </a:cubicBezTo>
                    <a:cubicBezTo>
                      <a:pt x="0" y="139"/>
                      <a:pt x="0" y="142"/>
                      <a:pt x="1" y="144"/>
                    </a:cubicBezTo>
                    <a:cubicBezTo>
                      <a:pt x="23" y="144"/>
                      <a:pt x="23" y="144"/>
                      <a:pt x="23" y="144"/>
                    </a:cubicBezTo>
                    <a:cubicBezTo>
                      <a:pt x="23" y="142"/>
                      <a:pt x="23" y="139"/>
                      <a:pt x="23" y="136"/>
                    </a:cubicBezTo>
                    <a:cubicBezTo>
                      <a:pt x="23" y="82"/>
                      <a:pt x="47" y="34"/>
                      <a:pt x="84" y="1"/>
                    </a:cubicBezTo>
                    <a:cubicBezTo>
                      <a:pt x="77" y="1"/>
                      <a:pt x="70" y="0"/>
                      <a:pt x="63"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5" name="Google Shape;2195;p3"/>
              <p:cNvSpPr/>
              <p:nvPr/>
            </p:nvSpPr>
            <p:spPr>
              <a:xfrm>
                <a:off x="3244" y="2451"/>
                <a:ext cx="130" cy="237"/>
              </a:xfrm>
              <a:custGeom>
                <a:rect b="b" l="l" r="r" t="t"/>
                <a:pathLst>
                  <a:path extrusionOk="0" h="139" w="76">
                    <a:moveTo>
                      <a:pt x="57" y="0"/>
                    </a:moveTo>
                    <a:cubicBezTo>
                      <a:pt x="22" y="33"/>
                      <a:pt x="0" y="79"/>
                      <a:pt x="0" y="131"/>
                    </a:cubicBezTo>
                    <a:cubicBezTo>
                      <a:pt x="0" y="134"/>
                      <a:pt x="0" y="137"/>
                      <a:pt x="0" y="139"/>
                    </a:cubicBezTo>
                    <a:cubicBezTo>
                      <a:pt x="23" y="139"/>
                      <a:pt x="23" y="139"/>
                      <a:pt x="23" y="139"/>
                    </a:cubicBezTo>
                    <a:cubicBezTo>
                      <a:pt x="23" y="137"/>
                      <a:pt x="22" y="134"/>
                      <a:pt x="22" y="131"/>
                    </a:cubicBezTo>
                    <a:cubicBezTo>
                      <a:pt x="22" y="81"/>
                      <a:pt x="43" y="36"/>
                      <a:pt x="76" y="4"/>
                    </a:cubicBezTo>
                    <a:cubicBezTo>
                      <a:pt x="69" y="2"/>
                      <a:pt x="63" y="1"/>
                      <a:pt x="57"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6" name="Google Shape;2196;p3"/>
              <p:cNvSpPr/>
              <p:nvPr/>
            </p:nvSpPr>
            <p:spPr>
              <a:xfrm>
                <a:off x="3347" y="2470"/>
                <a:ext cx="111" cy="218"/>
              </a:xfrm>
              <a:custGeom>
                <a:rect b="b" l="l" r="r" t="t"/>
                <a:pathLst>
                  <a:path extrusionOk="0" h="128" w="65">
                    <a:moveTo>
                      <a:pt x="47" y="0"/>
                    </a:moveTo>
                    <a:cubicBezTo>
                      <a:pt x="18" y="32"/>
                      <a:pt x="0" y="74"/>
                      <a:pt x="0" y="120"/>
                    </a:cubicBezTo>
                    <a:cubicBezTo>
                      <a:pt x="0" y="123"/>
                      <a:pt x="0" y="126"/>
                      <a:pt x="1" y="128"/>
                    </a:cubicBezTo>
                    <a:cubicBezTo>
                      <a:pt x="23" y="128"/>
                      <a:pt x="23" y="128"/>
                      <a:pt x="23" y="128"/>
                    </a:cubicBezTo>
                    <a:cubicBezTo>
                      <a:pt x="23" y="126"/>
                      <a:pt x="23" y="123"/>
                      <a:pt x="23" y="120"/>
                    </a:cubicBezTo>
                    <a:cubicBezTo>
                      <a:pt x="23" y="76"/>
                      <a:pt x="39" y="36"/>
                      <a:pt x="65" y="5"/>
                    </a:cubicBezTo>
                    <a:cubicBezTo>
                      <a:pt x="59" y="3"/>
                      <a:pt x="53" y="1"/>
                      <a:pt x="47"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7" name="Google Shape;2197;p3"/>
              <p:cNvSpPr/>
              <p:nvPr/>
            </p:nvSpPr>
            <p:spPr>
              <a:xfrm>
                <a:off x="4058" y="2512"/>
                <a:ext cx="96" cy="585"/>
              </a:xfrm>
              <a:custGeom>
                <a:rect b="b" l="l" r="r" t="t"/>
                <a:pathLst>
                  <a:path extrusionOk="0" h="585" w="96">
                    <a:moveTo>
                      <a:pt x="57" y="585"/>
                    </a:moveTo>
                    <a:lnTo>
                      <a:pt x="39" y="585"/>
                    </a:lnTo>
                    <a:lnTo>
                      <a:pt x="0" y="0"/>
                    </a:lnTo>
                    <a:lnTo>
                      <a:pt x="96" y="0"/>
                    </a:lnTo>
                    <a:lnTo>
                      <a:pt x="57" y="585"/>
                    </a:lnTo>
                    <a:close/>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8" name="Google Shape;2198;p3"/>
              <p:cNvSpPr/>
              <p:nvPr/>
            </p:nvSpPr>
            <p:spPr>
              <a:xfrm>
                <a:off x="4058" y="2512"/>
                <a:ext cx="96" cy="585"/>
              </a:xfrm>
              <a:custGeom>
                <a:rect b="b" l="l" r="r" t="t"/>
                <a:pathLst>
                  <a:path extrusionOk="0" h="585" w="96">
                    <a:moveTo>
                      <a:pt x="57" y="585"/>
                    </a:moveTo>
                    <a:lnTo>
                      <a:pt x="39" y="585"/>
                    </a:lnTo>
                    <a:lnTo>
                      <a:pt x="0" y="0"/>
                    </a:lnTo>
                    <a:lnTo>
                      <a:pt x="96" y="0"/>
                    </a:lnTo>
                    <a:lnTo>
                      <a:pt x="57" y="58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9" name="Google Shape;2199;p3"/>
              <p:cNvSpPr/>
              <p:nvPr/>
            </p:nvSpPr>
            <p:spPr>
              <a:xfrm>
                <a:off x="4104" y="2606"/>
                <a:ext cx="188" cy="525"/>
              </a:xfrm>
              <a:custGeom>
                <a:rect b="b" l="l" r="r" t="t"/>
                <a:pathLst>
                  <a:path extrusionOk="0" h="525" w="188">
                    <a:moveTo>
                      <a:pt x="16" y="525"/>
                    </a:moveTo>
                    <a:lnTo>
                      <a:pt x="0" y="522"/>
                    </a:lnTo>
                    <a:lnTo>
                      <a:pt x="99" y="0"/>
                    </a:lnTo>
                    <a:lnTo>
                      <a:pt x="188" y="64"/>
                    </a:lnTo>
                    <a:lnTo>
                      <a:pt x="16" y="525"/>
                    </a:ln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0" name="Google Shape;2200;p3"/>
              <p:cNvSpPr/>
              <p:nvPr/>
            </p:nvSpPr>
            <p:spPr>
              <a:xfrm>
                <a:off x="4104" y="2606"/>
                <a:ext cx="188" cy="525"/>
              </a:xfrm>
              <a:custGeom>
                <a:rect b="b" l="l" r="r" t="t"/>
                <a:pathLst>
                  <a:path extrusionOk="0" h="525" w="188">
                    <a:moveTo>
                      <a:pt x="16" y="525"/>
                    </a:moveTo>
                    <a:lnTo>
                      <a:pt x="0" y="522"/>
                    </a:lnTo>
                    <a:lnTo>
                      <a:pt x="99" y="0"/>
                    </a:lnTo>
                    <a:lnTo>
                      <a:pt x="188" y="64"/>
                    </a:lnTo>
                    <a:lnTo>
                      <a:pt x="16" y="52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1" name="Google Shape;2201;p3"/>
              <p:cNvSpPr/>
              <p:nvPr/>
            </p:nvSpPr>
            <p:spPr>
              <a:xfrm>
                <a:off x="3920" y="2606"/>
                <a:ext cx="189" cy="525"/>
              </a:xfrm>
              <a:custGeom>
                <a:rect b="b" l="l" r="r" t="t"/>
                <a:pathLst>
                  <a:path extrusionOk="0" h="525" w="189">
                    <a:moveTo>
                      <a:pt x="172" y="525"/>
                    </a:moveTo>
                    <a:lnTo>
                      <a:pt x="189" y="522"/>
                    </a:lnTo>
                    <a:lnTo>
                      <a:pt x="90" y="0"/>
                    </a:lnTo>
                    <a:lnTo>
                      <a:pt x="0" y="64"/>
                    </a:lnTo>
                    <a:lnTo>
                      <a:pt x="172" y="525"/>
                    </a:ln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2" name="Google Shape;2202;p3"/>
              <p:cNvSpPr/>
              <p:nvPr/>
            </p:nvSpPr>
            <p:spPr>
              <a:xfrm>
                <a:off x="3920" y="2606"/>
                <a:ext cx="189" cy="525"/>
              </a:xfrm>
              <a:custGeom>
                <a:rect b="b" l="l" r="r" t="t"/>
                <a:pathLst>
                  <a:path extrusionOk="0" h="525" w="189">
                    <a:moveTo>
                      <a:pt x="172" y="525"/>
                    </a:moveTo>
                    <a:lnTo>
                      <a:pt x="189" y="522"/>
                    </a:lnTo>
                    <a:lnTo>
                      <a:pt x="90" y="0"/>
                    </a:lnTo>
                    <a:lnTo>
                      <a:pt x="0" y="64"/>
                    </a:lnTo>
                    <a:lnTo>
                      <a:pt x="172" y="52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3" name="Google Shape;2203;p3"/>
              <p:cNvSpPr/>
              <p:nvPr/>
            </p:nvSpPr>
            <p:spPr>
              <a:xfrm>
                <a:off x="3848" y="3017"/>
                <a:ext cx="518" cy="1281"/>
              </a:xfrm>
              <a:custGeom>
                <a:rect b="b" l="l" r="r" t="t"/>
                <a:pathLst>
                  <a:path extrusionOk="0" h="749" w="303">
                    <a:moveTo>
                      <a:pt x="7" y="74"/>
                    </a:moveTo>
                    <a:cubicBezTo>
                      <a:pt x="135" y="731"/>
                      <a:pt x="135" y="731"/>
                      <a:pt x="135" y="731"/>
                    </a:cubicBezTo>
                    <a:cubicBezTo>
                      <a:pt x="138" y="749"/>
                      <a:pt x="164" y="749"/>
                      <a:pt x="167" y="731"/>
                    </a:cubicBezTo>
                    <a:cubicBezTo>
                      <a:pt x="295" y="74"/>
                      <a:pt x="295" y="74"/>
                      <a:pt x="295" y="74"/>
                    </a:cubicBezTo>
                    <a:cubicBezTo>
                      <a:pt x="303" y="36"/>
                      <a:pt x="273" y="0"/>
                      <a:pt x="234" y="0"/>
                    </a:cubicBezTo>
                    <a:cubicBezTo>
                      <a:pt x="69" y="0"/>
                      <a:pt x="69" y="0"/>
                      <a:pt x="69" y="0"/>
                    </a:cubicBezTo>
                    <a:cubicBezTo>
                      <a:pt x="29" y="0"/>
                      <a:pt x="0" y="36"/>
                      <a:pt x="7" y="74"/>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4" name="Google Shape;2204;p3"/>
              <p:cNvSpPr/>
              <p:nvPr/>
            </p:nvSpPr>
            <p:spPr>
              <a:xfrm>
                <a:off x="4104" y="3017"/>
                <a:ext cx="250" cy="1274"/>
              </a:xfrm>
              <a:custGeom>
                <a:rect b="b" l="l" r="r" t="t"/>
                <a:pathLst>
                  <a:path extrusionOk="0" h="745" w="146">
                    <a:moveTo>
                      <a:pt x="84" y="0"/>
                    </a:moveTo>
                    <a:cubicBezTo>
                      <a:pt x="34" y="0"/>
                      <a:pt x="34" y="0"/>
                      <a:pt x="34" y="0"/>
                    </a:cubicBezTo>
                    <a:cubicBezTo>
                      <a:pt x="12" y="0"/>
                      <a:pt x="12" y="0"/>
                      <a:pt x="12" y="0"/>
                    </a:cubicBezTo>
                    <a:cubicBezTo>
                      <a:pt x="9" y="0"/>
                      <a:pt x="9" y="0"/>
                      <a:pt x="9" y="0"/>
                    </a:cubicBezTo>
                    <a:cubicBezTo>
                      <a:pt x="0" y="0"/>
                      <a:pt x="0" y="0"/>
                      <a:pt x="0" y="0"/>
                    </a:cubicBezTo>
                    <a:cubicBezTo>
                      <a:pt x="0" y="745"/>
                      <a:pt x="0" y="745"/>
                      <a:pt x="0" y="745"/>
                    </a:cubicBezTo>
                    <a:cubicBezTo>
                      <a:pt x="0" y="745"/>
                      <a:pt x="1" y="745"/>
                      <a:pt x="1" y="745"/>
                    </a:cubicBezTo>
                    <a:cubicBezTo>
                      <a:pt x="8" y="745"/>
                      <a:pt x="16" y="740"/>
                      <a:pt x="17" y="731"/>
                    </a:cubicBezTo>
                    <a:cubicBezTo>
                      <a:pt x="145" y="74"/>
                      <a:pt x="145" y="74"/>
                      <a:pt x="145" y="74"/>
                    </a:cubicBezTo>
                    <a:cubicBezTo>
                      <a:pt x="146" y="70"/>
                      <a:pt x="146" y="66"/>
                      <a:pt x="146" y="62"/>
                    </a:cubicBezTo>
                    <a:cubicBezTo>
                      <a:pt x="146" y="29"/>
                      <a:pt x="119" y="0"/>
                      <a:pt x="84" y="0"/>
                    </a:cubicBezTo>
                  </a:path>
                </a:pathLst>
              </a:custGeom>
              <a:solidFill>
                <a:srgbClr val="FFC0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5" name="Google Shape;2205;p3"/>
              <p:cNvSpPr/>
              <p:nvPr/>
            </p:nvSpPr>
            <p:spPr>
              <a:xfrm>
                <a:off x="3938" y="3253"/>
                <a:ext cx="84" cy="24"/>
              </a:xfrm>
              <a:custGeom>
                <a:rect b="b" l="l" r="r" t="t"/>
                <a:pathLst>
                  <a:path extrusionOk="0" h="14" w="49">
                    <a:moveTo>
                      <a:pt x="41" y="14"/>
                    </a:moveTo>
                    <a:cubicBezTo>
                      <a:pt x="7" y="14"/>
                      <a:pt x="7" y="14"/>
                      <a:pt x="7" y="14"/>
                    </a:cubicBezTo>
                    <a:cubicBezTo>
                      <a:pt x="3" y="14"/>
                      <a:pt x="0" y="11"/>
                      <a:pt x="0" y="7"/>
                    </a:cubicBezTo>
                    <a:cubicBezTo>
                      <a:pt x="0" y="3"/>
                      <a:pt x="3" y="0"/>
                      <a:pt x="7" y="0"/>
                    </a:cubicBezTo>
                    <a:cubicBezTo>
                      <a:pt x="41" y="0"/>
                      <a:pt x="41" y="0"/>
                      <a:pt x="41" y="0"/>
                    </a:cubicBezTo>
                    <a:cubicBezTo>
                      <a:pt x="45" y="0"/>
                      <a:pt x="49" y="3"/>
                      <a:pt x="49" y="7"/>
                    </a:cubicBezTo>
                    <a:cubicBezTo>
                      <a:pt x="49" y="11"/>
                      <a:pt x="45" y="14"/>
                      <a:pt x="41"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6" name="Google Shape;2206;p3"/>
              <p:cNvSpPr/>
              <p:nvPr/>
            </p:nvSpPr>
            <p:spPr>
              <a:xfrm>
                <a:off x="4046" y="3393"/>
                <a:ext cx="84"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3"/>
              <p:cNvSpPr/>
              <p:nvPr/>
            </p:nvSpPr>
            <p:spPr>
              <a:xfrm>
                <a:off x="4113" y="3184"/>
                <a:ext cx="84"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5" y="0"/>
                      <a:pt x="49" y="3"/>
                      <a:pt x="49" y="7"/>
                    </a:cubicBezTo>
                    <a:cubicBezTo>
                      <a:pt x="49" y="11"/>
                      <a:pt x="45"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8" name="Google Shape;2208;p3"/>
              <p:cNvSpPr/>
              <p:nvPr/>
            </p:nvSpPr>
            <p:spPr>
              <a:xfrm>
                <a:off x="3920" y="3109"/>
                <a:ext cx="83"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9" name="Google Shape;2209;p3"/>
              <p:cNvSpPr/>
              <p:nvPr/>
            </p:nvSpPr>
            <p:spPr>
              <a:xfrm>
                <a:off x="3899" y="3502"/>
                <a:ext cx="84" cy="26"/>
              </a:xfrm>
              <a:custGeom>
                <a:rect b="b" l="l" r="r" t="t"/>
                <a:pathLst>
                  <a:path extrusionOk="0" h="15" w="49">
                    <a:moveTo>
                      <a:pt x="42" y="15"/>
                    </a:moveTo>
                    <a:cubicBezTo>
                      <a:pt x="7" y="15"/>
                      <a:pt x="7" y="15"/>
                      <a:pt x="7" y="15"/>
                    </a:cubicBezTo>
                    <a:cubicBezTo>
                      <a:pt x="3" y="15"/>
                      <a:pt x="0" y="11"/>
                      <a:pt x="0" y="7"/>
                    </a:cubicBezTo>
                    <a:cubicBezTo>
                      <a:pt x="0" y="3"/>
                      <a:pt x="3" y="0"/>
                      <a:pt x="7" y="0"/>
                    </a:cubicBezTo>
                    <a:cubicBezTo>
                      <a:pt x="42" y="0"/>
                      <a:pt x="42" y="0"/>
                      <a:pt x="42" y="0"/>
                    </a:cubicBezTo>
                    <a:cubicBezTo>
                      <a:pt x="46" y="0"/>
                      <a:pt x="49" y="3"/>
                      <a:pt x="49" y="7"/>
                    </a:cubicBezTo>
                    <a:cubicBezTo>
                      <a:pt x="49" y="11"/>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0" name="Google Shape;2210;p3"/>
              <p:cNvSpPr/>
              <p:nvPr/>
            </p:nvSpPr>
            <p:spPr>
              <a:xfrm>
                <a:off x="4079" y="3670"/>
                <a:ext cx="83"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1" name="Google Shape;2211;p3"/>
              <p:cNvSpPr/>
              <p:nvPr/>
            </p:nvSpPr>
            <p:spPr>
              <a:xfrm>
                <a:off x="4087" y="3891"/>
                <a:ext cx="84" cy="25"/>
              </a:xfrm>
              <a:custGeom>
                <a:rect b="b" l="l" r="r" t="t"/>
                <a:pathLst>
                  <a:path extrusionOk="0" h="15" w="49">
                    <a:moveTo>
                      <a:pt x="42" y="15"/>
                    </a:moveTo>
                    <a:cubicBezTo>
                      <a:pt x="7" y="15"/>
                      <a:pt x="7" y="15"/>
                      <a:pt x="7" y="15"/>
                    </a:cubicBezTo>
                    <a:cubicBezTo>
                      <a:pt x="3" y="15"/>
                      <a:pt x="0" y="11"/>
                      <a:pt x="0" y="7"/>
                    </a:cubicBezTo>
                    <a:cubicBezTo>
                      <a:pt x="0" y="3"/>
                      <a:pt x="3" y="0"/>
                      <a:pt x="7" y="0"/>
                    </a:cubicBezTo>
                    <a:cubicBezTo>
                      <a:pt x="42" y="0"/>
                      <a:pt x="42" y="0"/>
                      <a:pt x="42" y="0"/>
                    </a:cubicBezTo>
                    <a:cubicBezTo>
                      <a:pt x="46" y="0"/>
                      <a:pt x="49" y="3"/>
                      <a:pt x="49" y="7"/>
                    </a:cubicBezTo>
                    <a:cubicBezTo>
                      <a:pt x="49" y="11"/>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2" name="Google Shape;2212;p3"/>
              <p:cNvSpPr/>
              <p:nvPr/>
            </p:nvSpPr>
            <p:spPr>
              <a:xfrm>
                <a:off x="4017" y="4111"/>
                <a:ext cx="84" cy="26"/>
              </a:xfrm>
              <a:custGeom>
                <a:rect b="b" l="l" r="r" t="t"/>
                <a:pathLst>
                  <a:path extrusionOk="0" h="15" w="49">
                    <a:moveTo>
                      <a:pt x="42" y="15"/>
                    </a:moveTo>
                    <a:cubicBezTo>
                      <a:pt x="7" y="15"/>
                      <a:pt x="7" y="15"/>
                      <a:pt x="7" y="15"/>
                    </a:cubicBezTo>
                    <a:cubicBezTo>
                      <a:pt x="3" y="15"/>
                      <a:pt x="0" y="12"/>
                      <a:pt x="0" y="8"/>
                    </a:cubicBezTo>
                    <a:cubicBezTo>
                      <a:pt x="0" y="4"/>
                      <a:pt x="3" y="0"/>
                      <a:pt x="7" y="0"/>
                    </a:cubicBezTo>
                    <a:cubicBezTo>
                      <a:pt x="42" y="0"/>
                      <a:pt x="42" y="0"/>
                      <a:pt x="42" y="0"/>
                    </a:cubicBezTo>
                    <a:cubicBezTo>
                      <a:pt x="46" y="0"/>
                      <a:pt x="49" y="4"/>
                      <a:pt x="49" y="8"/>
                    </a:cubicBezTo>
                    <a:cubicBezTo>
                      <a:pt x="49" y="12"/>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3"/>
              <p:cNvSpPr/>
              <p:nvPr/>
            </p:nvSpPr>
            <p:spPr>
              <a:xfrm>
                <a:off x="4205" y="3750"/>
                <a:ext cx="84" cy="24"/>
              </a:xfrm>
              <a:custGeom>
                <a:rect b="b" l="l" r="r" t="t"/>
                <a:pathLst>
                  <a:path extrusionOk="0" h="14" w="49">
                    <a:moveTo>
                      <a:pt x="41" y="14"/>
                    </a:moveTo>
                    <a:cubicBezTo>
                      <a:pt x="7" y="14"/>
                      <a:pt x="7" y="14"/>
                      <a:pt x="7" y="14"/>
                    </a:cubicBezTo>
                    <a:cubicBezTo>
                      <a:pt x="3" y="14"/>
                      <a:pt x="0" y="11"/>
                      <a:pt x="0" y="7"/>
                    </a:cubicBezTo>
                    <a:cubicBezTo>
                      <a:pt x="0" y="3"/>
                      <a:pt x="3" y="0"/>
                      <a:pt x="7" y="0"/>
                    </a:cubicBezTo>
                    <a:cubicBezTo>
                      <a:pt x="41" y="0"/>
                      <a:pt x="41" y="0"/>
                      <a:pt x="41" y="0"/>
                    </a:cubicBezTo>
                    <a:cubicBezTo>
                      <a:pt x="45" y="0"/>
                      <a:pt x="49" y="3"/>
                      <a:pt x="49" y="7"/>
                    </a:cubicBezTo>
                    <a:cubicBezTo>
                      <a:pt x="49" y="11"/>
                      <a:pt x="45" y="14"/>
                      <a:pt x="41"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4" name="Google Shape;2214;p3"/>
              <p:cNvSpPr/>
              <p:nvPr/>
            </p:nvSpPr>
            <p:spPr>
              <a:xfrm>
                <a:off x="3962" y="3774"/>
                <a:ext cx="84" cy="24"/>
              </a:xfrm>
              <a:custGeom>
                <a:rect b="b" l="l" r="r" t="t"/>
                <a:pathLst>
                  <a:path extrusionOk="0" h="14" w="49">
                    <a:moveTo>
                      <a:pt x="41" y="14"/>
                    </a:moveTo>
                    <a:cubicBezTo>
                      <a:pt x="7" y="14"/>
                      <a:pt x="7" y="14"/>
                      <a:pt x="7" y="14"/>
                    </a:cubicBezTo>
                    <a:cubicBezTo>
                      <a:pt x="3" y="14"/>
                      <a:pt x="0" y="11"/>
                      <a:pt x="0" y="7"/>
                    </a:cubicBezTo>
                    <a:cubicBezTo>
                      <a:pt x="0" y="3"/>
                      <a:pt x="3" y="0"/>
                      <a:pt x="7" y="0"/>
                    </a:cubicBezTo>
                    <a:cubicBezTo>
                      <a:pt x="41" y="0"/>
                      <a:pt x="41" y="0"/>
                      <a:pt x="41" y="0"/>
                    </a:cubicBezTo>
                    <a:cubicBezTo>
                      <a:pt x="45" y="0"/>
                      <a:pt x="49" y="3"/>
                      <a:pt x="49" y="7"/>
                    </a:cubicBezTo>
                    <a:cubicBezTo>
                      <a:pt x="49" y="11"/>
                      <a:pt x="45" y="14"/>
                      <a:pt x="41"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5" name="Google Shape;2215;p3"/>
              <p:cNvSpPr/>
              <p:nvPr/>
            </p:nvSpPr>
            <p:spPr>
              <a:xfrm>
                <a:off x="4162" y="3502"/>
                <a:ext cx="84" cy="26"/>
              </a:xfrm>
              <a:custGeom>
                <a:rect b="b" l="l" r="r" t="t"/>
                <a:pathLst>
                  <a:path extrusionOk="0" h="15" w="49">
                    <a:moveTo>
                      <a:pt x="42" y="15"/>
                    </a:moveTo>
                    <a:cubicBezTo>
                      <a:pt x="7" y="15"/>
                      <a:pt x="7" y="15"/>
                      <a:pt x="7" y="15"/>
                    </a:cubicBezTo>
                    <a:cubicBezTo>
                      <a:pt x="3" y="15"/>
                      <a:pt x="0" y="11"/>
                      <a:pt x="0" y="7"/>
                    </a:cubicBezTo>
                    <a:cubicBezTo>
                      <a:pt x="0" y="3"/>
                      <a:pt x="3" y="0"/>
                      <a:pt x="7" y="0"/>
                    </a:cubicBezTo>
                    <a:cubicBezTo>
                      <a:pt x="42" y="0"/>
                      <a:pt x="42" y="0"/>
                      <a:pt x="42" y="0"/>
                    </a:cubicBezTo>
                    <a:cubicBezTo>
                      <a:pt x="46" y="0"/>
                      <a:pt x="49" y="3"/>
                      <a:pt x="49" y="7"/>
                    </a:cubicBezTo>
                    <a:cubicBezTo>
                      <a:pt x="49" y="11"/>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6" name="Google Shape;2216;p3"/>
              <p:cNvSpPr/>
              <p:nvPr/>
            </p:nvSpPr>
            <p:spPr>
              <a:xfrm>
                <a:off x="4188" y="3296"/>
                <a:ext cx="84" cy="25"/>
              </a:xfrm>
              <a:custGeom>
                <a:rect b="b" l="l" r="r" t="t"/>
                <a:pathLst>
                  <a:path extrusionOk="0" h="15" w="49">
                    <a:moveTo>
                      <a:pt x="42" y="15"/>
                    </a:moveTo>
                    <a:cubicBezTo>
                      <a:pt x="7" y="15"/>
                      <a:pt x="7" y="15"/>
                      <a:pt x="7" y="15"/>
                    </a:cubicBezTo>
                    <a:cubicBezTo>
                      <a:pt x="3" y="15"/>
                      <a:pt x="0" y="12"/>
                      <a:pt x="0" y="8"/>
                    </a:cubicBezTo>
                    <a:cubicBezTo>
                      <a:pt x="0" y="4"/>
                      <a:pt x="3" y="0"/>
                      <a:pt x="7" y="0"/>
                    </a:cubicBezTo>
                    <a:cubicBezTo>
                      <a:pt x="42" y="0"/>
                      <a:pt x="42" y="0"/>
                      <a:pt x="42" y="0"/>
                    </a:cubicBezTo>
                    <a:cubicBezTo>
                      <a:pt x="46" y="0"/>
                      <a:pt x="49" y="4"/>
                      <a:pt x="49" y="8"/>
                    </a:cubicBezTo>
                    <a:cubicBezTo>
                      <a:pt x="49" y="12"/>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7" name="Google Shape;2217;p3"/>
              <p:cNvSpPr/>
              <p:nvPr/>
            </p:nvSpPr>
            <p:spPr>
              <a:xfrm>
                <a:off x="4188" y="3054"/>
                <a:ext cx="84"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8" name="Google Shape;2218;p3"/>
              <p:cNvSpPr/>
              <p:nvPr/>
            </p:nvSpPr>
            <p:spPr>
              <a:xfrm>
                <a:off x="5290" y="1112"/>
                <a:ext cx="573" cy="803"/>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9" name="Google Shape;2219;p3"/>
              <p:cNvSpPr/>
              <p:nvPr/>
            </p:nvSpPr>
            <p:spPr>
              <a:xfrm>
                <a:off x="5360" y="1406"/>
                <a:ext cx="432" cy="432"/>
              </a:xfrm>
              <a:prstGeom prst="ellipse">
                <a:avLst/>
              </a:prstGeom>
              <a:solidFill>
                <a:srgbClr val="FDD8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0" name="Google Shape;2220;p3"/>
              <p:cNvSpPr/>
              <p:nvPr/>
            </p:nvSpPr>
            <p:spPr>
              <a:xfrm>
                <a:off x="5577" y="1112"/>
                <a:ext cx="286" cy="803"/>
              </a:xfrm>
              <a:custGeom>
                <a:rect b="b" l="l" r="r" t="t"/>
                <a:pathLst>
                  <a:path extrusionOk="0" h="470" w="167">
                    <a:moveTo>
                      <a:pt x="0" y="0"/>
                    </a:moveTo>
                    <a:cubicBezTo>
                      <a:pt x="0" y="172"/>
                      <a:pt x="0" y="172"/>
                      <a:pt x="0" y="172"/>
                    </a:cubicBezTo>
                    <a:cubicBezTo>
                      <a:pt x="70" y="172"/>
                      <a:pt x="126" y="229"/>
                      <a:pt x="126" y="299"/>
                    </a:cubicBezTo>
                    <a:cubicBezTo>
                      <a:pt x="126" y="369"/>
                      <a:pt x="70" y="425"/>
                      <a:pt x="0" y="425"/>
                    </a:cubicBezTo>
                    <a:cubicBezTo>
                      <a:pt x="0" y="470"/>
                      <a:pt x="0" y="470"/>
                      <a:pt x="0" y="470"/>
                    </a:cubicBezTo>
                    <a:cubicBezTo>
                      <a:pt x="92" y="470"/>
                      <a:pt x="167" y="415"/>
                      <a:pt x="167" y="283"/>
                    </a:cubicBezTo>
                    <a:cubicBezTo>
                      <a:pt x="167" y="151"/>
                      <a:pt x="92" y="0"/>
                      <a:pt x="0"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1" name="Google Shape;2221;p3"/>
              <p:cNvSpPr/>
              <p:nvPr/>
            </p:nvSpPr>
            <p:spPr>
              <a:xfrm>
                <a:off x="5577" y="1406"/>
                <a:ext cx="215" cy="432"/>
              </a:xfrm>
              <a:custGeom>
                <a:rect b="b" l="l" r="r" t="t"/>
                <a:pathLst>
                  <a:path extrusionOk="0" h="253" w="126">
                    <a:moveTo>
                      <a:pt x="0" y="0"/>
                    </a:moveTo>
                    <a:cubicBezTo>
                      <a:pt x="0" y="253"/>
                      <a:pt x="0" y="253"/>
                      <a:pt x="0" y="253"/>
                    </a:cubicBezTo>
                    <a:cubicBezTo>
                      <a:pt x="70" y="253"/>
                      <a:pt x="126" y="197"/>
                      <a:pt x="126" y="127"/>
                    </a:cubicBezTo>
                    <a:cubicBezTo>
                      <a:pt x="126" y="57"/>
                      <a:pt x="70" y="0"/>
                      <a:pt x="0" y="0"/>
                    </a:cubicBezTo>
                  </a:path>
                </a:pathLst>
              </a:custGeom>
              <a:solidFill>
                <a:srgbClr val="FEE6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2" name="Google Shape;2222;p3"/>
              <p:cNvSpPr/>
              <p:nvPr/>
            </p:nvSpPr>
            <p:spPr>
              <a:xfrm>
                <a:off x="1947" y="3068"/>
                <a:ext cx="1246" cy="623"/>
              </a:xfrm>
              <a:custGeom>
                <a:rect b="b" l="l" r="r" t="t"/>
                <a:pathLst>
                  <a:path extrusionOk="0" h="364" w="728">
                    <a:moveTo>
                      <a:pt x="728" y="0"/>
                    </a:moveTo>
                    <a:cubicBezTo>
                      <a:pt x="728" y="201"/>
                      <a:pt x="565" y="364"/>
                      <a:pt x="364" y="364"/>
                    </a:cubicBezTo>
                    <a:cubicBezTo>
                      <a:pt x="163" y="364"/>
                      <a:pt x="0" y="201"/>
                      <a:pt x="0" y="0"/>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3" name="Google Shape;2223;p3"/>
              <p:cNvSpPr/>
              <p:nvPr/>
            </p:nvSpPr>
            <p:spPr>
              <a:xfrm>
                <a:off x="1973" y="3068"/>
                <a:ext cx="1192" cy="595"/>
              </a:xfrm>
              <a:custGeom>
                <a:rect b="b" l="l" r="r" t="t"/>
                <a:pathLst>
                  <a:path extrusionOk="0" h="348" w="697">
                    <a:moveTo>
                      <a:pt x="697" y="0"/>
                    </a:moveTo>
                    <a:cubicBezTo>
                      <a:pt x="697" y="192"/>
                      <a:pt x="541" y="348"/>
                      <a:pt x="349" y="348"/>
                    </a:cubicBezTo>
                    <a:cubicBezTo>
                      <a:pt x="156" y="348"/>
                      <a:pt x="0" y="192"/>
                      <a:pt x="0" y="0"/>
                    </a:cubicBezTo>
                  </a:path>
                </a:pathLst>
              </a:cu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4" name="Google Shape;2224;p3"/>
              <p:cNvSpPr/>
              <p:nvPr/>
            </p:nvSpPr>
            <p:spPr>
              <a:xfrm>
                <a:off x="2028" y="3068"/>
                <a:ext cx="1084" cy="542"/>
              </a:xfrm>
              <a:custGeom>
                <a:rect b="b" l="l" r="r" t="t"/>
                <a:pathLst>
                  <a:path extrusionOk="0" h="317" w="634">
                    <a:moveTo>
                      <a:pt x="634" y="0"/>
                    </a:moveTo>
                    <a:cubicBezTo>
                      <a:pt x="634" y="175"/>
                      <a:pt x="492" y="317"/>
                      <a:pt x="317" y="317"/>
                    </a:cubicBezTo>
                    <a:cubicBezTo>
                      <a:pt x="142" y="317"/>
                      <a:pt x="0" y="175"/>
                      <a:pt x="0" y="0"/>
                    </a:cubicBezTo>
                  </a:path>
                </a:pathLst>
              </a:cu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5" name="Google Shape;2225;p3"/>
              <p:cNvSpPr/>
              <p:nvPr/>
            </p:nvSpPr>
            <p:spPr>
              <a:xfrm>
                <a:off x="2556" y="3520"/>
                <a:ext cx="28" cy="47"/>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6" name="Google Shape;2226;p3"/>
              <p:cNvSpPr/>
              <p:nvPr/>
            </p:nvSpPr>
            <p:spPr>
              <a:xfrm>
                <a:off x="2556" y="3408"/>
                <a:ext cx="28" cy="48"/>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7" name="Google Shape;2227;p3"/>
              <p:cNvSpPr/>
              <p:nvPr/>
            </p:nvSpPr>
            <p:spPr>
              <a:xfrm>
                <a:off x="2597" y="3289"/>
                <a:ext cx="31" cy="51"/>
              </a:xfrm>
              <a:custGeom>
                <a:rect b="b" l="l" r="r" t="t"/>
                <a:pathLst>
                  <a:path extrusionOk="0" h="30" w="18">
                    <a:moveTo>
                      <a:pt x="17" y="14"/>
                    </a:moveTo>
                    <a:cubicBezTo>
                      <a:pt x="18" y="22"/>
                      <a:pt x="16" y="28"/>
                      <a:pt x="12" y="29"/>
                    </a:cubicBezTo>
                    <a:cubicBezTo>
                      <a:pt x="7" y="30"/>
                      <a:pt x="3" y="24"/>
                      <a:pt x="1" y="17"/>
                    </a:cubicBezTo>
                    <a:cubicBezTo>
                      <a:pt x="0" y="9"/>
                      <a:pt x="2" y="2"/>
                      <a:pt x="7" y="1"/>
                    </a:cubicBezTo>
                    <a:cubicBezTo>
                      <a:pt x="11" y="0"/>
                      <a:pt x="16" y="6"/>
                      <a:pt x="17" y="1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8" name="Google Shape;2228;p3"/>
              <p:cNvSpPr/>
              <p:nvPr/>
            </p:nvSpPr>
            <p:spPr>
              <a:xfrm>
                <a:off x="2676" y="3260"/>
                <a:ext cx="38" cy="49"/>
              </a:xfrm>
              <a:custGeom>
                <a:rect b="b" l="l" r="r" t="t"/>
                <a:pathLst>
                  <a:path extrusionOk="0" h="29" w="22">
                    <a:moveTo>
                      <a:pt x="18" y="11"/>
                    </a:moveTo>
                    <a:cubicBezTo>
                      <a:pt x="22" y="18"/>
                      <a:pt x="22" y="25"/>
                      <a:pt x="18" y="27"/>
                    </a:cubicBezTo>
                    <a:cubicBezTo>
                      <a:pt x="14" y="29"/>
                      <a:pt x="8" y="26"/>
                      <a:pt x="4" y="19"/>
                    </a:cubicBezTo>
                    <a:cubicBezTo>
                      <a:pt x="0" y="12"/>
                      <a:pt x="0" y="5"/>
                      <a:pt x="4" y="2"/>
                    </a:cubicBezTo>
                    <a:cubicBezTo>
                      <a:pt x="8" y="0"/>
                      <a:pt x="14" y="4"/>
                      <a:pt x="18" y="1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9" name="Google Shape;2229;p3"/>
              <p:cNvSpPr/>
              <p:nvPr/>
            </p:nvSpPr>
            <p:spPr>
              <a:xfrm>
                <a:off x="2738" y="3208"/>
                <a:ext cx="48" cy="43"/>
              </a:xfrm>
              <a:custGeom>
                <a:rect b="b" l="l" r="r" t="t"/>
                <a:pathLst>
                  <a:path extrusionOk="0" h="25" w="28">
                    <a:moveTo>
                      <a:pt x="19" y="6"/>
                    </a:moveTo>
                    <a:cubicBezTo>
                      <a:pt x="25" y="11"/>
                      <a:pt x="28" y="18"/>
                      <a:pt x="25" y="21"/>
                    </a:cubicBezTo>
                    <a:cubicBezTo>
                      <a:pt x="22" y="25"/>
                      <a:pt x="15" y="23"/>
                      <a:pt x="9" y="18"/>
                    </a:cubicBezTo>
                    <a:cubicBezTo>
                      <a:pt x="3" y="13"/>
                      <a:pt x="0" y="6"/>
                      <a:pt x="3" y="3"/>
                    </a:cubicBezTo>
                    <a:cubicBezTo>
                      <a:pt x="6" y="0"/>
                      <a:pt x="13" y="1"/>
                      <a:pt x="19" y="6"/>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0" name="Google Shape;2230;p3"/>
              <p:cNvSpPr/>
              <p:nvPr/>
            </p:nvSpPr>
            <p:spPr>
              <a:xfrm>
                <a:off x="2780" y="3136"/>
                <a:ext cx="50" cy="35"/>
              </a:xfrm>
              <a:custGeom>
                <a:rect b="b" l="l" r="r" t="t"/>
                <a:pathLst>
                  <a:path extrusionOk="0" h="20" w="29">
                    <a:moveTo>
                      <a:pt x="17" y="3"/>
                    </a:moveTo>
                    <a:cubicBezTo>
                      <a:pt x="25" y="5"/>
                      <a:pt x="29" y="11"/>
                      <a:pt x="28" y="15"/>
                    </a:cubicBezTo>
                    <a:cubicBezTo>
                      <a:pt x="26" y="19"/>
                      <a:pt x="19" y="20"/>
                      <a:pt x="12" y="17"/>
                    </a:cubicBezTo>
                    <a:cubicBezTo>
                      <a:pt x="4" y="15"/>
                      <a:pt x="0" y="9"/>
                      <a:pt x="1" y="5"/>
                    </a:cubicBezTo>
                    <a:cubicBezTo>
                      <a:pt x="3" y="1"/>
                      <a:pt x="10" y="0"/>
                      <a:pt x="17" y="3"/>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1" name="Google Shape;2231;p3"/>
              <p:cNvSpPr/>
              <p:nvPr/>
            </p:nvSpPr>
            <p:spPr>
              <a:xfrm>
                <a:off x="2308" y="3136"/>
                <a:ext cx="52" cy="35"/>
              </a:xfrm>
              <a:custGeom>
                <a:rect b="b" l="l" r="r" t="t"/>
                <a:pathLst>
                  <a:path extrusionOk="0" h="20" w="30">
                    <a:moveTo>
                      <a:pt x="18" y="17"/>
                    </a:moveTo>
                    <a:cubicBezTo>
                      <a:pt x="10" y="20"/>
                      <a:pt x="3" y="19"/>
                      <a:pt x="2" y="15"/>
                    </a:cubicBezTo>
                    <a:cubicBezTo>
                      <a:pt x="0" y="11"/>
                      <a:pt x="5" y="5"/>
                      <a:pt x="12" y="3"/>
                    </a:cubicBezTo>
                    <a:cubicBezTo>
                      <a:pt x="20" y="0"/>
                      <a:pt x="27" y="1"/>
                      <a:pt x="28" y="5"/>
                    </a:cubicBezTo>
                    <a:cubicBezTo>
                      <a:pt x="30" y="9"/>
                      <a:pt x="25" y="15"/>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2" name="Google Shape;2232;p3"/>
              <p:cNvSpPr/>
              <p:nvPr/>
            </p:nvSpPr>
            <p:spPr>
              <a:xfrm>
                <a:off x="2355" y="3208"/>
                <a:ext cx="46" cy="43"/>
              </a:xfrm>
              <a:custGeom>
                <a:rect b="b" l="l" r="r" t="t"/>
                <a:pathLst>
                  <a:path extrusionOk="0" h="25" w="27">
                    <a:moveTo>
                      <a:pt x="19" y="18"/>
                    </a:moveTo>
                    <a:cubicBezTo>
                      <a:pt x="13" y="23"/>
                      <a:pt x="5" y="25"/>
                      <a:pt x="3" y="21"/>
                    </a:cubicBezTo>
                    <a:cubicBezTo>
                      <a:pt x="0" y="18"/>
                      <a:pt x="2" y="11"/>
                      <a:pt x="8" y="6"/>
                    </a:cubicBezTo>
                    <a:cubicBezTo>
                      <a:pt x="14" y="1"/>
                      <a:pt x="22" y="0"/>
                      <a:pt x="24" y="3"/>
                    </a:cubicBezTo>
                    <a:cubicBezTo>
                      <a:pt x="27" y="6"/>
                      <a:pt x="25" y="13"/>
                      <a:pt x="19"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3" name="Google Shape;2233;p3"/>
              <p:cNvSpPr/>
              <p:nvPr/>
            </p:nvSpPr>
            <p:spPr>
              <a:xfrm>
                <a:off x="2426" y="3260"/>
                <a:ext cx="36" cy="49"/>
              </a:xfrm>
              <a:custGeom>
                <a:rect b="b" l="l" r="r" t="t"/>
                <a:pathLst>
                  <a:path extrusionOk="0" h="29" w="21">
                    <a:moveTo>
                      <a:pt x="17" y="19"/>
                    </a:moveTo>
                    <a:cubicBezTo>
                      <a:pt x="13" y="26"/>
                      <a:pt x="7" y="29"/>
                      <a:pt x="3" y="27"/>
                    </a:cubicBezTo>
                    <a:cubicBezTo>
                      <a:pt x="0" y="25"/>
                      <a:pt x="0" y="18"/>
                      <a:pt x="4" y="11"/>
                    </a:cubicBezTo>
                    <a:cubicBezTo>
                      <a:pt x="8" y="4"/>
                      <a:pt x="14" y="0"/>
                      <a:pt x="18" y="2"/>
                    </a:cubicBezTo>
                    <a:cubicBezTo>
                      <a:pt x="21" y="5"/>
                      <a:pt x="21" y="12"/>
                      <a:pt x="17"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4" name="Google Shape;2234;p3"/>
              <p:cNvSpPr/>
              <p:nvPr/>
            </p:nvSpPr>
            <p:spPr>
              <a:xfrm>
                <a:off x="2510" y="3289"/>
                <a:ext cx="31" cy="51"/>
              </a:xfrm>
              <a:custGeom>
                <a:rect b="b" l="l" r="r" t="t"/>
                <a:pathLst>
                  <a:path extrusionOk="0" h="30" w="18">
                    <a:moveTo>
                      <a:pt x="17" y="17"/>
                    </a:moveTo>
                    <a:cubicBezTo>
                      <a:pt x="16" y="24"/>
                      <a:pt x="11" y="30"/>
                      <a:pt x="7" y="29"/>
                    </a:cubicBezTo>
                    <a:cubicBezTo>
                      <a:pt x="3" y="28"/>
                      <a:pt x="0" y="22"/>
                      <a:pt x="2" y="14"/>
                    </a:cubicBezTo>
                    <a:cubicBezTo>
                      <a:pt x="3" y="6"/>
                      <a:pt x="7" y="0"/>
                      <a:pt x="12" y="1"/>
                    </a:cubicBezTo>
                    <a:cubicBezTo>
                      <a:pt x="16" y="2"/>
                      <a:pt x="18" y="9"/>
                      <a:pt x="17"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5" name="Google Shape;2235;p3"/>
              <p:cNvSpPr/>
              <p:nvPr/>
            </p:nvSpPr>
            <p:spPr>
              <a:xfrm>
                <a:off x="2618" y="3402"/>
                <a:ext cx="31" cy="51"/>
              </a:xfrm>
              <a:custGeom>
                <a:rect b="b" l="l" r="r" t="t"/>
                <a:pathLst>
                  <a:path extrusionOk="0" h="30" w="18">
                    <a:moveTo>
                      <a:pt x="17" y="13"/>
                    </a:moveTo>
                    <a:cubicBezTo>
                      <a:pt x="18" y="21"/>
                      <a:pt x="16" y="28"/>
                      <a:pt x="11" y="29"/>
                    </a:cubicBezTo>
                    <a:cubicBezTo>
                      <a:pt x="7" y="30"/>
                      <a:pt x="2" y="24"/>
                      <a:pt x="1" y="16"/>
                    </a:cubicBezTo>
                    <a:cubicBezTo>
                      <a:pt x="0" y="8"/>
                      <a:pt x="2" y="2"/>
                      <a:pt x="6" y="1"/>
                    </a:cubicBezTo>
                    <a:cubicBezTo>
                      <a:pt x="11" y="0"/>
                      <a:pt x="15" y="6"/>
                      <a:pt x="17" y="13"/>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6" name="Google Shape;2236;p3"/>
              <p:cNvSpPr/>
              <p:nvPr/>
            </p:nvSpPr>
            <p:spPr>
              <a:xfrm>
                <a:off x="2678" y="3384"/>
                <a:ext cx="34" cy="52"/>
              </a:xfrm>
              <a:custGeom>
                <a:rect b="b" l="l" r="r" t="t"/>
                <a:pathLst>
                  <a:path extrusionOk="0" h="30" w="20">
                    <a:moveTo>
                      <a:pt x="17" y="12"/>
                    </a:moveTo>
                    <a:cubicBezTo>
                      <a:pt x="20" y="20"/>
                      <a:pt x="19" y="27"/>
                      <a:pt x="15" y="29"/>
                    </a:cubicBezTo>
                    <a:cubicBezTo>
                      <a:pt x="10" y="30"/>
                      <a:pt x="5" y="25"/>
                      <a:pt x="2" y="18"/>
                    </a:cubicBezTo>
                    <a:cubicBezTo>
                      <a:pt x="0" y="11"/>
                      <a:pt x="1" y="3"/>
                      <a:pt x="5" y="2"/>
                    </a:cubicBezTo>
                    <a:cubicBezTo>
                      <a:pt x="9" y="0"/>
                      <a:pt x="14" y="5"/>
                      <a:pt x="17" y="12"/>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7" name="Google Shape;2237;p3"/>
              <p:cNvSpPr/>
              <p:nvPr/>
            </p:nvSpPr>
            <p:spPr>
              <a:xfrm>
                <a:off x="2733" y="3359"/>
                <a:ext cx="37" cy="49"/>
              </a:xfrm>
              <a:custGeom>
                <a:rect b="b" l="l" r="r" t="t"/>
                <a:pathLst>
                  <a:path extrusionOk="0" h="29" w="22">
                    <a:moveTo>
                      <a:pt x="18" y="11"/>
                    </a:moveTo>
                    <a:cubicBezTo>
                      <a:pt x="22" y="17"/>
                      <a:pt x="22" y="25"/>
                      <a:pt x="18" y="27"/>
                    </a:cubicBezTo>
                    <a:cubicBezTo>
                      <a:pt x="15" y="29"/>
                      <a:pt x="8" y="25"/>
                      <a:pt x="5" y="18"/>
                    </a:cubicBezTo>
                    <a:cubicBezTo>
                      <a:pt x="1" y="12"/>
                      <a:pt x="0" y="4"/>
                      <a:pt x="4" y="2"/>
                    </a:cubicBezTo>
                    <a:cubicBezTo>
                      <a:pt x="8" y="0"/>
                      <a:pt x="14" y="4"/>
                      <a:pt x="18" y="1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8" name="Google Shape;2238;p3"/>
              <p:cNvSpPr/>
              <p:nvPr/>
            </p:nvSpPr>
            <p:spPr>
              <a:xfrm>
                <a:off x="2782" y="3323"/>
                <a:ext cx="43" cy="48"/>
              </a:xfrm>
              <a:custGeom>
                <a:rect b="b" l="l" r="r" t="t"/>
                <a:pathLst>
                  <a:path extrusionOk="0" h="28" w="25">
                    <a:moveTo>
                      <a:pt x="19" y="9"/>
                    </a:moveTo>
                    <a:cubicBezTo>
                      <a:pt x="24" y="15"/>
                      <a:pt x="25" y="22"/>
                      <a:pt x="22" y="25"/>
                    </a:cubicBezTo>
                    <a:cubicBezTo>
                      <a:pt x="19" y="28"/>
                      <a:pt x="12" y="25"/>
                      <a:pt x="7" y="19"/>
                    </a:cubicBezTo>
                    <a:cubicBezTo>
                      <a:pt x="2" y="13"/>
                      <a:pt x="0" y="6"/>
                      <a:pt x="4" y="3"/>
                    </a:cubicBezTo>
                    <a:cubicBezTo>
                      <a:pt x="7" y="0"/>
                      <a:pt x="14" y="3"/>
                      <a:pt x="19" y="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9" name="Google Shape;2239;p3"/>
              <p:cNvSpPr/>
              <p:nvPr/>
            </p:nvSpPr>
            <p:spPr>
              <a:xfrm>
                <a:off x="2825" y="3280"/>
                <a:ext cx="48" cy="43"/>
              </a:xfrm>
              <a:custGeom>
                <a:rect b="b" l="l" r="r" t="t"/>
                <a:pathLst>
                  <a:path extrusionOk="0" h="25" w="28">
                    <a:moveTo>
                      <a:pt x="19" y="7"/>
                    </a:moveTo>
                    <a:cubicBezTo>
                      <a:pt x="25" y="12"/>
                      <a:pt x="28" y="19"/>
                      <a:pt x="25" y="22"/>
                    </a:cubicBezTo>
                    <a:cubicBezTo>
                      <a:pt x="22" y="25"/>
                      <a:pt x="15" y="24"/>
                      <a:pt x="9" y="19"/>
                    </a:cubicBezTo>
                    <a:cubicBezTo>
                      <a:pt x="3" y="14"/>
                      <a:pt x="0" y="7"/>
                      <a:pt x="3" y="4"/>
                    </a:cubicBezTo>
                    <a:cubicBezTo>
                      <a:pt x="6" y="0"/>
                      <a:pt x="13" y="2"/>
                      <a:pt x="19" y="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0" name="Google Shape;2240;p3"/>
              <p:cNvSpPr/>
              <p:nvPr/>
            </p:nvSpPr>
            <p:spPr>
              <a:xfrm>
                <a:off x="2861" y="3232"/>
                <a:ext cx="49" cy="36"/>
              </a:xfrm>
              <a:custGeom>
                <a:rect b="b" l="l" r="r" t="t"/>
                <a:pathLst>
                  <a:path extrusionOk="0" h="21" w="29">
                    <a:moveTo>
                      <a:pt x="18" y="4"/>
                    </a:moveTo>
                    <a:cubicBezTo>
                      <a:pt x="25" y="8"/>
                      <a:pt x="29" y="14"/>
                      <a:pt x="27" y="18"/>
                    </a:cubicBezTo>
                    <a:cubicBezTo>
                      <a:pt x="25" y="21"/>
                      <a:pt x="17" y="21"/>
                      <a:pt x="10" y="17"/>
                    </a:cubicBezTo>
                    <a:cubicBezTo>
                      <a:pt x="4" y="13"/>
                      <a:pt x="0" y="7"/>
                      <a:pt x="2" y="3"/>
                    </a:cubicBezTo>
                    <a:cubicBezTo>
                      <a:pt x="4" y="0"/>
                      <a:pt x="12" y="0"/>
                      <a:pt x="18" y="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1" name="Google Shape;2241;p3"/>
              <p:cNvSpPr/>
              <p:nvPr/>
            </p:nvSpPr>
            <p:spPr>
              <a:xfrm>
                <a:off x="2886" y="3176"/>
                <a:ext cx="52" cy="34"/>
              </a:xfrm>
              <a:custGeom>
                <a:rect b="b" l="l" r="r" t="t"/>
                <a:pathLst>
                  <a:path extrusionOk="0" h="20" w="30">
                    <a:moveTo>
                      <a:pt x="18" y="2"/>
                    </a:moveTo>
                    <a:cubicBezTo>
                      <a:pt x="25" y="5"/>
                      <a:pt x="30" y="11"/>
                      <a:pt x="28" y="15"/>
                    </a:cubicBezTo>
                    <a:cubicBezTo>
                      <a:pt x="27" y="19"/>
                      <a:pt x="20" y="20"/>
                      <a:pt x="12" y="17"/>
                    </a:cubicBezTo>
                    <a:cubicBezTo>
                      <a:pt x="5" y="14"/>
                      <a:pt x="0" y="9"/>
                      <a:pt x="2" y="5"/>
                    </a:cubicBezTo>
                    <a:cubicBezTo>
                      <a:pt x="3" y="1"/>
                      <a:pt x="10" y="0"/>
                      <a:pt x="18" y="2"/>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2" name="Google Shape;2242;p3"/>
              <p:cNvSpPr/>
              <p:nvPr/>
            </p:nvSpPr>
            <p:spPr>
              <a:xfrm>
                <a:off x="2904" y="3116"/>
                <a:ext cx="51" cy="31"/>
              </a:xfrm>
              <a:custGeom>
                <a:rect b="b" l="l" r="r" t="t"/>
                <a:pathLst>
                  <a:path extrusionOk="0" h="18" w="30">
                    <a:moveTo>
                      <a:pt x="16" y="1"/>
                    </a:moveTo>
                    <a:cubicBezTo>
                      <a:pt x="24" y="2"/>
                      <a:pt x="30" y="7"/>
                      <a:pt x="29" y="11"/>
                    </a:cubicBezTo>
                    <a:cubicBezTo>
                      <a:pt x="28" y="16"/>
                      <a:pt x="21" y="18"/>
                      <a:pt x="13" y="17"/>
                    </a:cubicBezTo>
                    <a:cubicBezTo>
                      <a:pt x="6" y="15"/>
                      <a:pt x="0" y="11"/>
                      <a:pt x="1" y="6"/>
                    </a:cubicBezTo>
                    <a:cubicBezTo>
                      <a:pt x="1" y="2"/>
                      <a:pt x="8" y="0"/>
                      <a:pt x="16" y="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3" name="Google Shape;2243;p3"/>
              <p:cNvSpPr/>
              <p:nvPr/>
            </p:nvSpPr>
            <p:spPr>
              <a:xfrm>
                <a:off x="2185" y="3116"/>
                <a:ext cx="52" cy="31"/>
              </a:xfrm>
              <a:custGeom>
                <a:rect b="b" l="l" r="r" t="t"/>
                <a:pathLst>
                  <a:path extrusionOk="0" h="18" w="30">
                    <a:moveTo>
                      <a:pt x="16" y="17"/>
                    </a:moveTo>
                    <a:cubicBezTo>
                      <a:pt x="8" y="18"/>
                      <a:pt x="1" y="16"/>
                      <a:pt x="1" y="11"/>
                    </a:cubicBezTo>
                    <a:cubicBezTo>
                      <a:pt x="0" y="7"/>
                      <a:pt x="6" y="2"/>
                      <a:pt x="13" y="1"/>
                    </a:cubicBezTo>
                    <a:cubicBezTo>
                      <a:pt x="21" y="0"/>
                      <a:pt x="28" y="2"/>
                      <a:pt x="29" y="6"/>
                    </a:cubicBezTo>
                    <a:cubicBezTo>
                      <a:pt x="30" y="11"/>
                      <a:pt x="24" y="15"/>
                      <a:pt x="16"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4" name="Google Shape;2244;p3"/>
              <p:cNvSpPr/>
              <p:nvPr/>
            </p:nvSpPr>
            <p:spPr>
              <a:xfrm>
                <a:off x="2202" y="3176"/>
                <a:ext cx="50" cy="34"/>
              </a:xfrm>
              <a:custGeom>
                <a:rect b="b" l="l" r="r" t="t"/>
                <a:pathLst>
                  <a:path extrusionOk="0" h="20" w="29">
                    <a:moveTo>
                      <a:pt x="17" y="17"/>
                    </a:moveTo>
                    <a:cubicBezTo>
                      <a:pt x="10" y="20"/>
                      <a:pt x="2" y="19"/>
                      <a:pt x="1" y="15"/>
                    </a:cubicBezTo>
                    <a:cubicBezTo>
                      <a:pt x="0" y="11"/>
                      <a:pt x="4" y="5"/>
                      <a:pt x="12" y="2"/>
                    </a:cubicBezTo>
                    <a:cubicBezTo>
                      <a:pt x="19" y="0"/>
                      <a:pt x="26" y="1"/>
                      <a:pt x="28" y="5"/>
                    </a:cubicBezTo>
                    <a:cubicBezTo>
                      <a:pt x="29" y="9"/>
                      <a:pt x="24" y="14"/>
                      <a:pt x="17"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5" name="Google Shape;2245;p3"/>
              <p:cNvSpPr/>
              <p:nvPr/>
            </p:nvSpPr>
            <p:spPr>
              <a:xfrm>
                <a:off x="2230" y="3232"/>
                <a:ext cx="49" cy="36"/>
              </a:xfrm>
              <a:custGeom>
                <a:rect b="b" l="l" r="r" t="t"/>
                <a:pathLst>
                  <a:path extrusionOk="0" h="21" w="29">
                    <a:moveTo>
                      <a:pt x="18" y="17"/>
                    </a:moveTo>
                    <a:cubicBezTo>
                      <a:pt x="11" y="21"/>
                      <a:pt x="4" y="21"/>
                      <a:pt x="2" y="18"/>
                    </a:cubicBezTo>
                    <a:cubicBezTo>
                      <a:pt x="0" y="14"/>
                      <a:pt x="3" y="8"/>
                      <a:pt x="10" y="4"/>
                    </a:cubicBezTo>
                    <a:cubicBezTo>
                      <a:pt x="17" y="0"/>
                      <a:pt x="24" y="0"/>
                      <a:pt x="26" y="3"/>
                    </a:cubicBezTo>
                    <a:cubicBezTo>
                      <a:pt x="29" y="7"/>
                      <a:pt x="25" y="13"/>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6" name="Google Shape;2246;p3"/>
              <p:cNvSpPr/>
              <p:nvPr/>
            </p:nvSpPr>
            <p:spPr>
              <a:xfrm>
                <a:off x="2267" y="3280"/>
                <a:ext cx="46" cy="43"/>
              </a:xfrm>
              <a:custGeom>
                <a:rect b="b" l="l" r="r" t="t"/>
                <a:pathLst>
                  <a:path extrusionOk="0" h="25" w="27">
                    <a:moveTo>
                      <a:pt x="18" y="19"/>
                    </a:moveTo>
                    <a:cubicBezTo>
                      <a:pt x="12" y="24"/>
                      <a:pt x="5" y="25"/>
                      <a:pt x="2" y="22"/>
                    </a:cubicBezTo>
                    <a:cubicBezTo>
                      <a:pt x="0" y="19"/>
                      <a:pt x="2" y="12"/>
                      <a:pt x="8" y="7"/>
                    </a:cubicBezTo>
                    <a:cubicBezTo>
                      <a:pt x="14" y="2"/>
                      <a:pt x="21" y="0"/>
                      <a:pt x="24" y="4"/>
                    </a:cubicBezTo>
                    <a:cubicBezTo>
                      <a:pt x="27" y="7"/>
                      <a:pt x="25" y="14"/>
                      <a:pt x="18"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7" name="Google Shape;2247;p3"/>
              <p:cNvSpPr/>
              <p:nvPr/>
            </p:nvSpPr>
            <p:spPr>
              <a:xfrm>
                <a:off x="2313" y="3323"/>
                <a:ext cx="43" cy="48"/>
              </a:xfrm>
              <a:custGeom>
                <a:rect b="b" l="l" r="r" t="t"/>
                <a:pathLst>
                  <a:path extrusionOk="0" h="28" w="25">
                    <a:moveTo>
                      <a:pt x="19" y="19"/>
                    </a:moveTo>
                    <a:cubicBezTo>
                      <a:pt x="14" y="25"/>
                      <a:pt x="7" y="28"/>
                      <a:pt x="4" y="25"/>
                    </a:cubicBezTo>
                    <a:cubicBezTo>
                      <a:pt x="0" y="22"/>
                      <a:pt x="2" y="15"/>
                      <a:pt x="7" y="9"/>
                    </a:cubicBezTo>
                    <a:cubicBezTo>
                      <a:pt x="12" y="3"/>
                      <a:pt x="18" y="0"/>
                      <a:pt x="22" y="3"/>
                    </a:cubicBezTo>
                    <a:cubicBezTo>
                      <a:pt x="25" y="6"/>
                      <a:pt x="24" y="13"/>
                      <a:pt x="19"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8" name="Google Shape;2248;p3"/>
              <p:cNvSpPr/>
              <p:nvPr/>
            </p:nvSpPr>
            <p:spPr>
              <a:xfrm>
                <a:off x="2368" y="3359"/>
                <a:ext cx="38" cy="49"/>
              </a:xfrm>
              <a:custGeom>
                <a:rect b="b" l="l" r="r" t="t"/>
                <a:pathLst>
                  <a:path extrusionOk="0" h="29" w="22">
                    <a:moveTo>
                      <a:pt x="18" y="18"/>
                    </a:moveTo>
                    <a:cubicBezTo>
                      <a:pt x="14" y="25"/>
                      <a:pt x="8" y="29"/>
                      <a:pt x="4" y="27"/>
                    </a:cubicBezTo>
                    <a:cubicBezTo>
                      <a:pt x="0" y="25"/>
                      <a:pt x="0" y="17"/>
                      <a:pt x="4" y="11"/>
                    </a:cubicBezTo>
                    <a:cubicBezTo>
                      <a:pt x="8" y="4"/>
                      <a:pt x="14" y="0"/>
                      <a:pt x="18" y="2"/>
                    </a:cubicBezTo>
                    <a:cubicBezTo>
                      <a:pt x="22" y="4"/>
                      <a:pt x="22" y="12"/>
                      <a:pt x="18"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9" name="Google Shape;2249;p3"/>
              <p:cNvSpPr/>
              <p:nvPr/>
            </p:nvSpPr>
            <p:spPr>
              <a:xfrm>
                <a:off x="2428" y="3384"/>
                <a:ext cx="34" cy="52"/>
              </a:xfrm>
              <a:custGeom>
                <a:rect b="b" l="l" r="r" t="t"/>
                <a:pathLst>
                  <a:path extrusionOk="0" h="30" w="20">
                    <a:moveTo>
                      <a:pt x="17" y="18"/>
                    </a:moveTo>
                    <a:cubicBezTo>
                      <a:pt x="15" y="25"/>
                      <a:pt x="9" y="30"/>
                      <a:pt x="5" y="29"/>
                    </a:cubicBezTo>
                    <a:cubicBezTo>
                      <a:pt x="1" y="27"/>
                      <a:pt x="0" y="20"/>
                      <a:pt x="2" y="12"/>
                    </a:cubicBezTo>
                    <a:cubicBezTo>
                      <a:pt x="5" y="5"/>
                      <a:pt x="11" y="0"/>
                      <a:pt x="15" y="2"/>
                    </a:cubicBezTo>
                    <a:cubicBezTo>
                      <a:pt x="19" y="3"/>
                      <a:pt x="20" y="11"/>
                      <a:pt x="17"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0" name="Google Shape;2250;p3"/>
              <p:cNvSpPr/>
              <p:nvPr/>
            </p:nvSpPr>
            <p:spPr>
              <a:xfrm>
                <a:off x="2491" y="3402"/>
                <a:ext cx="31" cy="51"/>
              </a:xfrm>
              <a:custGeom>
                <a:rect b="b" l="l" r="r" t="t"/>
                <a:pathLst>
                  <a:path extrusionOk="0" h="30" w="18">
                    <a:moveTo>
                      <a:pt x="17" y="16"/>
                    </a:moveTo>
                    <a:cubicBezTo>
                      <a:pt x="15" y="24"/>
                      <a:pt x="11" y="30"/>
                      <a:pt x="6" y="29"/>
                    </a:cubicBezTo>
                    <a:cubicBezTo>
                      <a:pt x="2" y="28"/>
                      <a:pt x="0" y="21"/>
                      <a:pt x="1" y="13"/>
                    </a:cubicBezTo>
                    <a:cubicBezTo>
                      <a:pt x="2" y="6"/>
                      <a:pt x="7" y="0"/>
                      <a:pt x="11" y="1"/>
                    </a:cubicBezTo>
                    <a:cubicBezTo>
                      <a:pt x="15" y="2"/>
                      <a:pt x="18" y="8"/>
                      <a:pt x="17" y="16"/>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1" name="Google Shape;2251;p3"/>
              <p:cNvSpPr/>
              <p:nvPr/>
            </p:nvSpPr>
            <p:spPr>
              <a:xfrm>
                <a:off x="2637" y="3511"/>
                <a:ext cx="31" cy="51"/>
              </a:xfrm>
              <a:custGeom>
                <a:rect b="b" l="l" r="r" t="t"/>
                <a:pathLst>
                  <a:path extrusionOk="0" h="30" w="18">
                    <a:moveTo>
                      <a:pt x="17" y="14"/>
                    </a:moveTo>
                    <a:cubicBezTo>
                      <a:pt x="18" y="21"/>
                      <a:pt x="16" y="28"/>
                      <a:pt x="12" y="29"/>
                    </a:cubicBezTo>
                    <a:cubicBezTo>
                      <a:pt x="7" y="30"/>
                      <a:pt x="3" y="24"/>
                      <a:pt x="1" y="16"/>
                    </a:cubicBezTo>
                    <a:cubicBezTo>
                      <a:pt x="0" y="9"/>
                      <a:pt x="2" y="2"/>
                      <a:pt x="7" y="1"/>
                    </a:cubicBezTo>
                    <a:cubicBezTo>
                      <a:pt x="11" y="0"/>
                      <a:pt x="16" y="6"/>
                      <a:pt x="17" y="1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2" name="Google Shape;2252;p3"/>
              <p:cNvSpPr/>
              <p:nvPr/>
            </p:nvSpPr>
            <p:spPr>
              <a:xfrm>
                <a:off x="2715" y="3490"/>
                <a:ext cx="35" cy="50"/>
              </a:xfrm>
              <a:custGeom>
                <a:rect b="b" l="l" r="r" t="t"/>
                <a:pathLst>
                  <a:path extrusionOk="0" h="29" w="20">
                    <a:moveTo>
                      <a:pt x="17" y="12"/>
                    </a:moveTo>
                    <a:cubicBezTo>
                      <a:pt x="20" y="19"/>
                      <a:pt x="19" y="26"/>
                      <a:pt x="15" y="28"/>
                    </a:cubicBezTo>
                    <a:cubicBezTo>
                      <a:pt x="11" y="29"/>
                      <a:pt x="5" y="24"/>
                      <a:pt x="3" y="17"/>
                    </a:cubicBezTo>
                    <a:cubicBezTo>
                      <a:pt x="0" y="10"/>
                      <a:pt x="1" y="3"/>
                      <a:pt x="5" y="1"/>
                    </a:cubicBezTo>
                    <a:cubicBezTo>
                      <a:pt x="9" y="0"/>
                      <a:pt x="15" y="4"/>
                      <a:pt x="17" y="12"/>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3" name="Google Shape;2253;p3"/>
              <p:cNvSpPr/>
              <p:nvPr/>
            </p:nvSpPr>
            <p:spPr>
              <a:xfrm>
                <a:off x="2789" y="3455"/>
                <a:ext cx="38" cy="49"/>
              </a:xfrm>
              <a:custGeom>
                <a:rect b="b" l="l" r="r" t="t"/>
                <a:pathLst>
                  <a:path extrusionOk="0" h="29" w="22">
                    <a:moveTo>
                      <a:pt x="18" y="11"/>
                    </a:moveTo>
                    <a:cubicBezTo>
                      <a:pt x="22" y="18"/>
                      <a:pt x="22" y="25"/>
                      <a:pt x="18" y="27"/>
                    </a:cubicBezTo>
                    <a:cubicBezTo>
                      <a:pt x="14" y="29"/>
                      <a:pt x="8" y="26"/>
                      <a:pt x="4" y="19"/>
                    </a:cubicBezTo>
                    <a:cubicBezTo>
                      <a:pt x="0" y="12"/>
                      <a:pt x="0" y="5"/>
                      <a:pt x="4" y="3"/>
                    </a:cubicBezTo>
                    <a:cubicBezTo>
                      <a:pt x="8" y="0"/>
                      <a:pt x="14" y="4"/>
                      <a:pt x="18" y="1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4" name="Google Shape;2254;p3"/>
              <p:cNvSpPr/>
              <p:nvPr/>
            </p:nvSpPr>
            <p:spPr>
              <a:xfrm>
                <a:off x="2854" y="3408"/>
                <a:ext cx="43" cy="48"/>
              </a:xfrm>
              <a:custGeom>
                <a:rect b="b" l="l" r="r" t="t"/>
                <a:pathLst>
                  <a:path extrusionOk="0" h="28" w="25">
                    <a:moveTo>
                      <a:pt x="19" y="9"/>
                    </a:moveTo>
                    <a:cubicBezTo>
                      <a:pt x="24" y="15"/>
                      <a:pt x="25" y="22"/>
                      <a:pt x="22" y="25"/>
                    </a:cubicBezTo>
                    <a:cubicBezTo>
                      <a:pt x="18" y="28"/>
                      <a:pt x="12" y="25"/>
                      <a:pt x="7" y="19"/>
                    </a:cubicBezTo>
                    <a:cubicBezTo>
                      <a:pt x="2" y="13"/>
                      <a:pt x="0" y="6"/>
                      <a:pt x="4" y="3"/>
                    </a:cubicBezTo>
                    <a:cubicBezTo>
                      <a:pt x="7" y="0"/>
                      <a:pt x="14" y="3"/>
                      <a:pt x="19" y="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5" name="Google Shape;2255;p3"/>
              <p:cNvSpPr/>
              <p:nvPr/>
            </p:nvSpPr>
            <p:spPr>
              <a:xfrm>
                <a:off x="2910" y="3352"/>
                <a:ext cx="48" cy="43"/>
              </a:xfrm>
              <a:custGeom>
                <a:rect b="b" l="l" r="r" t="t"/>
                <a:pathLst>
                  <a:path extrusionOk="0" h="25" w="28">
                    <a:moveTo>
                      <a:pt x="19" y="7"/>
                    </a:moveTo>
                    <a:cubicBezTo>
                      <a:pt x="25" y="12"/>
                      <a:pt x="28" y="19"/>
                      <a:pt x="25" y="22"/>
                    </a:cubicBezTo>
                    <a:cubicBezTo>
                      <a:pt x="22" y="25"/>
                      <a:pt x="15" y="24"/>
                      <a:pt x="9" y="19"/>
                    </a:cubicBezTo>
                    <a:cubicBezTo>
                      <a:pt x="3" y="14"/>
                      <a:pt x="0" y="7"/>
                      <a:pt x="3" y="4"/>
                    </a:cubicBezTo>
                    <a:cubicBezTo>
                      <a:pt x="6" y="0"/>
                      <a:pt x="13" y="2"/>
                      <a:pt x="19" y="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6" name="Google Shape;2256;p3"/>
              <p:cNvSpPr/>
              <p:nvPr/>
            </p:nvSpPr>
            <p:spPr>
              <a:xfrm>
                <a:off x="2957" y="3287"/>
                <a:ext cx="49" cy="38"/>
              </a:xfrm>
              <a:custGeom>
                <a:rect b="b" l="l" r="r" t="t"/>
                <a:pathLst>
                  <a:path extrusionOk="0" h="22" w="29">
                    <a:moveTo>
                      <a:pt x="19" y="4"/>
                    </a:moveTo>
                    <a:cubicBezTo>
                      <a:pt x="26" y="8"/>
                      <a:pt x="29" y="14"/>
                      <a:pt x="27" y="18"/>
                    </a:cubicBezTo>
                    <a:cubicBezTo>
                      <a:pt x="25" y="22"/>
                      <a:pt x="18" y="22"/>
                      <a:pt x="11" y="18"/>
                    </a:cubicBezTo>
                    <a:cubicBezTo>
                      <a:pt x="4" y="14"/>
                      <a:pt x="0" y="8"/>
                      <a:pt x="2" y="4"/>
                    </a:cubicBezTo>
                    <a:cubicBezTo>
                      <a:pt x="5" y="0"/>
                      <a:pt x="12" y="0"/>
                      <a:pt x="19" y="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7" name="Google Shape;2257;p3"/>
              <p:cNvSpPr/>
              <p:nvPr/>
            </p:nvSpPr>
            <p:spPr>
              <a:xfrm>
                <a:off x="2991" y="3213"/>
                <a:ext cx="51" cy="35"/>
              </a:xfrm>
              <a:custGeom>
                <a:rect b="b" l="l" r="r" t="t"/>
                <a:pathLst>
                  <a:path extrusionOk="0" h="20" w="30">
                    <a:moveTo>
                      <a:pt x="18" y="3"/>
                    </a:moveTo>
                    <a:cubicBezTo>
                      <a:pt x="25" y="5"/>
                      <a:pt x="30" y="11"/>
                      <a:pt x="29" y="15"/>
                    </a:cubicBezTo>
                    <a:cubicBezTo>
                      <a:pt x="27" y="19"/>
                      <a:pt x="20" y="20"/>
                      <a:pt x="13" y="17"/>
                    </a:cubicBezTo>
                    <a:cubicBezTo>
                      <a:pt x="5" y="15"/>
                      <a:pt x="0" y="9"/>
                      <a:pt x="2" y="5"/>
                    </a:cubicBezTo>
                    <a:cubicBezTo>
                      <a:pt x="3" y="1"/>
                      <a:pt x="11" y="0"/>
                      <a:pt x="18" y="3"/>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8" name="Google Shape;2258;p3"/>
              <p:cNvSpPr/>
              <p:nvPr/>
            </p:nvSpPr>
            <p:spPr>
              <a:xfrm>
                <a:off x="3013" y="3135"/>
                <a:ext cx="51" cy="31"/>
              </a:xfrm>
              <a:custGeom>
                <a:rect b="b" l="l" r="r" t="t"/>
                <a:pathLst>
                  <a:path extrusionOk="0" h="18" w="30">
                    <a:moveTo>
                      <a:pt x="16" y="1"/>
                    </a:moveTo>
                    <a:cubicBezTo>
                      <a:pt x="24" y="3"/>
                      <a:pt x="30" y="7"/>
                      <a:pt x="29" y="12"/>
                    </a:cubicBezTo>
                    <a:cubicBezTo>
                      <a:pt x="28" y="16"/>
                      <a:pt x="21" y="18"/>
                      <a:pt x="13" y="17"/>
                    </a:cubicBezTo>
                    <a:cubicBezTo>
                      <a:pt x="6" y="16"/>
                      <a:pt x="0" y="11"/>
                      <a:pt x="1" y="7"/>
                    </a:cubicBezTo>
                    <a:cubicBezTo>
                      <a:pt x="2" y="2"/>
                      <a:pt x="9" y="0"/>
                      <a:pt x="16" y="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9" name="Google Shape;2259;p3"/>
              <p:cNvSpPr/>
              <p:nvPr/>
            </p:nvSpPr>
            <p:spPr>
              <a:xfrm>
                <a:off x="2076" y="3135"/>
                <a:ext cx="49" cy="31"/>
              </a:xfrm>
              <a:custGeom>
                <a:rect b="b" l="l" r="r" t="t"/>
                <a:pathLst>
                  <a:path extrusionOk="0" h="18" w="29">
                    <a:moveTo>
                      <a:pt x="16" y="17"/>
                    </a:moveTo>
                    <a:cubicBezTo>
                      <a:pt x="8" y="18"/>
                      <a:pt x="1" y="16"/>
                      <a:pt x="1" y="12"/>
                    </a:cubicBezTo>
                    <a:cubicBezTo>
                      <a:pt x="0" y="7"/>
                      <a:pt x="6" y="3"/>
                      <a:pt x="13" y="1"/>
                    </a:cubicBezTo>
                    <a:cubicBezTo>
                      <a:pt x="21" y="0"/>
                      <a:pt x="28" y="2"/>
                      <a:pt x="29" y="7"/>
                    </a:cubicBezTo>
                    <a:cubicBezTo>
                      <a:pt x="29" y="11"/>
                      <a:pt x="24" y="16"/>
                      <a:pt x="16"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0" name="Google Shape;2260;p3"/>
              <p:cNvSpPr/>
              <p:nvPr/>
            </p:nvSpPr>
            <p:spPr>
              <a:xfrm>
                <a:off x="2096" y="3213"/>
                <a:ext cx="52" cy="35"/>
              </a:xfrm>
              <a:custGeom>
                <a:rect b="b" l="l" r="r" t="t"/>
                <a:pathLst>
                  <a:path extrusionOk="0" h="20" w="30">
                    <a:moveTo>
                      <a:pt x="18" y="17"/>
                    </a:moveTo>
                    <a:cubicBezTo>
                      <a:pt x="10" y="20"/>
                      <a:pt x="3" y="19"/>
                      <a:pt x="2" y="15"/>
                    </a:cubicBezTo>
                    <a:cubicBezTo>
                      <a:pt x="0" y="11"/>
                      <a:pt x="5" y="5"/>
                      <a:pt x="12" y="3"/>
                    </a:cubicBezTo>
                    <a:cubicBezTo>
                      <a:pt x="20" y="0"/>
                      <a:pt x="27" y="1"/>
                      <a:pt x="29" y="5"/>
                    </a:cubicBezTo>
                    <a:cubicBezTo>
                      <a:pt x="30" y="9"/>
                      <a:pt x="25" y="15"/>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1" name="Google Shape;2261;p3"/>
              <p:cNvSpPr/>
              <p:nvPr/>
            </p:nvSpPr>
            <p:spPr>
              <a:xfrm>
                <a:off x="2132" y="3287"/>
                <a:ext cx="50" cy="38"/>
              </a:xfrm>
              <a:custGeom>
                <a:rect b="b" l="l" r="r" t="t"/>
                <a:pathLst>
                  <a:path extrusionOk="0" h="22" w="29">
                    <a:moveTo>
                      <a:pt x="19" y="18"/>
                    </a:moveTo>
                    <a:cubicBezTo>
                      <a:pt x="12" y="22"/>
                      <a:pt x="5" y="22"/>
                      <a:pt x="2" y="18"/>
                    </a:cubicBezTo>
                    <a:cubicBezTo>
                      <a:pt x="0" y="14"/>
                      <a:pt x="4" y="8"/>
                      <a:pt x="11" y="4"/>
                    </a:cubicBezTo>
                    <a:cubicBezTo>
                      <a:pt x="18" y="0"/>
                      <a:pt x="25" y="0"/>
                      <a:pt x="27" y="4"/>
                    </a:cubicBezTo>
                    <a:cubicBezTo>
                      <a:pt x="29" y="8"/>
                      <a:pt x="25" y="14"/>
                      <a:pt x="19"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2" name="Google Shape;2262;p3"/>
              <p:cNvSpPr/>
              <p:nvPr/>
            </p:nvSpPr>
            <p:spPr>
              <a:xfrm>
                <a:off x="2182" y="3352"/>
                <a:ext cx="46" cy="43"/>
              </a:xfrm>
              <a:custGeom>
                <a:rect b="b" l="l" r="r" t="t"/>
                <a:pathLst>
                  <a:path extrusionOk="0" h="25" w="27">
                    <a:moveTo>
                      <a:pt x="19" y="19"/>
                    </a:moveTo>
                    <a:cubicBezTo>
                      <a:pt x="13" y="24"/>
                      <a:pt x="5" y="25"/>
                      <a:pt x="3" y="22"/>
                    </a:cubicBezTo>
                    <a:cubicBezTo>
                      <a:pt x="0" y="19"/>
                      <a:pt x="2" y="12"/>
                      <a:pt x="8" y="7"/>
                    </a:cubicBezTo>
                    <a:cubicBezTo>
                      <a:pt x="14" y="2"/>
                      <a:pt x="22" y="0"/>
                      <a:pt x="24" y="4"/>
                    </a:cubicBezTo>
                    <a:cubicBezTo>
                      <a:pt x="27" y="7"/>
                      <a:pt x="25" y="14"/>
                      <a:pt x="19"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3" name="Google Shape;2263;p3"/>
              <p:cNvSpPr/>
              <p:nvPr/>
            </p:nvSpPr>
            <p:spPr>
              <a:xfrm>
                <a:off x="2242" y="3408"/>
                <a:ext cx="42" cy="48"/>
              </a:xfrm>
              <a:custGeom>
                <a:rect b="b" l="l" r="r" t="t"/>
                <a:pathLst>
                  <a:path extrusionOk="0" h="28" w="25">
                    <a:moveTo>
                      <a:pt x="19" y="19"/>
                    </a:moveTo>
                    <a:cubicBezTo>
                      <a:pt x="14" y="25"/>
                      <a:pt x="7" y="28"/>
                      <a:pt x="4" y="25"/>
                    </a:cubicBezTo>
                    <a:cubicBezTo>
                      <a:pt x="0" y="22"/>
                      <a:pt x="2" y="15"/>
                      <a:pt x="7" y="9"/>
                    </a:cubicBezTo>
                    <a:cubicBezTo>
                      <a:pt x="12" y="3"/>
                      <a:pt x="19" y="0"/>
                      <a:pt x="22" y="3"/>
                    </a:cubicBezTo>
                    <a:cubicBezTo>
                      <a:pt x="25" y="6"/>
                      <a:pt x="24" y="13"/>
                      <a:pt x="19"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4" name="Google Shape;2264;p3"/>
              <p:cNvSpPr/>
              <p:nvPr/>
            </p:nvSpPr>
            <p:spPr>
              <a:xfrm>
                <a:off x="2313" y="3455"/>
                <a:ext cx="36" cy="49"/>
              </a:xfrm>
              <a:custGeom>
                <a:rect b="b" l="l" r="r" t="t"/>
                <a:pathLst>
                  <a:path extrusionOk="0" h="29" w="21">
                    <a:moveTo>
                      <a:pt x="17" y="19"/>
                    </a:moveTo>
                    <a:cubicBezTo>
                      <a:pt x="13" y="26"/>
                      <a:pt x="7" y="29"/>
                      <a:pt x="3" y="27"/>
                    </a:cubicBezTo>
                    <a:cubicBezTo>
                      <a:pt x="0" y="25"/>
                      <a:pt x="0" y="18"/>
                      <a:pt x="4" y="11"/>
                    </a:cubicBezTo>
                    <a:cubicBezTo>
                      <a:pt x="8" y="4"/>
                      <a:pt x="14" y="0"/>
                      <a:pt x="18" y="3"/>
                    </a:cubicBezTo>
                    <a:cubicBezTo>
                      <a:pt x="21" y="5"/>
                      <a:pt x="21" y="12"/>
                      <a:pt x="17"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5" name="Google Shape;2265;p3"/>
              <p:cNvSpPr/>
              <p:nvPr/>
            </p:nvSpPr>
            <p:spPr>
              <a:xfrm>
                <a:off x="2389" y="3490"/>
                <a:ext cx="36" cy="50"/>
              </a:xfrm>
              <a:custGeom>
                <a:rect b="b" l="l" r="r" t="t"/>
                <a:pathLst>
                  <a:path extrusionOk="0" h="29" w="21">
                    <a:moveTo>
                      <a:pt x="18" y="17"/>
                    </a:moveTo>
                    <a:cubicBezTo>
                      <a:pt x="15" y="24"/>
                      <a:pt x="10" y="29"/>
                      <a:pt x="6" y="28"/>
                    </a:cubicBezTo>
                    <a:cubicBezTo>
                      <a:pt x="2" y="26"/>
                      <a:pt x="0" y="19"/>
                      <a:pt x="3" y="12"/>
                    </a:cubicBezTo>
                    <a:cubicBezTo>
                      <a:pt x="6" y="4"/>
                      <a:pt x="11" y="0"/>
                      <a:pt x="15" y="1"/>
                    </a:cubicBezTo>
                    <a:cubicBezTo>
                      <a:pt x="20" y="3"/>
                      <a:pt x="21" y="10"/>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6" name="Google Shape;2266;p3"/>
              <p:cNvSpPr/>
              <p:nvPr/>
            </p:nvSpPr>
            <p:spPr>
              <a:xfrm>
                <a:off x="2471" y="3511"/>
                <a:ext cx="32" cy="51"/>
              </a:xfrm>
              <a:custGeom>
                <a:rect b="b" l="l" r="r" t="t"/>
                <a:pathLst>
                  <a:path extrusionOk="0" h="30" w="19">
                    <a:moveTo>
                      <a:pt x="17" y="16"/>
                    </a:moveTo>
                    <a:cubicBezTo>
                      <a:pt x="16" y="24"/>
                      <a:pt x="11" y="30"/>
                      <a:pt x="7" y="29"/>
                    </a:cubicBezTo>
                    <a:cubicBezTo>
                      <a:pt x="3" y="28"/>
                      <a:pt x="0" y="21"/>
                      <a:pt x="2" y="14"/>
                    </a:cubicBezTo>
                    <a:cubicBezTo>
                      <a:pt x="3" y="6"/>
                      <a:pt x="8" y="0"/>
                      <a:pt x="12" y="1"/>
                    </a:cubicBezTo>
                    <a:cubicBezTo>
                      <a:pt x="16" y="2"/>
                      <a:pt x="19" y="9"/>
                      <a:pt x="17" y="16"/>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7" name="Google Shape;2267;p3"/>
              <p:cNvSpPr/>
              <p:nvPr/>
            </p:nvSpPr>
            <p:spPr>
              <a:xfrm>
                <a:off x="3056" y="3321"/>
                <a:ext cx="696" cy="919"/>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8" name="Google Shape;2268;p3"/>
              <p:cNvSpPr/>
              <p:nvPr/>
            </p:nvSpPr>
            <p:spPr>
              <a:xfrm>
                <a:off x="3032" y="3296"/>
                <a:ext cx="746" cy="967"/>
              </a:xfrm>
              <a:custGeom>
                <a:rect b="b" l="l" r="r" t="t"/>
                <a:pathLst>
                  <a:path extrusionOk="0" h="566" w="436">
                    <a:moveTo>
                      <a:pt x="421" y="365"/>
                    </a:moveTo>
                    <a:cubicBezTo>
                      <a:pt x="406" y="365"/>
                      <a:pt x="406" y="365"/>
                      <a:pt x="406" y="365"/>
                    </a:cubicBezTo>
                    <a:cubicBezTo>
                      <a:pt x="406" y="400"/>
                      <a:pt x="401" y="427"/>
                      <a:pt x="391" y="449"/>
                    </a:cubicBezTo>
                    <a:cubicBezTo>
                      <a:pt x="384" y="466"/>
                      <a:pt x="375" y="479"/>
                      <a:pt x="364" y="490"/>
                    </a:cubicBezTo>
                    <a:cubicBezTo>
                      <a:pt x="348" y="507"/>
                      <a:pt x="327" y="518"/>
                      <a:pt x="302" y="526"/>
                    </a:cubicBezTo>
                    <a:cubicBezTo>
                      <a:pt x="277" y="533"/>
                      <a:pt x="248" y="537"/>
                      <a:pt x="218" y="537"/>
                    </a:cubicBezTo>
                    <a:cubicBezTo>
                      <a:pt x="191" y="537"/>
                      <a:pt x="165" y="534"/>
                      <a:pt x="142" y="528"/>
                    </a:cubicBezTo>
                    <a:cubicBezTo>
                      <a:pt x="125" y="524"/>
                      <a:pt x="110" y="518"/>
                      <a:pt x="96" y="510"/>
                    </a:cubicBezTo>
                    <a:cubicBezTo>
                      <a:pt x="76" y="497"/>
                      <a:pt x="59" y="481"/>
                      <a:pt x="48" y="457"/>
                    </a:cubicBezTo>
                    <a:cubicBezTo>
                      <a:pt x="36" y="434"/>
                      <a:pt x="29" y="404"/>
                      <a:pt x="29" y="365"/>
                    </a:cubicBezTo>
                    <a:cubicBezTo>
                      <a:pt x="29" y="331"/>
                      <a:pt x="35" y="292"/>
                      <a:pt x="45" y="254"/>
                    </a:cubicBezTo>
                    <a:cubicBezTo>
                      <a:pt x="60" y="196"/>
                      <a:pt x="85" y="139"/>
                      <a:pt x="116" y="97"/>
                    </a:cubicBezTo>
                    <a:cubicBezTo>
                      <a:pt x="132" y="76"/>
                      <a:pt x="148" y="59"/>
                      <a:pt x="166" y="48"/>
                    </a:cubicBezTo>
                    <a:cubicBezTo>
                      <a:pt x="183" y="36"/>
                      <a:pt x="200" y="30"/>
                      <a:pt x="218" y="30"/>
                    </a:cubicBezTo>
                    <a:cubicBezTo>
                      <a:pt x="230" y="30"/>
                      <a:pt x="241" y="33"/>
                      <a:pt x="253" y="38"/>
                    </a:cubicBezTo>
                    <a:cubicBezTo>
                      <a:pt x="273" y="47"/>
                      <a:pt x="293" y="64"/>
                      <a:pt x="312" y="87"/>
                    </a:cubicBezTo>
                    <a:cubicBezTo>
                      <a:pt x="340" y="121"/>
                      <a:pt x="363" y="168"/>
                      <a:pt x="380" y="218"/>
                    </a:cubicBezTo>
                    <a:cubicBezTo>
                      <a:pt x="397" y="268"/>
                      <a:pt x="406" y="320"/>
                      <a:pt x="406" y="365"/>
                    </a:cubicBezTo>
                    <a:cubicBezTo>
                      <a:pt x="421" y="365"/>
                      <a:pt x="421" y="365"/>
                      <a:pt x="421" y="365"/>
                    </a:cubicBezTo>
                    <a:cubicBezTo>
                      <a:pt x="436" y="365"/>
                      <a:pt x="436" y="365"/>
                      <a:pt x="436" y="365"/>
                    </a:cubicBezTo>
                    <a:cubicBezTo>
                      <a:pt x="436" y="328"/>
                      <a:pt x="430" y="287"/>
                      <a:pt x="420" y="246"/>
                    </a:cubicBezTo>
                    <a:cubicBezTo>
                      <a:pt x="404" y="185"/>
                      <a:pt x="377" y="125"/>
                      <a:pt x="343" y="79"/>
                    </a:cubicBezTo>
                    <a:cubicBezTo>
                      <a:pt x="326" y="56"/>
                      <a:pt x="307" y="37"/>
                      <a:pt x="287" y="23"/>
                    </a:cubicBezTo>
                    <a:cubicBezTo>
                      <a:pt x="266" y="9"/>
                      <a:pt x="242" y="0"/>
                      <a:pt x="218" y="1"/>
                    </a:cubicBezTo>
                    <a:cubicBezTo>
                      <a:pt x="201" y="1"/>
                      <a:pt x="186" y="4"/>
                      <a:pt x="171" y="11"/>
                    </a:cubicBezTo>
                    <a:cubicBezTo>
                      <a:pt x="145" y="23"/>
                      <a:pt x="121" y="43"/>
                      <a:pt x="101" y="68"/>
                    </a:cubicBezTo>
                    <a:cubicBezTo>
                      <a:pt x="70" y="106"/>
                      <a:pt x="45" y="156"/>
                      <a:pt x="27" y="208"/>
                    </a:cubicBezTo>
                    <a:cubicBezTo>
                      <a:pt x="10" y="261"/>
                      <a:pt x="0" y="316"/>
                      <a:pt x="0" y="365"/>
                    </a:cubicBezTo>
                    <a:cubicBezTo>
                      <a:pt x="0" y="403"/>
                      <a:pt x="6" y="435"/>
                      <a:pt x="17" y="461"/>
                    </a:cubicBezTo>
                    <a:cubicBezTo>
                      <a:pt x="25" y="481"/>
                      <a:pt x="37" y="498"/>
                      <a:pt x="50" y="511"/>
                    </a:cubicBezTo>
                    <a:cubicBezTo>
                      <a:pt x="71" y="532"/>
                      <a:pt x="97" y="546"/>
                      <a:pt x="125" y="554"/>
                    </a:cubicBezTo>
                    <a:cubicBezTo>
                      <a:pt x="154" y="563"/>
                      <a:pt x="185" y="566"/>
                      <a:pt x="218" y="566"/>
                    </a:cubicBezTo>
                    <a:cubicBezTo>
                      <a:pt x="247" y="566"/>
                      <a:pt x="275" y="564"/>
                      <a:pt x="301" y="557"/>
                    </a:cubicBezTo>
                    <a:cubicBezTo>
                      <a:pt x="320" y="552"/>
                      <a:pt x="338" y="545"/>
                      <a:pt x="355" y="535"/>
                    </a:cubicBezTo>
                    <a:cubicBezTo>
                      <a:pt x="380" y="520"/>
                      <a:pt x="400" y="499"/>
                      <a:pt x="414" y="471"/>
                    </a:cubicBezTo>
                    <a:cubicBezTo>
                      <a:pt x="429" y="442"/>
                      <a:pt x="436" y="408"/>
                      <a:pt x="436" y="365"/>
                    </a:cubicBezTo>
                    <a:cubicBezTo>
                      <a:pt x="421" y="365"/>
                      <a:pt x="421" y="365"/>
                      <a:pt x="421" y="365"/>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269" name="Google Shape;2269;p3"/>
            <p:cNvSpPr/>
            <p:nvPr/>
          </p:nvSpPr>
          <p:spPr>
            <a:xfrm>
              <a:off x="5205416" y="5004734"/>
              <a:ext cx="790621" cy="1043937"/>
            </a:xfrm>
            <a:prstGeom prst="ellipse">
              <a:avLst/>
            </a:pr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0" name="Google Shape;2270;p3"/>
            <p:cNvSpPr/>
            <p:nvPr/>
          </p:nvSpPr>
          <p:spPr>
            <a:xfrm>
              <a:off x="5393983" y="5364829"/>
              <a:ext cx="413486" cy="542984"/>
            </a:xfrm>
            <a:prstGeom prst="ellipse">
              <a:avLst/>
            </a:prstGeom>
            <a:solidFill>
              <a:srgbClr val="C5E1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1" name="Google Shape;2271;p3"/>
            <p:cNvSpPr/>
            <p:nvPr/>
          </p:nvSpPr>
          <p:spPr>
            <a:xfrm>
              <a:off x="5426927" y="5409132"/>
              <a:ext cx="347601" cy="454380"/>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2" name="Google Shape;2272;p3"/>
            <p:cNvSpPr/>
            <p:nvPr/>
          </p:nvSpPr>
          <p:spPr>
            <a:xfrm>
              <a:off x="5601863" y="5004734"/>
              <a:ext cx="394175" cy="1043937"/>
            </a:xfrm>
            <a:custGeom>
              <a:rect b="b" l="l" r="r" t="t"/>
              <a:pathLst>
                <a:path extrusionOk="0" h="537" w="203">
                  <a:moveTo>
                    <a:pt x="0" y="0"/>
                  </a:moveTo>
                  <a:cubicBezTo>
                    <a:pt x="0" y="185"/>
                    <a:pt x="0" y="185"/>
                    <a:pt x="0" y="185"/>
                  </a:cubicBezTo>
                  <a:cubicBezTo>
                    <a:pt x="59" y="185"/>
                    <a:pt x="106" y="248"/>
                    <a:pt x="106" y="325"/>
                  </a:cubicBezTo>
                  <a:cubicBezTo>
                    <a:pt x="106" y="402"/>
                    <a:pt x="59" y="465"/>
                    <a:pt x="0" y="465"/>
                  </a:cubicBezTo>
                  <a:cubicBezTo>
                    <a:pt x="0" y="537"/>
                    <a:pt x="0" y="537"/>
                    <a:pt x="0" y="537"/>
                  </a:cubicBezTo>
                  <a:cubicBezTo>
                    <a:pt x="112" y="537"/>
                    <a:pt x="203" y="494"/>
                    <a:pt x="203" y="350"/>
                  </a:cubicBezTo>
                  <a:cubicBezTo>
                    <a:pt x="203" y="206"/>
                    <a:pt x="112" y="0"/>
                    <a:pt x="0" y="0"/>
                  </a:cubicBezTo>
                </a:path>
              </a:pathLst>
            </a:custGeom>
            <a:solidFill>
              <a:srgbClr val="ADD5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3" name="Google Shape;2273;p3"/>
            <p:cNvSpPr/>
            <p:nvPr/>
          </p:nvSpPr>
          <p:spPr>
            <a:xfrm>
              <a:off x="5601863" y="5364829"/>
              <a:ext cx="205607" cy="542984"/>
            </a:xfrm>
            <a:custGeom>
              <a:rect b="b" l="l" r="r" t="t"/>
              <a:pathLst>
                <a:path extrusionOk="0" h="280" w="106">
                  <a:moveTo>
                    <a:pt x="0" y="0"/>
                  </a:moveTo>
                  <a:cubicBezTo>
                    <a:pt x="0" y="23"/>
                    <a:pt x="0" y="23"/>
                    <a:pt x="0" y="23"/>
                  </a:cubicBezTo>
                  <a:cubicBezTo>
                    <a:pt x="49" y="23"/>
                    <a:pt x="89" y="75"/>
                    <a:pt x="89" y="140"/>
                  </a:cubicBezTo>
                  <a:cubicBezTo>
                    <a:pt x="89" y="205"/>
                    <a:pt x="49" y="257"/>
                    <a:pt x="0" y="257"/>
                  </a:cubicBezTo>
                  <a:cubicBezTo>
                    <a:pt x="0" y="280"/>
                    <a:pt x="0" y="280"/>
                    <a:pt x="0" y="280"/>
                  </a:cubicBezTo>
                  <a:cubicBezTo>
                    <a:pt x="59" y="280"/>
                    <a:pt x="106" y="217"/>
                    <a:pt x="106" y="140"/>
                  </a:cubicBezTo>
                  <a:cubicBezTo>
                    <a:pt x="106" y="63"/>
                    <a:pt x="59" y="0"/>
                    <a:pt x="0" y="0"/>
                  </a:cubicBezTo>
                </a:path>
              </a:pathLst>
            </a:custGeom>
            <a:solidFill>
              <a:srgbClr val="CFE6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4" name="Google Shape;2274;p3"/>
            <p:cNvSpPr/>
            <p:nvPr/>
          </p:nvSpPr>
          <p:spPr>
            <a:xfrm>
              <a:off x="5601863" y="5409132"/>
              <a:ext cx="172664" cy="454380"/>
            </a:xfrm>
            <a:custGeom>
              <a:rect b="b" l="l" r="r" t="t"/>
              <a:pathLst>
                <a:path extrusionOk="0" h="234" w="89">
                  <a:moveTo>
                    <a:pt x="0" y="0"/>
                  </a:moveTo>
                  <a:cubicBezTo>
                    <a:pt x="0" y="234"/>
                    <a:pt x="0" y="234"/>
                    <a:pt x="0" y="234"/>
                  </a:cubicBezTo>
                  <a:cubicBezTo>
                    <a:pt x="49" y="234"/>
                    <a:pt x="89" y="182"/>
                    <a:pt x="89" y="117"/>
                  </a:cubicBezTo>
                  <a:cubicBezTo>
                    <a:pt x="89" y="52"/>
                    <a:pt x="49" y="0"/>
                    <a:pt x="0" y="0"/>
                  </a:cubicBezTo>
                </a:path>
              </a:pathLst>
            </a:custGeom>
            <a:solidFill>
              <a:srgbClr val="6262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5" name="Google Shape;2275;p3"/>
            <p:cNvSpPr/>
            <p:nvPr/>
          </p:nvSpPr>
          <p:spPr>
            <a:xfrm>
              <a:off x="5006625" y="2957753"/>
              <a:ext cx="839467" cy="838331"/>
            </a:xfrm>
            <a:prstGeom prst="ellipse">
              <a:avLst/>
            </a:prstGeom>
            <a:solidFill>
              <a:srgbClr val="F57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6" name="Google Shape;2276;p3"/>
            <p:cNvSpPr/>
            <p:nvPr/>
          </p:nvSpPr>
          <p:spPr>
            <a:xfrm>
              <a:off x="5038431" y="2988423"/>
              <a:ext cx="779262" cy="776989"/>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7" name="Google Shape;2277;p3"/>
            <p:cNvSpPr/>
            <p:nvPr/>
          </p:nvSpPr>
          <p:spPr>
            <a:xfrm>
              <a:off x="5434877" y="3421220"/>
              <a:ext cx="161305" cy="314658"/>
            </a:xfrm>
            <a:custGeom>
              <a:rect b="b" l="l" r="r" t="t"/>
              <a:pathLst>
                <a:path extrusionOk="0" h="162" w="83">
                  <a:moveTo>
                    <a:pt x="0" y="7"/>
                  </a:moveTo>
                  <a:cubicBezTo>
                    <a:pt x="0" y="151"/>
                    <a:pt x="0" y="151"/>
                    <a:pt x="0" y="151"/>
                  </a:cubicBezTo>
                  <a:cubicBezTo>
                    <a:pt x="0" y="157"/>
                    <a:pt x="5" y="162"/>
                    <a:pt x="11" y="161"/>
                  </a:cubicBezTo>
                  <a:cubicBezTo>
                    <a:pt x="34" y="159"/>
                    <a:pt x="56" y="154"/>
                    <a:pt x="76" y="144"/>
                  </a:cubicBezTo>
                  <a:cubicBezTo>
                    <a:pt x="81" y="142"/>
                    <a:pt x="83" y="135"/>
                    <a:pt x="80" y="129"/>
                  </a:cubicBezTo>
                  <a:cubicBezTo>
                    <a:pt x="8" y="4"/>
                    <a:pt x="8" y="4"/>
                    <a:pt x="8" y="4"/>
                  </a:cubicBezTo>
                  <a:cubicBezTo>
                    <a:pt x="6" y="0"/>
                    <a:pt x="0" y="2"/>
                    <a:pt x="0" y="7"/>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8" name="Google Shape;2278;p3"/>
            <p:cNvSpPr/>
            <p:nvPr/>
          </p:nvSpPr>
          <p:spPr>
            <a:xfrm>
              <a:off x="5259941" y="3017958"/>
              <a:ext cx="161305" cy="314658"/>
            </a:xfrm>
            <a:custGeom>
              <a:rect b="b" l="l" r="r" t="t"/>
              <a:pathLst>
                <a:path extrusionOk="0" h="162" w="83">
                  <a:moveTo>
                    <a:pt x="3" y="33"/>
                  </a:moveTo>
                  <a:cubicBezTo>
                    <a:pt x="75" y="158"/>
                    <a:pt x="75" y="158"/>
                    <a:pt x="75" y="158"/>
                  </a:cubicBezTo>
                  <a:cubicBezTo>
                    <a:pt x="77" y="162"/>
                    <a:pt x="83" y="160"/>
                    <a:pt x="83" y="156"/>
                  </a:cubicBezTo>
                  <a:cubicBezTo>
                    <a:pt x="83" y="12"/>
                    <a:pt x="83" y="12"/>
                    <a:pt x="83" y="12"/>
                  </a:cubicBezTo>
                  <a:cubicBezTo>
                    <a:pt x="83" y="6"/>
                    <a:pt x="78" y="0"/>
                    <a:pt x="71" y="1"/>
                  </a:cubicBezTo>
                  <a:cubicBezTo>
                    <a:pt x="49" y="3"/>
                    <a:pt x="27" y="9"/>
                    <a:pt x="7" y="18"/>
                  </a:cubicBezTo>
                  <a:cubicBezTo>
                    <a:pt x="2" y="21"/>
                    <a:pt x="0" y="28"/>
                    <a:pt x="3" y="33"/>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9" name="Google Shape;2279;p3"/>
            <p:cNvSpPr/>
            <p:nvPr/>
          </p:nvSpPr>
          <p:spPr>
            <a:xfrm>
              <a:off x="5259941" y="3421220"/>
              <a:ext cx="161305" cy="314658"/>
            </a:xfrm>
            <a:custGeom>
              <a:rect b="b" l="l" r="r" t="t"/>
              <a:pathLst>
                <a:path extrusionOk="0" h="162" w="83">
                  <a:moveTo>
                    <a:pt x="83" y="151"/>
                  </a:moveTo>
                  <a:cubicBezTo>
                    <a:pt x="83" y="7"/>
                    <a:pt x="83" y="7"/>
                    <a:pt x="83" y="7"/>
                  </a:cubicBezTo>
                  <a:cubicBezTo>
                    <a:pt x="83" y="2"/>
                    <a:pt x="77" y="0"/>
                    <a:pt x="75" y="4"/>
                  </a:cubicBezTo>
                  <a:cubicBezTo>
                    <a:pt x="3" y="129"/>
                    <a:pt x="3" y="129"/>
                    <a:pt x="3" y="129"/>
                  </a:cubicBezTo>
                  <a:cubicBezTo>
                    <a:pt x="0" y="135"/>
                    <a:pt x="2" y="142"/>
                    <a:pt x="7" y="144"/>
                  </a:cubicBezTo>
                  <a:cubicBezTo>
                    <a:pt x="27" y="154"/>
                    <a:pt x="49" y="160"/>
                    <a:pt x="71" y="161"/>
                  </a:cubicBezTo>
                  <a:cubicBezTo>
                    <a:pt x="78" y="162"/>
                    <a:pt x="83" y="157"/>
                    <a:pt x="83" y="151"/>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0" name="Google Shape;2280;p3"/>
            <p:cNvSpPr/>
            <p:nvPr/>
          </p:nvSpPr>
          <p:spPr>
            <a:xfrm>
              <a:off x="5473501" y="3207662"/>
              <a:ext cx="312386" cy="163577"/>
            </a:xfrm>
            <a:custGeom>
              <a:rect b="b" l="l" r="r" t="t"/>
              <a:pathLst>
                <a:path extrusionOk="0" h="84" w="161">
                  <a:moveTo>
                    <a:pt x="6" y="84"/>
                  </a:moveTo>
                  <a:cubicBezTo>
                    <a:pt x="150" y="84"/>
                    <a:pt x="150" y="84"/>
                    <a:pt x="150" y="84"/>
                  </a:cubicBezTo>
                  <a:cubicBezTo>
                    <a:pt x="156" y="84"/>
                    <a:pt x="161" y="78"/>
                    <a:pt x="161" y="72"/>
                  </a:cubicBezTo>
                  <a:cubicBezTo>
                    <a:pt x="159" y="49"/>
                    <a:pt x="153" y="28"/>
                    <a:pt x="143" y="8"/>
                  </a:cubicBezTo>
                  <a:cubicBezTo>
                    <a:pt x="141" y="2"/>
                    <a:pt x="134" y="0"/>
                    <a:pt x="128" y="3"/>
                  </a:cubicBezTo>
                  <a:cubicBezTo>
                    <a:pt x="4" y="75"/>
                    <a:pt x="4" y="75"/>
                    <a:pt x="4" y="75"/>
                  </a:cubicBezTo>
                  <a:cubicBezTo>
                    <a:pt x="0" y="78"/>
                    <a:pt x="1" y="84"/>
                    <a:pt x="6" y="84"/>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1" name="Google Shape;2281;p3"/>
            <p:cNvSpPr/>
            <p:nvPr/>
          </p:nvSpPr>
          <p:spPr>
            <a:xfrm>
              <a:off x="5457597" y="3075891"/>
              <a:ext cx="272628" cy="271492"/>
            </a:xfrm>
            <a:custGeom>
              <a:rect b="b" l="l" r="r" t="t"/>
              <a:pathLst>
                <a:path extrusionOk="0" h="140" w="140">
                  <a:moveTo>
                    <a:pt x="8" y="137"/>
                  </a:moveTo>
                  <a:cubicBezTo>
                    <a:pt x="133" y="65"/>
                    <a:pt x="133" y="65"/>
                    <a:pt x="133" y="65"/>
                  </a:cubicBezTo>
                  <a:cubicBezTo>
                    <a:pt x="138" y="62"/>
                    <a:pt x="140" y="55"/>
                    <a:pt x="136" y="50"/>
                  </a:cubicBezTo>
                  <a:cubicBezTo>
                    <a:pt x="124" y="32"/>
                    <a:pt x="108" y="16"/>
                    <a:pt x="90" y="3"/>
                  </a:cubicBezTo>
                  <a:cubicBezTo>
                    <a:pt x="84" y="0"/>
                    <a:pt x="77" y="1"/>
                    <a:pt x="74" y="7"/>
                  </a:cubicBezTo>
                  <a:cubicBezTo>
                    <a:pt x="2" y="131"/>
                    <a:pt x="2" y="131"/>
                    <a:pt x="2" y="131"/>
                  </a:cubicBezTo>
                  <a:cubicBezTo>
                    <a:pt x="0" y="135"/>
                    <a:pt x="4" y="140"/>
                    <a:pt x="8" y="137"/>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2" name="Google Shape;2282;p3"/>
            <p:cNvSpPr/>
            <p:nvPr/>
          </p:nvSpPr>
          <p:spPr>
            <a:xfrm>
              <a:off x="5473501" y="3384869"/>
              <a:ext cx="312386" cy="161305"/>
            </a:xfrm>
            <a:custGeom>
              <a:rect b="b" l="l" r="r" t="t"/>
              <a:pathLst>
                <a:path extrusionOk="0" h="83" w="161">
                  <a:moveTo>
                    <a:pt x="143" y="75"/>
                  </a:moveTo>
                  <a:cubicBezTo>
                    <a:pt x="153" y="56"/>
                    <a:pt x="159" y="34"/>
                    <a:pt x="161" y="11"/>
                  </a:cubicBezTo>
                  <a:cubicBezTo>
                    <a:pt x="161" y="5"/>
                    <a:pt x="156" y="0"/>
                    <a:pt x="150" y="0"/>
                  </a:cubicBezTo>
                  <a:cubicBezTo>
                    <a:pt x="6" y="0"/>
                    <a:pt x="6" y="0"/>
                    <a:pt x="6" y="0"/>
                  </a:cubicBezTo>
                  <a:cubicBezTo>
                    <a:pt x="1" y="0"/>
                    <a:pt x="0" y="6"/>
                    <a:pt x="4" y="8"/>
                  </a:cubicBezTo>
                  <a:cubicBezTo>
                    <a:pt x="128" y="80"/>
                    <a:pt x="128" y="80"/>
                    <a:pt x="128" y="80"/>
                  </a:cubicBezTo>
                  <a:cubicBezTo>
                    <a:pt x="134" y="83"/>
                    <a:pt x="141" y="81"/>
                    <a:pt x="143" y="75"/>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3" name="Google Shape;2283;p3"/>
            <p:cNvSpPr/>
            <p:nvPr/>
          </p:nvSpPr>
          <p:spPr>
            <a:xfrm>
              <a:off x="5069103" y="3207662"/>
              <a:ext cx="312386" cy="163577"/>
            </a:xfrm>
            <a:custGeom>
              <a:rect b="b" l="l" r="r" t="t"/>
              <a:pathLst>
                <a:path extrusionOk="0" h="84" w="161">
                  <a:moveTo>
                    <a:pt x="17" y="8"/>
                  </a:moveTo>
                  <a:cubicBezTo>
                    <a:pt x="8" y="28"/>
                    <a:pt x="2" y="49"/>
                    <a:pt x="0" y="72"/>
                  </a:cubicBezTo>
                  <a:cubicBezTo>
                    <a:pt x="0" y="78"/>
                    <a:pt x="5" y="84"/>
                    <a:pt x="11" y="84"/>
                  </a:cubicBezTo>
                  <a:cubicBezTo>
                    <a:pt x="155" y="84"/>
                    <a:pt x="155" y="84"/>
                    <a:pt x="155" y="84"/>
                  </a:cubicBezTo>
                  <a:cubicBezTo>
                    <a:pt x="160" y="84"/>
                    <a:pt x="161" y="78"/>
                    <a:pt x="157" y="75"/>
                  </a:cubicBezTo>
                  <a:cubicBezTo>
                    <a:pt x="33" y="3"/>
                    <a:pt x="33" y="3"/>
                    <a:pt x="33" y="3"/>
                  </a:cubicBezTo>
                  <a:cubicBezTo>
                    <a:pt x="27" y="0"/>
                    <a:pt x="20" y="2"/>
                    <a:pt x="17" y="8"/>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4" name="Google Shape;2284;p3"/>
            <p:cNvSpPr/>
            <p:nvPr/>
          </p:nvSpPr>
          <p:spPr>
            <a:xfrm>
              <a:off x="5457597" y="3407588"/>
              <a:ext cx="272628" cy="272628"/>
            </a:xfrm>
            <a:custGeom>
              <a:rect b="b" l="l" r="r" t="t"/>
              <a:pathLst>
                <a:path extrusionOk="0" h="140" w="140">
                  <a:moveTo>
                    <a:pt x="2" y="8"/>
                  </a:moveTo>
                  <a:cubicBezTo>
                    <a:pt x="74" y="133"/>
                    <a:pt x="74" y="133"/>
                    <a:pt x="74" y="133"/>
                  </a:cubicBezTo>
                  <a:cubicBezTo>
                    <a:pt x="77" y="138"/>
                    <a:pt x="84" y="140"/>
                    <a:pt x="90" y="136"/>
                  </a:cubicBezTo>
                  <a:cubicBezTo>
                    <a:pt x="108" y="123"/>
                    <a:pt x="124" y="108"/>
                    <a:pt x="136" y="89"/>
                  </a:cubicBezTo>
                  <a:cubicBezTo>
                    <a:pt x="140" y="84"/>
                    <a:pt x="138" y="77"/>
                    <a:pt x="133" y="74"/>
                  </a:cubicBezTo>
                  <a:cubicBezTo>
                    <a:pt x="8" y="2"/>
                    <a:pt x="8" y="2"/>
                    <a:pt x="8" y="2"/>
                  </a:cubicBezTo>
                  <a:cubicBezTo>
                    <a:pt x="4" y="0"/>
                    <a:pt x="0" y="4"/>
                    <a:pt x="2" y="8"/>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5" name="Google Shape;2285;p3"/>
            <p:cNvSpPr/>
            <p:nvPr/>
          </p:nvSpPr>
          <p:spPr>
            <a:xfrm>
              <a:off x="5434877" y="3017958"/>
              <a:ext cx="161305" cy="314658"/>
            </a:xfrm>
            <a:custGeom>
              <a:rect b="b" l="l" r="r" t="t"/>
              <a:pathLst>
                <a:path extrusionOk="0" h="162" w="83">
                  <a:moveTo>
                    <a:pt x="0" y="12"/>
                  </a:moveTo>
                  <a:cubicBezTo>
                    <a:pt x="0" y="156"/>
                    <a:pt x="0" y="156"/>
                    <a:pt x="0" y="156"/>
                  </a:cubicBezTo>
                  <a:cubicBezTo>
                    <a:pt x="0" y="160"/>
                    <a:pt x="6" y="162"/>
                    <a:pt x="8" y="158"/>
                  </a:cubicBezTo>
                  <a:cubicBezTo>
                    <a:pt x="80" y="33"/>
                    <a:pt x="80" y="33"/>
                    <a:pt x="80" y="33"/>
                  </a:cubicBezTo>
                  <a:cubicBezTo>
                    <a:pt x="83" y="28"/>
                    <a:pt x="81" y="21"/>
                    <a:pt x="76" y="18"/>
                  </a:cubicBezTo>
                  <a:cubicBezTo>
                    <a:pt x="56" y="9"/>
                    <a:pt x="34" y="3"/>
                    <a:pt x="11" y="1"/>
                  </a:cubicBezTo>
                  <a:cubicBezTo>
                    <a:pt x="5" y="0"/>
                    <a:pt x="0" y="6"/>
                    <a:pt x="0" y="12"/>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6" name="Google Shape;2286;p3"/>
            <p:cNvSpPr/>
            <p:nvPr/>
          </p:nvSpPr>
          <p:spPr>
            <a:xfrm>
              <a:off x="5125899" y="3407588"/>
              <a:ext cx="271492" cy="272628"/>
            </a:xfrm>
            <a:custGeom>
              <a:rect b="b" l="l" r="r" t="t"/>
              <a:pathLst>
                <a:path extrusionOk="0" h="140" w="140">
                  <a:moveTo>
                    <a:pt x="132" y="2"/>
                  </a:moveTo>
                  <a:cubicBezTo>
                    <a:pt x="7" y="74"/>
                    <a:pt x="7" y="74"/>
                    <a:pt x="7" y="74"/>
                  </a:cubicBezTo>
                  <a:cubicBezTo>
                    <a:pt x="2" y="77"/>
                    <a:pt x="0" y="84"/>
                    <a:pt x="3" y="89"/>
                  </a:cubicBezTo>
                  <a:cubicBezTo>
                    <a:pt x="16" y="108"/>
                    <a:pt x="32" y="124"/>
                    <a:pt x="50" y="136"/>
                  </a:cubicBezTo>
                  <a:cubicBezTo>
                    <a:pt x="55" y="140"/>
                    <a:pt x="63" y="138"/>
                    <a:pt x="66" y="133"/>
                  </a:cubicBezTo>
                  <a:cubicBezTo>
                    <a:pt x="138" y="8"/>
                    <a:pt x="138" y="8"/>
                    <a:pt x="138" y="8"/>
                  </a:cubicBezTo>
                  <a:cubicBezTo>
                    <a:pt x="140" y="4"/>
                    <a:pt x="136" y="0"/>
                    <a:pt x="132" y="2"/>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7" name="Google Shape;2287;p3"/>
            <p:cNvSpPr/>
            <p:nvPr/>
          </p:nvSpPr>
          <p:spPr>
            <a:xfrm>
              <a:off x="5069103" y="3384869"/>
              <a:ext cx="312386" cy="161305"/>
            </a:xfrm>
            <a:custGeom>
              <a:rect b="b" l="l" r="r" t="t"/>
              <a:pathLst>
                <a:path extrusionOk="0" h="83" w="161">
                  <a:moveTo>
                    <a:pt x="155" y="0"/>
                  </a:moveTo>
                  <a:cubicBezTo>
                    <a:pt x="11" y="0"/>
                    <a:pt x="11" y="0"/>
                    <a:pt x="11" y="0"/>
                  </a:cubicBezTo>
                  <a:cubicBezTo>
                    <a:pt x="5" y="0"/>
                    <a:pt x="0" y="5"/>
                    <a:pt x="0" y="11"/>
                  </a:cubicBezTo>
                  <a:cubicBezTo>
                    <a:pt x="2" y="34"/>
                    <a:pt x="8" y="56"/>
                    <a:pt x="17" y="75"/>
                  </a:cubicBezTo>
                  <a:cubicBezTo>
                    <a:pt x="20" y="81"/>
                    <a:pt x="27" y="83"/>
                    <a:pt x="33" y="80"/>
                  </a:cubicBezTo>
                  <a:cubicBezTo>
                    <a:pt x="157" y="8"/>
                    <a:pt x="157" y="8"/>
                    <a:pt x="157" y="8"/>
                  </a:cubicBezTo>
                  <a:cubicBezTo>
                    <a:pt x="161" y="6"/>
                    <a:pt x="160" y="0"/>
                    <a:pt x="155" y="0"/>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8" name="Google Shape;2288;p3"/>
            <p:cNvSpPr/>
            <p:nvPr/>
          </p:nvSpPr>
          <p:spPr>
            <a:xfrm>
              <a:off x="5125899" y="3075891"/>
              <a:ext cx="271492" cy="271492"/>
            </a:xfrm>
            <a:custGeom>
              <a:rect b="b" l="l" r="r" t="t"/>
              <a:pathLst>
                <a:path extrusionOk="0" h="140" w="140">
                  <a:moveTo>
                    <a:pt x="138" y="131"/>
                  </a:moveTo>
                  <a:cubicBezTo>
                    <a:pt x="66" y="7"/>
                    <a:pt x="66" y="7"/>
                    <a:pt x="66" y="7"/>
                  </a:cubicBezTo>
                  <a:cubicBezTo>
                    <a:pt x="63" y="1"/>
                    <a:pt x="55" y="0"/>
                    <a:pt x="50" y="3"/>
                  </a:cubicBezTo>
                  <a:cubicBezTo>
                    <a:pt x="32" y="16"/>
                    <a:pt x="16" y="32"/>
                    <a:pt x="3" y="50"/>
                  </a:cubicBezTo>
                  <a:cubicBezTo>
                    <a:pt x="0" y="55"/>
                    <a:pt x="2" y="62"/>
                    <a:pt x="7" y="65"/>
                  </a:cubicBezTo>
                  <a:cubicBezTo>
                    <a:pt x="132" y="137"/>
                    <a:pt x="132" y="137"/>
                    <a:pt x="132" y="137"/>
                  </a:cubicBezTo>
                  <a:cubicBezTo>
                    <a:pt x="136" y="140"/>
                    <a:pt x="140" y="135"/>
                    <a:pt x="138" y="131"/>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9" name="Google Shape;2289;p3"/>
            <p:cNvSpPr/>
            <p:nvPr/>
          </p:nvSpPr>
          <p:spPr>
            <a:xfrm>
              <a:off x="5426927" y="2957753"/>
              <a:ext cx="419165" cy="838331"/>
            </a:xfrm>
            <a:custGeom>
              <a:rect b="b" l="l" r="r" t="t"/>
              <a:pathLst>
                <a:path extrusionOk="0" h="432" w="216">
                  <a:moveTo>
                    <a:pt x="0" y="0"/>
                  </a:moveTo>
                  <a:cubicBezTo>
                    <a:pt x="0" y="16"/>
                    <a:pt x="0" y="16"/>
                    <a:pt x="0" y="16"/>
                  </a:cubicBezTo>
                  <a:cubicBezTo>
                    <a:pt x="111" y="16"/>
                    <a:pt x="201" y="106"/>
                    <a:pt x="201" y="216"/>
                  </a:cubicBezTo>
                  <a:cubicBezTo>
                    <a:pt x="201" y="327"/>
                    <a:pt x="111" y="416"/>
                    <a:pt x="0" y="416"/>
                  </a:cubicBezTo>
                  <a:cubicBezTo>
                    <a:pt x="0" y="432"/>
                    <a:pt x="0" y="432"/>
                    <a:pt x="0" y="432"/>
                  </a:cubicBezTo>
                  <a:cubicBezTo>
                    <a:pt x="120" y="432"/>
                    <a:pt x="216" y="335"/>
                    <a:pt x="216" y="216"/>
                  </a:cubicBezTo>
                  <a:cubicBezTo>
                    <a:pt x="216" y="97"/>
                    <a:pt x="120" y="0"/>
                    <a:pt x="0" y="0"/>
                  </a:cubicBezTo>
                </a:path>
              </a:pathLst>
            </a:custGeom>
            <a:solidFill>
              <a:srgbClr val="F89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0" name="Google Shape;2290;p3"/>
            <p:cNvSpPr/>
            <p:nvPr/>
          </p:nvSpPr>
          <p:spPr>
            <a:xfrm>
              <a:off x="5426927" y="2988423"/>
              <a:ext cx="390766" cy="776989"/>
            </a:xfrm>
            <a:custGeom>
              <a:rect b="b" l="l" r="r" t="t"/>
              <a:pathLst>
                <a:path extrusionOk="0" h="400" w="201">
                  <a:moveTo>
                    <a:pt x="15" y="384"/>
                  </a:moveTo>
                  <a:cubicBezTo>
                    <a:pt x="9" y="384"/>
                    <a:pt x="4" y="380"/>
                    <a:pt x="4" y="374"/>
                  </a:cubicBezTo>
                  <a:cubicBezTo>
                    <a:pt x="4" y="230"/>
                    <a:pt x="4" y="230"/>
                    <a:pt x="4" y="230"/>
                  </a:cubicBezTo>
                  <a:cubicBezTo>
                    <a:pt x="4" y="227"/>
                    <a:pt x="6" y="225"/>
                    <a:pt x="8" y="225"/>
                  </a:cubicBezTo>
                  <a:cubicBezTo>
                    <a:pt x="10" y="225"/>
                    <a:pt x="11" y="226"/>
                    <a:pt x="12" y="227"/>
                  </a:cubicBezTo>
                  <a:cubicBezTo>
                    <a:pt x="84" y="352"/>
                    <a:pt x="84" y="352"/>
                    <a:pt x="84" y="352"/>
                  </a:cubicBezTo>
                  <a:cubicBezTo>
                    <a:pt x="87" y="358"/>
                    <a:pt x="85" y="365"/>
                    <a:pt x="80" y="367"/>
                  </a:cubicBezTo>
                  <a:cubicBezTo>
                    <a:pt x="60" y="377"/>
                    <a:pt x="38" y="382"/>
                    <a:pt x="15" y="384"/>
                  </a:cubicBezTo>
                  <a:cubicBezTo>
                    <a:pt x="15" y="384"/>
                    <a:pt x="15" y="384"/>
                    <a:pt x="15" y="384"/>
                  </a:cubicBezTo>
                  <a:moveTo>
                    <a:pt x="100" y="354"/>
                  </a:moveTo>
                  <a:cubicBezTo>
                    <a:pt x="96" y="354"/>
                    <a:pt x="92" y="352"/>
                    <a:pt x="90" y="349"/>
                  </a:cubicBezTo>
                  <a:cubicBezTo>
                    <a:pt x="18" y="224"/>
                    <a:pt x="18" y="224"/>
                    <a:pt x="18" y="224"/>
                  </a:cubicBezTo>
                  <a:cubicBezTo>
                    <a:pt x="16" y="221"/>
                    <a:pt x="19" y="217"/>
                    <a:pt x="22" y="217"/>
                  </a:cubicBezTo>
                  <a:cubicBezTo>
                    <a:pt x="23" y="217"/>
                    <a:pt x="23" y="217"/>
                    <a:pt x="24" y="218"/>
                  </a:cubicBezTo>
                  <a:cubicBezTo>
                    <a:pt x="149" y="290"/>
                    <a:pt x="149" y="290"/>
                    <a:pt x="149" y="290"/>
                  </a:cubicBezTo>
                  <a:cubicBezTo>
                    <a:pt x="154" y="293"/>
                    <a:pt x="156" y="300"/>
                    <a:pt x="152" y="305"/>
                  </a:cubicBezTo>
                  <a:cubicBezTo>
                    <a:pt x="140" y="324"/>
                    <a:pt x="124" y="339"/>
                    <a:pt x="106" y="352"/>
                  </a:cubicBezTo>
                  <a:cubicBezTo>
                    <a:pt x="104" y="353"/>
                    <a:pt x="102" y="354"/>
                    <a:pt x="100" y="354"/>
                  </a:cubicBezTo>
                  <a:moveTo>
                    <a:pt x="158" y="285"/>
                  </a:moveTo>
                  <a:cubicBezTo>
                    <a:pt x="156" y="285"/>
                    <a:pt x="154" y="285"/>
                    <a:pt x="152" y="284"/>
                  </a:cubicBezTo>
                  <a:cubicBezTo>
                    <a:pt x="28" y="212"/>
                    <a:pt x="28" y="212"/>
                    <a:pt x="28" y="212"/>
                  </a:cubicBezTo>
                  <a:cubicBezTo>
                    <a:pt x="24" y="210"/>
                    <a:pt x="25" y="204"/>
                    <a:pt x="30" y="204"/>
                  </a:cubicBezTo>
                  <a:cubicBezTo>
                    <a:pt x="174" y="204"/>
                    <a:pt x="174" y="204"/>
                    <a:pt x="174" y="204"/>
                  </a:cubicBezTo>
                  <a:cubicBezTo>
                    <a:pt x="180" y="204"/>
                    <a:pt x="185" y="209"/>
                    <a:pt x="185" y="215"/>
                  </a:cubicBezTo>
                  <a:cubicBezTo>
                    <a:pt x="183" y="238"/>
                    <a:pt x="177" y="260"/>
                    <a:pt x="167" y="279"/>
                  </a:cubicBezTo>
                  <a:cubicBezTo>
                    <a:pt x="166" y="283"/>
                    <a:pt x="162" y="285"/>
                    <a:pt x="158" y="285"/>
                  </a:cubicBezTo>
                  <a:moveTo>
                    <a:pt x="30" y="197"/>
                  </a:moveTo>
                  <a:cubicBezTo>
                    <a:pt x="25" y="197"/>
                    <a:pt x="24" y="191"/>
                    <a:pt x="28" y="188"/>
                  </a:cubicBezTo>
                  <a:cubicBezTo>
                    <a:pt x="152" y="116"/>
                    <a:pt x="152" y="116"/>
                    <a:pt x="152" y="116"/>
                  </a:cubicBezTo>
                  <a:cubicBezTo>
                    <a:pt x="154" y="115"/>
                    <a:pt x="156" y="115"/>
                    <a:pt x="158" y="115"/>
                  </a:cubicBezTo>
                  <a:cubicBezTo>
                    <a:pt x="162" y="115"/>
                    <a:pt x="166" y="117"/>
                    <a:pt x="167" y="121"/>
                  </a:cubicBezTo>
                  <a:cubicBezTo>
                    <a:pt x="177" y="141"/>
                    <a:pt x="183" y="162"/>
                    <a:pt x="185" y="185"/>
                  </a:cubicBezTo>
                  <a:cubicBezTo>
                    <a:pt x="185" y="191"/>
                    <a:pt x="180" y="197"/>
                    <a:pt x="174" y="197"/>
                  </a:cubicBezTo>
                  <a:cubicBezTo>
                    <a:pt x="30" y="197"/>
                    <a:pt x="30" y="197"/>
                    <a:pt x="30" y="197"/>
                  </a:cubicBezTo>
                  <a:moveTo>
                    <a:pt x="22" y="183"/>
                  </a:moveTo>
                  <a:cubicBezTo>
                    <a:pt x="19" y="183"/>
                    <a:pt x="16" y="180"/>
                    <a:pt x="18" y="176"/>
                  </a:cubicBezTo>
                  <a:cubicBezTo>
                    <a:pt x="90" y="52"/>
                    <a:pt x="90" y="52"/>
                    <a:pt x="90" y="52"/>
                  </a:cubicBezTo>
                  <a:cubicBezTo>
                    <a:pt x="92" y="48"/>
                    <a:pt x="96" y="46"/>
                    <a:pt x="100" y="46"/>
                  </a:cubicBezTo>
                  <a:cubicBezTo>
                    <a:pt x="102" y="46"/>
                    <a:pt x="104" y="47"/>
                    <a:pt x="106" y="48"/>
                  </a:cubicBezTo>
                  <a:cubicBezTo>
                    <a:pt x="124" y="61"/>
                    <a:pt x="140" y="77"/>
                    <a:pt x="152" y="95"/>
                  </a:cubicBezTo>
                  <a:cubicBezTo>
                    <a:pt x="156" y="100"/>
                    <a:pt x="154" y="107"/>
                    <a:pt x="149" y="110"/>
                  </a:cubicBezTo>
                  <a:cubicBezTo>
                    <a:pt x="24" y="182"/>
                    <a:pt x="24" y="182"/>
                    <a:pt x="24" y="182"/>
                  </a:cubicBezTo>
                  <a:cubicBezTo>
                    <a:pt x="23" y="183"/>
                    <a:pt x="23" y="183"/>
                    <a:pt x="22" y="183"/>
                  </a:cubicBezTo>
                  <a:moveTo>
                    <a:pt x="8" y="175"/>
                  </a:moveTo>
                  <a:cubicBezTo>
                    <a:pt x="6" y="175"/>
                    <a:pt x="4" y="174"/>
                    <a:pt x="4" y="171"/>
                  </a:cubicBezTo>
                  <a:cubicBezTo>
                    <a:pt x="4" y="27"/>
                    <a:pt x="4" y="27"/>
                    <a:pt x="4" y="27"/>
                  </a:cubicBezTo>
                  <a:cubicBezTo>
                    <a:pt x="4" y="21"/>
                    <a:pt x="9" y="16"/>
                    <a:pt x="15" y="16"/>
                  </a:cubicBezTo>
                  <a:cubicBezTo>
                    <a:pt x="15" y="16"/>
                    <a:pt x="15" y="16"/>
                    <a:pt x="15" y="16"/>
                  </a:cubicBezTo>
                  <a:cubicBezTo>
                    <a:pt x="38" y="18"/>
                    <a:pt x="60" y="24"/>
                    <a:pt x="80" y="33"/>
                  </a:cubicBezTo>
                  <a:cubicBezTo>
                    <a:pt x="85" y="36"/>
                    <a:pt x="87" y="43"/>
                    <a:pt x="84" y="48"/>
                  </a:cubicBezTo>
                  <a:cubicBezTo>
                    <a:pt x="12" y="173"/>
                    <a:pt x="12" y="173"/>
                    <a:pt x="12" y="173"/>
                  </a:cubicBezTo>
                  <a:cubicBezTo>
                    <a:pt x="11" y="175"/>
                    <a:pt x="10" y="175"/>
                    <a:pt x="8" y="175"/>
                  </a:cubicBezTo>
                  <a:moveTo>
                    <a:pt x="0" y="0"/>
                  </a:moveTo>
                  <a:cubicBezTo>
                    <a:pt x="0" y="400"/>
                    <a:pt x="0" y="400"/>
                    <a:pt x="0" y="400"/>
                  </a:cubicBezTo>
                  <a:cubicBezTo>
                    <a:pt x="111" y="400"/>
                    <a:pt x="201" y="311"/>
                    <a:pt x="201" y="200"/>
                  </a:cubicBezTo>
                  <a:cubicBezTo>
                    <a:pt x="201" y="90"/>
                    <a:pt x="111" y="0"/>
                    <a:pt x="0" y="0"/>
                  </a:cubicBezTo>
                </a:path>
              </a:pathLst>
            </a:custGeom>
            <a:solidFill>
              <a:srgbClr val="F8F8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1" name="Google Shape;2291;p3"/>
            <p:cNvSpPr/>
            <p:nvPr/>
          </p:nvSpPr>
          <p:spPr>
            <a:xfrm>
              <a:off x="5434877" y="3425763"/>
              <a:ext cx="161305" cy="308978"/>
            </a:xfrm>
            <a:custGeom>
              <a:rect b="b" l="l" r="r" t="t"/>
              <a:pathLst>
                <a:path extrusionOk="0" h="159" w="83">
                  <a:moveTo>
                    <a:pt x="4" y="0"/>
                  </a:moveTo>
                  <a:cubicBezTo>
                    <a:pt x="2" y="0"/>
                    <a:pt x="0" y="2"/>
                    <a:pt x="0" y="5"/>
                  </a:cubicBezTo>
                  <a:cubicBezTo>
                    <a:pt x="0" y="149"/>
                    <a:pt x="0" y="149"/>
                    <a:pt x="0" y="149"/>
                  </a:cubicBezTo>
                  <a:cubicBezTo>
                    <a:pt x="0" y="155"/>
                    <a:pt x="5" y="159"/>
                    <a:pt x="11" y="159"/>
                  </a:cubicBezTo>
                  <a:cubicBezTo>
                    <a:pt x="11" y="159"/>
                    <a:pt x="11" y="159"/>
                    <a:pt x="11" y="159"/>
                  </a:cubicBezTo>
                  <a:cubicBezTo>
                    <a:pt x="34" y="157"/>
                    <a:pt x="56" y="152"/>
                    <a:pt x="76" y="142"/>
                  </a:cubicBezTo>
                  <a:cubicBezTo>
                    <a:pt x="81" y="140"/>
                    <a:pt x="83" y="133"/>
                    <a:pt x="80" y="127"/>
                  </a:cubicBezTo>
                  <a:cubicBezTo>
                    <a:pt x="8" y="2"/>
                    <a:pt x="8" y="2"/>
                    <a:pt x="8" y="2"/>
                  </a:cubicBezTo>
                  <a:cubicBezTo>
                    <a:pt x="7" y="1"/>
                    <a:pt x="6" y="0"/>
                    <a:pt x="4"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2" name="Google Shape;2292;p3"/>
            <p:cNvSpPr/>
            <p:nvPr/>
          </p:nvSpPr>
          <p:spPr>
            <a:xfrm>
              <a:off x="5473501" y="3212205"/>
              <a:ext cx="312386" cy="159032"/>
            </a:xfrm>
            <a:custGeom>
              <a:rect b="b" l="l" r="r" t="t"/>
              <a:pathLst>
                <a:path extrusionOk="0" h="82" w="161">
                  <a:moveTo>
                    <a:pt x="134" y="0"/>
                  </a:moveTo>
                  <a:cubicBezTo>
                    <a:pt x="132" y="0"/>
                    <a:pt x="130" y="0"/>
                    <a:pt x="128" y="1"/>
                  </a:cubicBezTo>
                  <a:cubicBezTo>
                    <a:pt x="4" y="73"/>
                    <a:pt x="4" y="73"/>
                    <a:pt x="4" y="73"/>
                  </a:cubicBezTo>
                  <a:cubicBezTo>
                    <a:pt x="0" y="76"/>
                    <a:pt x="1" y="82"/>
                    <a:pt x="6" y="82"/>
                  </a:cubicBezTo>
                  <a:cubicBezTo>
                    <a:pt x="150" y="82"/>
                    <a:pt x="150" y="82"/>
                    <a:pt x="150" y="82"/>
                  </a:cubicBezTo>
                  <a:cubicBezTo>
                    <a:pt x="156" y="82"/>
                    <a:pt x="161" y="76"/>
                    <a:pt x="161" y="70"/>
                  </a:cubicBezTo>
                  <a:cubicBezTo>
                    <a:pt x="159" y="47"/>
                    <a:pt x="153" y="26"/>
                    <a:pt x="143" y="6"/>
                  </a:cubicBezTo>
                  <a:cubicBezTo>
                    <a:pt x="142" y="2"/>
                    <a:pt x="138" y="0"/>
                    <a:pt x="134"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3" name="Google Shape;2293;p3"/>
            <p:cNvSpPr/>
            <p:nvPr/>
          </p:nvSpPr>
          <p:spPr>
            <a:xfrm>
              <a:off x="5457597" y="3078163"/>
              <a:ext cx="272628" cy="265813"/>
            </a:xfrm>
            <a:custGeom>
              <a:rect b="b" l="l" r="r" t="t"/>
              <a:pathLst>
                <a:path extrusionOk="0" h="137" w="140">
                  <a:moveTo>
                    <a:pt x="84" y="0"/>
                  </a:moveTo>
                  <a:cubicBezTo>
                    <a:pt x="80" y="0"/>
                    <a:pt x="76" y="2"/>
                    <a:pt x="74" y="6"/>
                  </a:cubicBezTo>
                  <a:cubicBezTo>
                    <a:pt x="2" y="130"/>
                    <a:pt x="2" y="130"/>
                    <a:pt x="2" y="130"/>
                  </a:cubicBezTo>
                  <a:cubicBezTo>
                    <a:pt x="0" y="134"/>
                    <a:pt x="3" y="137"/>
                    <a:pt x="6" y="137"/>
                  </a:cubicBezTo>
                  <a:cubicBezTo>
                    <a:pt x="7" y="137"/>
                    <a:pt x="7" y="137"/>
                    <a:pt x="8" y="136"/>
                  </a:cubicBezTo>
                  <a:cubicBezTo>
                    <a:pt x="133" y="64"/>
                    <a:pt x="133" y="64"/>
                    <a:pt x="133" y="64"/>
                  </a:cubicBezTo>
                  <a:cubicBezTo>
                    <a:pt x="138" y="61"/>
                    <a:pt x="140" y="54"/>
                    <a:pt x="136" y="49"/>
                  </a:cubicBezTo>
                  <a:cubicBezTo>
                    <a:pt x="124" y="31"/>
                    <a:pt x="108" y="15"/>
                    <a:pt x="90" y="2"/>
                  </a:cubicBezTo>
                  <a:cubicBezTo>
                    <a:pt x="88" y="1"/>
                    <a:pt x="86" y="0"/>
                    <a:pt x="84"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4" name="Google Shape;2294;p3"/>
            <p:cNvSpPr/>
            <p:nvPr/>
          </p:nvSpPr>
          <p:spPr>
            <a:xfrm>
              <a:off x="5473501" y="3384869"/>
              <a:ext cx="312386" cy="156761"/>
            </a:xfrm>
            <a:custGeom>
              <a:rect b="b" l="l" r="r" t="t"/>
              <a:pathLst>
                <a:path extrusionOk="0" h="81" w="161">
                  <a:moveTo>
                    <a:pt x="150" y="0"/>
                  </a:moveTo>
                  <a:cubicBezTo>
                    <a:pt x="6" y="0"/>
                    <a:pt x="6" y="0"/>
                    <a:pt x="6" y="0"/>
                  </a:cubicBezTo>
                  <a:cubicBezTo>
                    <a:pt x="1" y="0"/>
                    <a:pt x="0" y="6"/>
                    <a:pt x="4" y="8"/>
                  </a:cubicBezTo>
                  <a:cubicBezTo>
                    <a:pt x="128" y="80"/>
                    <a:pt x="128" y="80"/>
                    <a:pt x="128" y="80"/>
                  </a:cubicBezTo>
                  <a:cubicBezTo>
                    <a:pt x="130" y="81"/>
                    <a:pt x="132" y="81"/>
                    <a:pt x="134" y="81"/>
                  </a:cubicBezTo>
                  <a:cubicBezTo>
                    <a:pt x="138" y="81"/>
                    <a:pt x="142" y="79"/>
                    <a:pt x="143" y="75"/>
                  </a:cubicBezTo>
                  <a:cubicBezTo>
                    <a:pt x="153" y="56"/>
                    <a:pt x="159" y="34"/>
                    <a:pt x="161" y="11"/>
                  </a:cubicBezTo>
                  <a:cubicBezTo>
                    <a:pt x="161" y="5"/>
                    <a:pt x="156" y="0"/>
                    <a:pt x="150"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5" name="Google Shape;2295;p3"/>
            <p:cNvSpPr/>
            <p:nvPr/>
          </p:nvSpPr>
          <p:spPr>
            <a:xfrm>
              <a:off x="5457597" y="3409861"/>
              <a:ext cx="272628" cy="265813"/>
            </a:xfrm>
            <a:custGeom>
              <a:rect b="b" l="l" r="r" t="t"/>
              <a:pathLst>
                <a:path extrusionOk="0" h="137" w="140">
                  <a:moveTo>
                    <a:pt x="6" y="0"/>
                  </a:moveTo>
                  <a:cubicBezTo>
                    <a:pt x="3" y="0"/>
                    <a:pt x="0" y="4"/>
                    <a:pt x="2" y="7"/>
                  </a:cubicBezTo>
                  <a:cubicBezTo>
                    <a:pt x="74" y="132"/>
                    <a:pt x="74" y="132"/>
                    <a:pt x="74" y="132"/>
                  </a:cubicBezTo>
                  <a:cubicBezTo>
                    <a:pt x="76" y="135"/>
                    <a:pt x="80" y="137"/>
                    <a:pt x="84" y="137"/>
                  </a:cubicBezTo>
                  <a:cubicBezTo>
                    <a:pt x="86" y="137"/>
                    <a:pt x="88" y="136"/>
                    <a:pt x="90" y="135"/>
                  </a:cubicBezTo>
                  <a:cubicBezTo>
                    <a:pt x="108" y="122"/>
                    <a:pt x="124" y="107"/>
                    <a:pt x="136" y="88"/>
                  </a:cubicBezTo>
                  <a:cubicBezTo>
                    <a:pt x="140" y="83"/>
                    <a:pt x="138" y="76"/>
                    <a:pt x="133" y="73"/>
                  </a:cubicBezTo>
                  <a:cubicBezTo>
                    <a:pt x="8" y="1"/>
                    <a:pt x="8" y="1"/>
                    <a:pt x="8" y="1"/>
                  </a:cubicBezTo>
                  <a:cubicBezTo>
                    <a:pt x="7" y="0"/>
                    <a:pt x="7" y="0"/>
                    <a:pt x="6"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6" name="Google Shape;2296;p3"/>
            <p:cNvSpPr/>
            <p:nvPr/>
          </p:nvSpPr>
          <p:spPr>
            <a:xfrm>
              <a:off x="5434877" y="3019094"/>
              <a:ext cx="161305" cy="308978"/>
            </a:xfrm>
            <a:custGeom>
              <a:rect b="b" l="l" r="r" t="t"/>
              <a:pathLst>
                <a:path extrusionOk="0" h="159" w="83">
                  <a:moveTo>
                    <a:pt x="11" y="0"/>
                  </a:moveTo>
                  <a:cubicBezTo>
                    <a:pt x="5" y="0"/>
                    <a:pt x="0" y="5"/>
                    <a:pt x="0" y="11"/>
                  </a:cubicBezTo>
                  <a:cubicBezTo>
                    <a:pt x="0" y="155"/>
                    <a:pt x="0" y="155"/>
                    <a:pt x="0" y="155"/>
                  </a:cubicBezTo>
                  <a:cubicBezTo>
                    <a:pt x="0" y="158"/>
                    <a:pt x="2" y="159"/>
                    <a:pt x="4" y="159"/>
                  </a:cubicBezTo>
                  <a:cubicBezTo>
                    <a:pt x="6" y="159"/>
                    <a:pt x="7" y="159"/>
                    <a:pt x="8" y="157"/>
                  </a:cubicBezTo>
                  <a:cubicBezTo>
                    <a:pt x="80" y="32"/>
                    <a:pt x="80" y="32"/>
                    <a:pt x="80" y="32"/>
                  </a:cubicBezTo>
                  <a:cubicBezTo>
                    <a:pt x="83" y="27"/>
                    <a:pt x="81" y="20"/>
                    <a:pt x="76" y="17"/>
                  </a:cubicBezTo>
                  <a:cubicBezTo>
                    <a:pt x="56" y="8"/>
                    <a:pt x="34" y="2"/>
                    <a:pt x="11" y="0"/>
                  </a:cubicBezTo>
                  <a:cubicBezTo>
                    <a:pt x="11" y="0"/>
                    <a:pt x="11" y="0"/>
                    <a:pt x="11"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7" name="Google Shape;2297;p3"/>
            <p:cNvSpPr/>
            <p:nvPr/>
          </p:nvSpPr>
          <p:spPr>
            <a:xfrm>
              <a:off x="6950235" y="3064532"/>
              <a:ext cx="203335" cy="531624"/>
            </a:xfrm>
            <a:prstGeom prst="rect">
              <a:avLst/>
            </a:pr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8" name="Google Shape;2298;p3"/>
            <p:cNvSpPr/>
            <p:nvPr/>
          </p:nvSpPr>
          <p:spPr>
            <a:xfrm>
              <a:off x="6950235" y="3064532"/>
              <a:ext cx="203335" cy="53162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9" name="Google Shape;2299;p3"/>
            <p:cNvSpPr/>
            <p:nvPr/>
          </p:nvSpPr>
          <p:spPr>
            <a:xfrm>
              <a:off x="7000217" y="2887323"/>
              <a:ext cx="450972" cy="627044"/>
            </a:xfrm>
            <a:custGeom>
              <a:rect b="b" l="l" r="r" t="t"/>
              <a:pathLst>
                <a:path extrusionOk="0" h="552" w="397">
                  <a:moveTo>
                    <a:pt x="101" y="552"/>
                  </a:moveTo>
                  <a:lnTo>
                    <a:pt x="0" y="493"/>
                  </a:lnTo>
                  <a:lnTo>
                    <a:pt x="298" y="0"/>
                  </a:lnTo>
                  <a:lnTo>
                    <a:pt x="397" y="60"/>
                  </a:lnTo>
                  <a:lnTo>
                    <a:pt x="101" y="552"/>
                  </a:lnTo>
                  <a:close/>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0" name="Google Shape;2300;p3"/>
            <p:cNvSpPr/>
            <p:nvPr/>
          </p:nvSpPr>
          <p:spPr>
            <a:xfrm>
              <a:off x="7000217" y="2887323"/>
              <a:ext cx="450972" cy="627044"/>
            </a:xfrm>
            <a:custGeom>
              <a:rect b="b" l="l" r="r" t="t"/>
              <a:pathLst>
                <a:path extrusionOk="0" h="552" w="397">
                  <a:moveTo>
                    <a:pt x="101" y="552"/>
                  </a:moveTo>
                  <a:lnTo>
                    <a:pt x="0" y="493"/>
                  </a:lnTo>
                  <a:lnTo>
                    <a:pt x="298" y="0"/>
                  </a:lnTo>
                  <a:lnTo>
                    <a:pt x="397" y="60"/>
                  </a:lnTo>
                  <a:lnTo>
                    <a:pt x="101" y="552"/>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1" name="Google Shape;2301;p3"/>
            <p:cNvSpPr/>
            <p:nvPr/>
          </p:nvSpPr>
          <p:spPr>
            <a:xfrm>
              <a:off x="6652616" y="2887323"/>
              <a:ext cx="450972" cy="627044"/>
            </a:xfrm>
            <a:custGeom>
              <a:rect b="b" l="l" r="r" t="t"/>
              <a:pathLst>
                <a:path extrusionOk="0" h="552" w="397">
                  <a:moveTo>
                    <a:pt x="296" y="552"/>
                  </a:moveTo>
                  <a:lnTo>
                    <a:pt x="397" y="493"/>
                  </a:lnTo>
                  <a:lnTo>
                    <a:pt x="101" y="0"/>
                  </a:lnTo>
                  <a:lnTo>
                    <a:pt x="0" y="60"/>
                  </a:lnTo>
                  <a:lnTo>
                    <a:pt x="296" y="552"/>
                  </a:lnTo>
                  <a:close/>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2" name="Google Shape;2302;p3"/>
            <p:cNvSpPr/>
            <p:nvPr/>
          </p:nvSpPr>
          <p:spPr>
            <a:xfrm>
              <a:off x="6652616" y="2887323"/>
              <a:ext cx="450972" cy="627044"/>
            </a:xfrm>
            <a:custGeom>
              <a:rect b="b" l="l" r="r" t="t"/>
              <a:pathLst>
                <a:path extrusionOk="0" h="552" w="397">
                  <a:moveTo>
                    <a:pt x="296" y="552"/>
                  </a:moveTo>
                  <a:lnTo>
                    <a:pt x="397" y="493"/>
                  </a:lnTo>
                  <a:lnTo>
                    <a:pt x="101" y="0"/>
                  </a:lnTo>
                  <a:lnTo>
                    <a:pt x="0" y="60"/>
                  </a:lnTo>
                  <a:lnTo>
                    <a:pt x="296" y="552"/>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3" name="Google Shape;2303;p3"/>
            <p:cNvSpPr/>
            <p:nvPr/>
          </p:nvSpPr>
          <p:spPr>
            <a:xfrm>
              <a:off x="7311467" y="2747602"/>
              <a:ext cx="178345" cy="178345"/>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4" name="Google Shape;2304;p3"/>
            <p:cNvSpPr/>
            <p:nvPr/>
          </p:nvSpPr>
          <p:spPr>
            <a:xfrm>
              <a:off x="7191055" y="2783952"/>
              <a:ext cx="196519" cy="196519"/>
            </a:xfrm>
            <a:custGeom>
              <a:rect b="b" l="l" r="r" t="t"/>
              <a:pathLst>
                <a:path extrusionOk="0" h="101" w="101">
                  <a:moveTo>
                    <a:pt x="83" y="18"/>
                  </a:moveTo>
                  <a:cubicBezTo>
                    <a:pt x="101" y="36"/>
                    <a:pt x="101" y="65"/>
                    <a:pt x="83" y="83"/>
                  </a:cubicBezTo>
                  <a:cubicBezTo>
                    <a:pt x="65" y="101"/>
                    <a:pt x="36" y="101"/>
                    <a:pt x="18" y="83"/>
                  </a:cubicBezTo>
                  <a:cubicBezTo>
                    <a:pt x="0" y="65"/>
                    <a:pt x="0" y="36"/>
                    <a:pt x="18" y="18"/>
                  </a:cubicBezTo>
                  <a:cubicBezTo>
                    <a:pt x="36" y="0"/>
                    <a:pt x="65" y="0"/>
                    <a:pt x="83" y="18"/>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5" name="Google Shape;2305;p3"/>
            <p:cNvSpPr/>
            <p:nvPr/>
          </p:nvSpPr>
          <p:spPr>
            <a:xfrm>
              <a:off x="7153570" y="2904363"/>
              <a:ext cx="179480"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6" name="Google Shape;2306;p3"/>
            <p:cNvSpPr/>
            <p:nvPr/>
          </p:nvSpPr>
          <p:spPr>
            <a:xfrm>
              <a:off x="7191055" y="3005463"/>
              <a:ext cx="196519" cy="196519"/>
            </a:xfrm>
            <a:custGeom>
              <a:rect b="b" l="l" r="r" t="t"/>
              <a:pathLst>
                <a:path extrusionOk="0" h="101" w="101">
                  <a:moveTo>
                    <a:pt x="18" y="18"/>
                  </a:moveTo>
                  <a:cubicBezTo>
                    <a:pt x="36" y="0"/>
                    <a:pt x="65" y="0"/>
                    <a:pt x="83" y="18"/>
                  </a:cubicBezTo>
                  <a:cubicBezTo>
                    <a:pt x="101" y="36"/>
                    <a:pt x="101" y="65"/>
                    <a:pt x="83" y="83"/>
                  </a:cubicBezTo>
                  <a:cubicBezTo>
                    <a:pt x="65" y="101"/>
                    <a:pt x="36" y="101"/>
                    <a:pt x="18" y="83"/>
                  </a:cubicBezTo>
                  <a:cubicBezTo>
                    <a:pt x="0" y="65"/>
                    <a:pt x="0" y="36"/>
                    <a:pt x="18" y="18"/>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7" name="Google Shape;2307;p3"/>
            <p:cNvSpPr/>
            <p:nvPr/>
          </p:nvSpPr>
          <p:spPr>
            <a:xfrm>
              <a:off x="7311467" y="3059987"/>
              <a:ext cx="178345" cy="18061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8" name="Google Shape;2308;p3"/>
            <p:cNvSpPr/>
            <p:nvPr/>
          </p:nvSpPr>
          <p:spPr>
            <a:xfrm>
              <a:off x="7412566" y="3005463"/>
              <a:ext cx="196519" cy="196519"/>
            </a:xfrm>
            <a:custGeom>
              <a:rect b="b" l="l" r="r" t="t"/>
              <a:pathLst>
                <a:path extrusionOk="0" h="101" w="101">
                  <a:moveTo>
                    <a:pt x="18" y="83"/>
                  </a:moveTo>
                  <a:cubicBezTo>
                    <a:pt x="0" y="65"/>
                    <a:pt x="0" y="36"/>
                    <a:pt x="18" y="18"/>
                  </a:cubicBezTo>
                  <a:cubicBezTo>
                    <a:pt x="36" y="0"/>
                    <a:pt x="65" y="0"/>
                    <a:pt x="83" y="18"/>
                  </a:cubicBezTo>
                  <a:cubicBezTo>
                    <a:pt x="101" y="36"/>
                    <a:pt x="101" y="65"/>
                    <a:pt x="83" y="83"/>
                  </a:cubicBezTo>
                  <a:cubicBezTo>
                    <a:pt x="65" y="101"/>
                    <a:pt x="36" y="101"/>
                    <a:pt x="18" y="83"/>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9" name="Google Shape;2309;p3"/>
            <p:cNvSpPr/>
            <p:nvPr/>
          </p:nvSpPr>
          <p:spPr>
            <a:xfrm>
              <a:off x="7467092" y="2904363"/>
              <a:ext cx="180616"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0" name="Google Shape;2310;p3"/>
            <p:cNvSpPr/>
            <p:nvPr/>
          </p:nvSpPr>
          <p:spPr>
            <a:xfrm>
              <a:off x="7412566" y="2783952"/>
              <a:ext cx="196519" cy="196519"/>
            </a:xfrm>
            <a:custGeom>
              <a:rect b="b" l="l" r="r" t="t"/>
              <a:pathLst>
                <a:path extrusionOk="0" h="101" w="101">
                  <a:moveTo>
                    <a:pt x="83" y="83"/>
                  </a:moveTo>
                  <a:cubicBezTo>
                    <a:pt x="65" y="101"/>
                    <a:pt x="36" y="101"/>
                    <a:pt x="18" y="83"/>
                  </a:cubicBezTo>
                  <a:cubicBezTo>
                    <a:pt x="0" y="65"/>
                    <a:pt x="0" y="36"/>
                    <a:pt x="18" y="18"/>
                  </a:cubicBezTo>
                  <a:cubicBezTo>
                    <a:pt x="36" y="0"/>
                    <a:pt x="65" y="0"/>
                    <a:pt x="83" y="18"/>
                  </a:cubicBezTo>
                  <a:cubicBezTo>
                    <a:pt x="101" y="36"/>
                    <a:pt x="101" y="65"/>
                    <a:pt x="83" y="83"/>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1" name="Google Shape;2311;p3"/>
            <p:cNvSpPr/>
            <p:nvPr/>
          </p:nvSpPr>
          <p:spPr>
            <a:xfrm>
              <a:off x="7278524" y="2871420"/>
              <a:ext cx="243093" cy="24309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2" name="Google Shape;2312;p3"/>
            <p:cNvSpPr/>
            <p:nvPr/>
          </p:nvSpPr>
          <p:spPr>
            <a:xfrm>
              <a:off x="6619673" y="2747602"/>
              <a:ext cx="178345" cy="178345"/>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3" name="Google Shape;2313;p3"/>
            <p:cNvSpPr/>
            <p:nvPr/>
          </p:nvSpPr>
          <p:spPr>
            <a:xfrm>
              <a:off x="6499263" y="2783952"/>
              <a:ext cx="196519" cy="196519"/>
            </a:xfrm>
            <a:custGeom>
              <a:rect b="b" l="l" r="r" t="t"/>
              <a:pathLst>
                <a:path extrusionOk="0" h="101" w="101">
                  <a:moveTo>
                    <a:pt x="83" y="18"/>
                  </a:moveTo>
                  <a:cubicBezTo>
                    <a:pt x="101" y="36"/>
                    <a:pt x="101" y="65"/>
                    <a:pt x="83" y="83"/>
                  </a:cubicBezTo>
                  <a:cubicBezTo>
                    <a:pt x="65" y="101"/>
                    <a:pt x="36" y="101"/>
                    <a:pt x="18" y="83"/>
                  </a:cubicBezTo>
                  <a:cubicBezTo>
                    <a:pt x="0" y="65"/>
                    <a:pt x="0" y="36"/>
                    <a:pt x="18" y="18"/>
                  </a:cubicBezTo>
                  <a:cubicBezTo>
                    <a:pt x="36" y="0"/>
                    <a:pt x="65" y="0"/>
                    <a:pt x="83" y="18"/>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4" name="Google Shape;2314;p3"/>
            <p:cNvSpPr/>
            <p:nvPr/>
          </p:nvSpPr>
          <p:spPr>
            <a:xfrm>
              <a:off x="6461776" y="2904363"/>
              <a:ext cx="179480"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5" name="Google Shape;2315;p3"/>
            <p:cNvSpPr/>
            <p:nvPr/>
          </p:nvSpPr>
          <p:spPr>
            <a:xfrm>
              <a:off x="6499263" y="3005463"/>
              <a:ext cx="196519" cy="196519"/>
            </a:xfrm>
            <a:custGeom>
              <a:rect b="b" l="l" r="r" t="t"/>
              <a:pathLst>
                <a:path extrusionOk="0" h="101" w="101">
                  <a:moveTo>
                    <a:pt x="18" y="18"/>
                  </a:moveTo>
                  <a:cubicBezTo>
                    <a:pt x="36" y="0"/>
                    <a:pt x="65" y="0"/>
                    <a:pt x="83" y="18"/>
                  </a:cubicBezTo>
                  <a:cubicBezTo>
                    <a:pt x="101" y="36"/>
                    <a:pt x="101" y="65"/>
                    <a:pt x="83" y="83"/>
                  </a:cubicBezTo>
                  <a:cubicBezTo>
                    <a:pt x="65" y="101"/>
                    <a:pt x="36" y="101"/>
                    <a:pt x="18" y="83"/>
                  </a:cubicBezTo>
                  <a:cubicBezTo>
                    <a:pt x="0" y="65"/>
                    <a:pt x="0" y="36"/>
                    <a:pt x="18" y="18"/>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6" name="Google Shape;2316;p3"/>
            <p:cNvSpPr/>
            <p:nvPr/>
          </p:nvSpPr>
          <p:spPr>
            <a:xfrm>
              <a:off x="6619673" y="3059987"/>
              <a:ext cx="178345" cy="18061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7" name="Google Shape;2317;p3"/>
            <p:cNvSpPr/>
            <p:nvPr/>
          </p:nvSpPr>
          <p:spPr>
            <a:xfrm>
              <a:off x="6720773" y="3005463"/>
              <a:ext cx="196519" cy="196519"/>
            </a:xfrm>
            <a:custGeom>
              <a:rect b="b" l="l" r="r" t="t"/>
              <a:pathLst>
                <a:path extrusionOk="0" h="101" w="101">
                  <a:moveTo>
                    <a:pt x="18" y="83"/>
                  </a:moveTo>
                  <a:cubicBezTo>
                    <a:pt x="0" y="65"/>
                    <a:pt x="0" y="36"/>
                    <a:pt x="18" y="18"/>
                  </a:cubicBezTo>
                  <a:cubicBezTo>
                    <a:pt x="36" y="0"/>
                    <a:pt x="65" y="0"/>
                    <a:pt x="83" y="18"/>
                  </a:cubicBezTo>
                  <a:cubicBezTo>
                    <a:pt x="101" y="36"/>
                    <a:pt x="101" y="65"/>
                    <a:pt x="83" y="83"/>
                  </a:cubicBezTo>
                  <a:cubicBezTo>
                    <a:pt x="65" y="101"/>
                    <a:pt x="36" y="101"/>
                    <a:pt x="18" y="83"/>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8" name="Google Shape;2318;p3"/>
            <p:cNvSpPr/>
            <p:nvPr/>
          </p:nvSpPr>
          <p:spPr>
            <a:xfrm>
              <a:off x="6775298" y="2904363"/>
              <a:ext cx="180616"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19" name="Google Shape;2319;p3"/>
            <p:cNvSpPr/>
            <p:nvPr/>
          </p:nvSpPr>
          <p:spPr>
            <a:xfrm>
              <a:off x="6720773" y="2783952"/>
              <a:ext cx="196519" cy="196519"/>
            </a:xfrm>
            <a:custGeom>
              <a:rect b="b" l="l" r="r" t="t"/>
              <a:pathLst>
                <a:path extrusionOk="0" h="101" w="101">
                  <a:moveTo>
                    <a:pt x="83" y="83"/>
                  </a:moveTo>
                  <a:cubicBezTo>
                    <a:pt x="65" y="101"/>
                    <a:pt x="36" y="101"/>
                    <a:pt x="18" y="83"/>
                  </a:cubicBezTo>
                  <a:cubicBezTo>
                    <a:pt x="0" y="65"/>
                    <a:pt x="0" y="36"/>
                    <a:pt x="18" y="18"/>
                  </a:cubicBezTo>
                  <a:cubicBezTo>
                    <a:pt x="36" y="0"/>
                    <a:pt x="65" y="0"/>
                    <a:pt x="83" y="18"/>
                  </a:cubicBezTo>
                  <a:cubicBezTo>
                    <a:pt x="101" y="36"/>
                    <a:pt x="101" y="65"/>
                    <a:pt x="83" y="83"/>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0" name="Google Shape;2320;p3"/>
            <p:cNvSpPr/>
            <p:nvPr/>
          </p:nvSpPr>
          <p:spPr>
            <a:xfrm>
              <a:off x="6586731" y="2871420"/>
              <a:ext cx="243093" cy="24309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1" name="Google Shape;2321;p3"/>
            <p:cNvSpPr/>
            <p:nvPr/>
          </p:nvSpPr>
          <p:spPr>
            <a:xfrm>
              <a:off x="6950235" y="2566985"/>
              <a:ext cx="203335" cy="205607"/>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2" name="Google Shape;2322;p3"/>
            <p:cNvSpPr/>
            <p:nvPr/>
          </p:nvSpPr>
          <p:spPr>
            <a:xfrm>
              <a:off x="6811649" y="2610152"/>
              <a:ext cx="226054" cy="224918"/>
            </a:xfrm>
            <a:custGeom>
              <a:rect b="b" l="l" r="r" t="t"/>
              <a:pathLst>
                <a:path extrusionOk="0" h="116" w="116">
                  <a:moveTo>
                    <a:pt x="95" y="21"/>
                  </a:moveTo>
                  <a:cubicBezTo>
                    <a:pt x="116" y="41"/>
                    <a:pt x="116" y="75"/>
                    <a:pt x="95" y="95"/>
                  </a:cubicBezTo>
                  <a:cubicBezTo>
                    <a:pt x="75" y="116"/>
                    <a:pt x="41" y="116"/>
                    <a:pt x="21" y="95"/>
                  </a:cubicBezTo>
                  <a:cubicBezTo>
                    <a:pt x="0" y="75"/>
                    <a:pt x="0" y="41"/>
                    <a:pt x="21" y="21"/>
                  </a:cubicBezTo>
                  <a:cubicBezTo>
                    <a:pt x="41" y="0"/>
                    <a:pt x="75" y="0"/>
                    <a:pt x="95" y="21"/>
                  </a:cubicBez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3" name="Google Shape;2323;p3"/>
            <p:cNvSpPr/>
            <p:nvPr/>
          </p:nvSpPr>
          <p:spPr>
            <a:xfrm>
              <a:off x="6769619" y="2747602"/>
              <a:ext cx="205607" cy="204471"/>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4" name="Google Shape;2324;p3"/>
            <p:cNvSpPr/>
            <p:nvPr/>
          </p:nvSpPr>
          <p:spPr>
            <a:xfrm>
              <a:off x="6811649" y="2864604"/>
              <a:ext cx="226054" cy="224918"/>
            </a:xfrm>
            <a:custGeom>
              <a:rect b="b" l="l" r="r" t="t"/>
              <a:pathLst>
                <a:path extrusionOk="0" h="116" w="116">
                  <a:moveTo>
                    <a:pt x="21" y="21"/>
                  </a:moveTo>
                  <a:cubicBezTo>
                    <a:pt x="41" y="0"/>
                    <a:pt x="75" y="0"/>
                    <a:pt x="95" y="21"/>
                  </a:cubicBezTo>
                  <a:cubicBezTo>
                    <a:pt x="116" y="41"/>
                    <a:pt x="116" y="75"/>
                    <a:pt x="95" y="95"/>
                  </a:cubicBezTo>
                  <a:cubicBezTo>
                    <a:pt x="75" y="116"/>
                    <a:pt x="41" y="116"/>
                    <a:pt x="21" y="95"/>
                  </a:cubicBezTo>
                  <a:cubicBezTo>
                    <a:pt x="0" y="75"/>
                    <a:pt x="0" y="41"/>
                    <a:pt x="21" y="21"/>
                  </a:cubicBez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5" name="Google Shape;2325;p3"/>
            <p:cNvSpPr/>
            <p:nvPr/>
          </p:nvSpPr>
          <p:spPr>
            <a:xfrm>
              <a:off x="6950235" y="2925945"/>
              <a:ext cx="203335" cy="206742"/>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6" name="Google Shape;2326;p3"/>
            <p:cNvSpPr/>
            <p:nvPr/>
          </p:nvSpPr>
          <p:spPr>
            <a:xfrm>
              <a:off x="7066102" y="2864604"/>
              <a:ext cx="226054" cy="224918"/>
            </a:xfrm>
            <a:custGeom>
              <a:rect b="b" l="l" r="r" t="t"/>
              <a:pathLst>
                <a:path extrusionOk="0" h="116" w="116">
                  <a:moveTo>
                    <a:pt x="21" y="95"/>
                  </a:moveTo>
                  <a:cubicBezTo>
                    <a:pt x="0" y="75"/>
                    <a:pt x="0" y="41"/>
                    <a:pt x="21" y="21"/>
                  </a:cubicBezTo>
                  <a:cubicBezTo>
                    <a:pt x="41" y="0"/>
                    <a:pt x="75" y="0"/>
                    <a:pt x="95" y="21"/>
                  </a:cubicBezTo>
                  <a:cubicBezTo>
                    <a:pt x="116" y="41"/>
                    <a:pt x="116" y="75"/>
                    <a:pt x="95" y="95"/>
                  </a:cubicBezTo>
                  <a:cubicBezTo>
                    <a:pt x="75" y="116"/>
                    <a:pt x="41" y="116"/>
                    <a:pt x="21" y="95"/>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7" name="Google Shape;2327;p3"/>
            <p:cNvSpPr/>
            <p:nvPr/>
          </p:nvSpPr>
          <p:spPr>
            <a:xfrm>
              <a:off x="7128579" y="2747602"/>
              <a:ext cx="205607" cy="204471"/>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8" name="Google Shape;2328;p3"/>
            <p:cNvSpPr/>
            <p:nvPr/>
          </p:nvSpPr>
          <p:spPr>
            <a:xfrm>
              <a:off x="7066102" y="2610152"/>
              <a:ext cx="226054" cy="224918"/>
            </a:xfrm>
            <a:custGeom>
              <a:rect b="b" l="l" r="r" t="t"/>
              <a:pathLst>
                <a:path extrusionOk="0" h="116" w="116">
                  <a:moveTo>
                    <a:pt x="95" y="95"/>
                  </a:moveTo>
                  <a:cubicBezTo>
                    <a:pt x="75" y="116"/>
                    <a:pt x="41" y="116"/>
                    <a:pt x="21" y="95"/>
                  </a:cubicBezTo>
                  <a:cubicBezTo>
                    <a:pt x="0" y="75"/>
                    <a:pt x="0" y="41"/>
                    <a:pt x="21" y="21"/>
                  </a:cubicBezTo>
                  <a:cubicBezTo>
                    <a:pt x="41" y="0"/>
                    <a:pt x="75" y="0"/>
                    <a:pt x="95" y="21"/>
                  </a:cubicBezTo>
                  <a:cubicBezTo>
                    <a:pt x="116" y="41"/>
                    <a:pt x="116" y="75"/>
                    <a:pt x="95" y="95"/>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9" name="Google Shape;2329;p3"/>
            <p:cNvSpPr/>
            <p:nvPr/>
          </p:nvSpPr>
          <p:spPr>
            <a:xfrm>
              <a:off x="6912749" y="2710115"/>
              <a:ext cx="278308" cy="278308"/>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0" name="Google Shape;2330;p3"/>
            <p:cNvSpPr/>
            <p:nvPr/>
          </p:nvSpPr>
          <p:spPr>
            <a:xfrm>
              <a:off x="7054742" y="2566985"/>
              <a:ext cx="89740" cy="145401"/>
            </a:xfrm>
            <a:custGeom>
              <a:rect b="b" l="l" r="r" t="t"/>
              <a:pathLst>
                <a:path extrusionOk="0" h="75" w="46">
                  <a:moveTo>
                    <a:pt x="0" y="0"/>
                  </a:moveTo>
                  <a:cubicBezTo>
                    <a:pt x="0" y="74"/>
                    <a:pt x="0" y="74"/>
                    <a:pt x="0" y="74"/>
                  </a:cubicBezTo>
                  <a:cubicBezTo>
                    <a:pt x="4" y="74"/>
                    <a:pt x="8" y="75"/>
                    <a:pt x="11" y="75"/>
                  </a:cubicBezTo>
                  <a:cubicBezTo>
                    <a:pt x="12" y="63"/>
                    <a:pt x="18" y="52"/>
                    <a:pt x="27" y="43"/>
                  </a:cubicBezTo>
                  <a:cubicBezTo>
                    <a:pt x="32" y="37"/>
                    <a:pt x="39" y="33"/>
                    <a:pt x="46" y="30"/>
                  </a:cubicBezTo>
                  <a:cubicBezTo>
                    <a:pt x="38" y="13"/>
                    <a:pt x="20" y="1"/>
                    <a:pt x="0"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1" name="Google Shape;2331;p3"/>
            <p:cNvSpPr/>
            <p:nvPr/>
          </p:nvSpPr>
          <p:spPr>
            <a:xfrm>
              <a:off x="7251261" y="2649910"/>
              <a:ext cx="328289" cy="174936"/>
            </a:xfrm>
            <a:custGeom>
              <a:rect b="b" l="l" r="r" t="t"/>
              <a:pathLst>
                <a:path extrusionOk="0" h="90" w="169">
                  <a:moveTo>
                    <a:pt x="169" y="90"/>
                  </a:moveTo>
                  <a:cubicBezTo>
                    <a:pt x="169" y="90"/>
                    <a:pt x="169" y="90"/>
                    <a:pt x="169" y="90"/>
                  </a:cubicBezTo>
                  <a:cubicBezTo>
                    <a:pt x="169" y="90"/>
                    <a:pt x="169" y="90"/>
                    <a:pt x="169" y="90"/>
                  </a:cubicBezTo>
                  <a:moveTo>
                    <a:pt x="169" y="90"/>
                  </a:moveTo>
                  <a:cubicBezTo>
                    <a:pt x="169" y="90"/>
                    <a:pt x="169" y="90"/>
                    <a:pt x="169" y="90"/>
                  </a:cubicBezTo>
                  <a:cubicBezTo>
                    <a:pt x="169" y="90"/>
                    <a:pt x="169" y="90"/>
                    <a:pt x="169" y="90"/>
                  </a:cubicBezTo>
                  <a:moveTo>
                    <a:pt x="169" y="89"/>
                  </a:moveTo>
                  <a:cubicBezTo>
                    <a:pt x="169" y="90"/>
                    <a:pt x="169" y="90"/>
                    <a:pt x="169" y="90"/>
                  </a:cubicBezTo>
                  <a:cubicBezTo>
                    <a:pt x="169" y="90"/>
                    <a:pt x="169" y="90"/>
                    <a:pt x="169" y="89"/>
                  </a:cubicBezTo>
                  <a:moveTo>
                    <a:pt x="169" y="89"/>
                  </a:moveTo>
                  <a:cubicBezTo>
                    <a:pt x="169" y="89"/>
                    <a:pt x="169" y="89"/>
                    <a:pt x="169" y="89"/>
                  </a:cubicBezTo>
                  <a:cubicBezTo>
                    <a:pt x="169" y="89"/>
                    <a:pt x="169" y="89"/>
                    <a:pt x="169" y="89"/>
                  </a:cubicBezTo>
                  <a:moveTo>
                    <a:pt x="168" y="89"/>
                  </a:moveTo>
                  <a:cubicBezTo>
                    <a:pt x="169" y="89"/>
                    <a:pt x="169" y="89"/>
                    <a:pt x="169" y="89"/>
                  </a:cubicBezTo>
                  <a:cubicBezTo>
                    <a:pt x="169" y="89"/>
                    <a:pt x="169" y="89"/>
                    <a:pt x="168" y="89"/>
                  </a:cubicBezTo>
                  <a:moveTo>
                    <a:pt x="168" y="89"/>
                  </a:moveTo>
                  <a:cubicBezTo>
                    <a:pt x="168" y="89"/>
                    <a:pt x="168" y="89"/>
                    <a:pt x="168" y="89"/>
                  </a:cubicBezTo>
                  <a:cubicBezTo>
                    <a:pt x="168" y="89"/>
                    <a:pt x="168" y="89"/>
                    <a:pt x="168" y="89"/>
                  </a:cubicBezTo>
                  <a:moveTo>
                    <a:pt x="168" y="89"/>
                  </a:moveTo>
                  <a:cubicBezTo>
                    <a:pt x="168" y="89"/>
                    <a:pt x="168" y="89"/>
                    <a:pt x="168" y="89"/>
                  </a:cubicBezTo>
                  <a:cubicBezTo>
                    <a:pt x="168" y="89"/>
                    <a:pt x="168" y="89"/>
                    <a:pt x="168" y="89"/>
                  </a:cubicBezTo>
                  <a:moveTo>
                    <a:pt x="168" y="88"/>
                  </a:moveTo>
                  <a:cubicBezTo>
                    <a:pt x="168" y="88"/>
                    <a:pt x="168" y="88"/>
                    <a:pt x="168" y="89"/>
                  </a:cubicBezTo>
                  <a:cubicBezTo>
                    <a:pt x="168" y="88"/>
                    <a:pt x="168" y="88"/>
                    <a:pt x="168" y="88"/>
                  </a:cubicBezTo>
                  <a:moveTo>
                    <a:pt x="168" y="88"/>
                  </a:moveTo>
                  <a:cubicBezTo>
                    <a:pt x="168" y="88"/>
                    <a:pt x="168" y="88"/>
                    <a:pt x="168" y="88"/>
                  </a:cubicBezTo>
                  <a:cubicBezTo>
                    <a:pt x="168" y="88"/>
                    <a:pt x="168" y="88"/>
                    <a:pt x="168" y="88"/>
                  </a:cubicBezTo>
                  <a:moveTo>
                    <a:pt x="167" y="88"/>
                  </a:moveTo>
                  <a:cubicBezTo>
                    <a:pt x="167" y="88"/>
                    <a:pt x="168" y="88"/>
                    <a:pt x="168" y="88"/>
                  </a:cubicBezTo>
                  <a:cubicBezTo>
                    <a:pt x="168" y="88"/>
                    <a:pt x="167" y="88"/>
                    <a:pt x="167" y="88"/>
                  </a:cubicBezTo>
                  <a:moveTo>
                    <a:pt x="167" y="87"/>
                  </a:moveTo>
                  <a:cubicBezTo>
                    <a:pt x="167" y="88"/>
                    <a:pt x="167" y="88"/>
                    <a:pt x="167" y="88"/>
                  </a:cubicBezTo>
                  <a:cubicBezTo>
                    <a:pt x="167" y="88"/>
                    <a:pt x="167" y="88"/>
                    <a:pt x="167" y="87"/>
                  </a:cubicBezTo>
                  <a:moveTo>
                    <a:pt x="167" y="87"/>
                  </a:moveTo>
                  <a:cubicBezTo>
                    <a:pt x="167" y="87"/>
                    <a:pt x="167" y="87"/>
                    <a:pt x="167" y="87"/>
                  </a:cubicBezTo>
                  <a:cubicBezTo>
                    <a:pt x="167" y="87"/>
                    <a:pt x="167" y="87"/>
                    <a:pt x="167" y="87"/>
                  </a:cubicBezTo>
                  <a:moveTo>
                    <a:pt x="167" y="87"/>
                  </a:moveTo>
                  <a:cubicBezTo>
                    <a:pt x="167" y="87"/>
                    <a:pt x="167" y="87"/>
                    <a:pt x="167" y="87"/>
                  </a:cubicBezTo>
                  <a:cubicBezTo>
                    <a:pt x="167" y="87"/>
                    <a:pt x="167" y="87"/>
                    <a:pt x="167" y="87"/>
                  </a:cubicBezTo>
                  <a:moveTo>
                    <a:pt x="164" y="84"/>
                  </a:moveTo>
                  <a:cubicBezTo>
                    <a:pt x="165" y="85"/>
                    <a:pt x="166" y="86"/>
                    <a:pt x="166" y="87"/>
                  </a:cubicBezTo>
                  <a:cubicBezTo>
                    <a:pt x="167" y="87"/>
                    <a:pt x="167" y="87"/>
                    <a:pt x="167" y="87"/>
                  </a:cubicBezTo>
                  <a:cubicBezTo>
                    <a:pt x="167" y="87"/>
                    <a:pt x="167" y="87"/>
                    <a:pt x="166" y="87"/>
                  </a:cubicBezTo>
                  <a:cubicBezTo>
                    <a:pt x="166" y="86"/>
                    <a:pt x="165" y="85"/>
                    <a:pt x="164" y="84"/>
                  </a:cubicBezTo>
                  <a:moveTo>
                    <a:pt x="79" y="50"/>
                  </a:moveTo>
                  <a:cubicBezTo>
                    <a:pt x="79" y="50"/>
                    <a:pt x="79" y="50"/>
                    <a:pt x="79" y="50"/>
                  </a:cubicBezTo>
                  <a:cubicBezTo>
                    <a:pt x="79" y="50"/>
                    <a:pt x="79" y="50"/>
                    <a:pt x="79" y="50"/>
                  </a:cubicBezTo>
                  <a:moveTo>
                    <a:pt x="74" y="50"/>
                  </a:moveTo>
                  <a:cubicBezTo>
                    <a:pt x="74" y="50"/>
                    <a:pt x="74" y="50"/>
                    <a:pt x="74" y="50"/>
                  </a:cubicBezTo>
                  <a:cubicBezTo>
                    <a:pt x="74" y="50"/>
                    <a:pt x="74" y="50"/>
                    <a:pt x="74" y="50"/>
                  </a:cubicBezTo>
                  <a:moveTo>
                    <a:pt x="79" y="50"/>
                  </a:moveTo>
                  <a:cubicBezTo>
                    <a:pt x="79" y="50"/>
                    <a:pt x="79" y="50"/>
                    <a:pt x="79" y="50"/>
                  </a:cubicBezTo>
                  <a:cubicBezTo>
                    <a:pt x="79" y="50"/>
                    <a:pt x="79" y="50"/>
                    <a:pt x="79" y="50"/>
                  </a:cubicBezTo>
                  <a:moveTo>
                    <a:pt x="79" y="50"/>
                  </a:moveTo>
                  <a:cubicBezTo>
                    <a:pt x="79" y="50"/>
                    <a:pt x="79" y="50"/>
                    <a:pt x="79" y="50"/>
                  </a:cubicBezTo>
                  <a:cubicBezTo>
                    <a:pt x="79" y="50"/>
                    <a:pt x="79" y="50"/>
                    <a:pt x="79" y="50"/>
                  </a:cubicBezTo>
                  <a:moveTo>
                    <a:pt x="75" y="50"/>
                  </a:moveTo>
                  <a:cubicBezTo>
                    <a:pt x="75" y="50"/>
                    <a:pt x="75" y="50"/>
                    <a:pt x="75" y="50"/>
                  </a:cubicBezTo>
                  <a:cubicBezTo>
                    <a:pt x="75" y="50"/>
                    <a:pt x="75" y="50"/>
                    <a:pt x="75" y="50"/>
                  </a:cubicBezTo>
                  <a:moveTo>
                    <a:pt x="75" y="50"/>
                  </a:moveTo>
                  <a:cubicBezTo>
                    <a:pt x="75" y="50"/>
                    <a:pt x="75" y="50"/>
                    <a:pt x="75" y="50"/>
                  </a:cubicBezTo>
                  <a:cubicBezTo>
                    <a:pt x="75" y="50"/>
                    <a:pt x="75" y="50"/>
                    <a:pt x="75" y="50"/>
                  </a:cubicBezTo>
                  <a:moveTo>
                    <a:pt x="78" y="50"/>
                  </a:moveTo>
                  <a:cubicBezTo>
                    <a:pt x="78" y="50"/>
                    <a:pt x="78" y="50"/>
                    <a:pt x="78" y="50"/>
                  </a:cubicBezTo>
                  <a:cubicBezTo>
                    <a:pt x="78" y="50"/>
                    <a:pt x="78" y="50"/>
                    <a:pt x="78" y="50"/>
                  </a:cubicBezTo>
                  <a:moveTo>
                    <a:pt x="78" y="50"/>
                  </a:moveTo>
                  <a:cubicBezTo>
                    <a:pt x="78" y="50"/>
                    <a:pt x="78" y="50"/>
                    <a:pt x="78" y="50"/>
                  </a:cubicBezTo>
                  <a:cubicBezTo>
                    <a:pt x="78" y="50"/>
                    <a:pt x="78" y="50"/>
                    <a:pt x="78" y="50"/>
                  </a:cubicBezTo>
                  <a:moveTo>
                    <a:pt x="75" y="50"/>
                  </a:moveTo>
                  <a:cubicBezTo>
                    <a:pt x="75" y="50"/>
                    <a:pt x="75" y="50"/>
                    <a:pt x="75" y="50"/>
                  </a:cubicBezTo>
                  <a:cubicBezTo>
                    <a:pt x="75" y="50"/>
                    <a:pt x="75" y="50"/>
                    <a:pt x="75" y="50"/>
                  </a:cubicBezTo>
                  <a:moveTo>
                    <a:pt x="78" y="50"/>
                  </a:moveTo>
                  <a:cubicBezTo>
                    <a:pt x="78" y="50"/>
                    <a:pt x="78" y="50"/>
                    <a:pt x="78" y="50"/>
                  </a:cubicBezTo>
                  <a:cubicBezTo>
                    <a:pt x="78" y="50"/>
                    <a:pt x="78" y="50"/>
                    <a:pt x="78" y="50"/>
                  </a:cubicBezTo>
                  <a:moveTo>
                    <a:pt x="76" y="50"/>
                  </a:moveTo>
                  <a:cubicBezTo>
                    <a:pt x="76" y="50"/>
                    <a:pt x="76" y="50"/>
                    <a:pt x="76" y="50"/>
                  </a:cubicBezTo>
                  <a:cubicBezTo>
                    <a:pt x="76" y="50"/>
                    <a:pt x="76" y="50"/>
                    <a:pt x="76" y="50"/>
                  </a:cubicBezTo>
                  <a:moveTo>
                    <a:pt x="77" y="50"/>
                  </a:moveTo>
                  <a:cubicBezTo>
                    <a:pt x="77" y="50"/>
                    <a:pt x="77" y="50"/>
                    <a:pt x="78" y="50"/>
                  </a:cubicBezTo>
                  <a:cubicBezTo>
                    <a:pt x="77" y="50"/>
                    <a:pt x="77" y="50"/>
                    <a:pt x="77" y="50"/>
                  </a:cubicBezTo>
                  <a:moveTo>
                    <a:pt x="76" y="50"/>
                  </a:moveTo>
                  <a:cubicBezTo>
                    <a:pt x="76" y="50"/>
                    <a:pt x="76" y="50"/>
                    <a:pt x="76" y="50"/>
                  </a:cubicBezTo>
                  <a:cubicBezTo>
                    <a:pt x="76" y="50"/>
                    <a:pt x="76" y="50"/>
                    <a:pt x="76" y="50"/>
                  </a:cubicBezTo>
                  <a:moveTo>
                    <a:pt x="77" y="50"/>
                  </a:moveTo>
                  <a:cubicBezTo>
                    <a:pt x="77" y="50"/>
                    <a:pt x="77" y="50"/>
                    <a:pt x="77" y="50"/>
                  </a:cubicBezTo>
                  <a:cubicBezTo>
                    <a:pt x="77" y="50"/>
                    <a:pt x="77" y="50"/>
                    <a:pt x="77" y="50"/>
                  </a:cubicBezTo>
                  <a:moveTo>
                    <a:pt x="76" y="50"/>
                  </a:moveTo>
                  <a:cubicBezTo>
                    <a:pt x="76" y="50"/>
                    <a:pt x="76" y="50"/>
                    <a:pt x="76" y="50"/>
                  </a:cubicBezTo>
                  <a:cubicBezTo>
                    <a:pt x="76" y="50"/>
                    <a:pt x="76" y="50"/>
                    <a:pt x="76" y="50"/>
                  </a:cubicBezTo>
                  <a:moveTo>
                    <a:pt x="77" y="50"/>
                  </a:moveTo>
                  <a:cubicBezTo>
                    <a:pt x="77" y="50"/>
                    <a:pt x="76" y="50"/>
                    <a:pt x="76" y="50"/>
                  </a:cubicBezTo>
                  <a:cubicBezTo>
                    <a:pt x="76" y="50"/>
                    <a:pt x="77" y="50"/>
                    <a:pt x="77" y="50"/>
                  </a:cubicBezTo>
                  <a:cubicBezTo>
                    <a:pt x="77" y="50"/>
                    <a:pt x="77" y="50"/>
                    <a:pt x="77" y="50"/>
                  </a:cubicBezTo>
                  <a:cubicBezTo>
                    <a:pt x="77" y="50"/>
                    <a:pt x="77" y="50"/>
                    <a:pt x="77" y="50"/>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2" name="Google Shape;2332;p3"/>
            <p:cNvSpPr/>
            <p:nvPr/>
          </p:nvSpPr>
          <p:spPr>
            <a:xfrm>
              <a:off x="7647708" y="2988423"/>
              <a:ext cx="0" cy="10223"/>
            </a:xfrm>
            <a:custGeom>
              <a:rect b="b" l="l" r="r" t="t"/>
              <a:pathLst>
                <a:path extrusionOk="0" h="5" w="120000">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4"/>
                  </a:cubicBezTo>
                  <a:cubicBezTo>
                    <a:pt x="0" y="3"/>
                    <a:pt x="0" y="3"/>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3"/>
                    <a:pt x="0" y="3"/>
                  </a:cubicBezTo>
                  <a:cubicBezTo>
                    <a:pt x="0" y="3"/>
                    <a:pt x="0" y="3"/>
                    <a:pt x="0" y="3"/>
                  </a:cubicBezTo>
                  <a:cubicBezTo>
                    <a:pt x="0" y="3"/>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1"/>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3" name="Google Shape;2333;p3"/>
            <p:cNvSpPr/>
            <p:nvPr/>
          </p:nvSpPr>
          <p:spPr>
            <a:xfrm>
              <a:off x="7565919" y="3159952"/>
              <a:ext cx="15904" cy="14768"/>
            </a:xfrm>
            <a:custGeom>
              <a:rect b="b" l="l" r="r" t="t"/>
              <a:pathLst>
                <a:path extrusionOk="0" h="8" w="8">
                  <a:moveTo>
                    <a:pt x="4" y="4"/>
                  </a:moveTo>
                  <a:cubicBezTo>
                    <a:pt x="3" y="6"/>
                    <a:pt x="2" y="7"/>
                    <a:pt x="0" y="8"/>
                  </a:cubicBezTo>
                  <a:cubicBezTo>
                    <a:pt x="2" y="7"/>
                    <a:pt x="3" y="6"/>
                    <a:pt x="4" y="4"/>
                  </a:cubicBezTo>
                  <a:moveTo>
                    <a:pt x="5" y="4"/>
                  </a:moveTo>
                  <a:cubicBezTo>
                    <a:pt x="5" y="4"/>
                    <a:pt x="5" y="4"/>
                    <a:pt x="4" y="4"/>
                  </a:cubicBezTo>
                  <a:cubicBezTo>
                    <a:pt x="5" y="4"/>
                    <a:pt x="5" y="4"/>
                    <a:pt x="5" y="4"/>
                  </a:cubicBezTo>
                  <a:moveTo>
                    <a:pt x="5" y="4"/>
                  </a:moveTo>
                  <a:cubicBezTo>
                    <a:pt x="5" y="4"/>
                    <a:pt x="5" y="4"/>
                    <a:pt x="5" y="4"/>
                  </a:cubicBezTo>
                  <a:cubicBezTo>
                    <a:pt x="5" y="4"/>
                    <a:pt x="5" y="4"/>
                    <a:pt x="5" y="4"/>
                  </a:cubicBezTo>
                  <a:moveTo>
                    <a:pt x="8" y="1"/>
                  </a:moveTo>
                  <a:cubicBezTo>
                    <a:pt x="7" y="2"/>
                    <a:pt x="6" y="3"/>
                    <a:pt x="5" y="4"/>
                  </a:cubicBezTo>
                  <a:cubicBezTo>
                    <a:pt x="6" y="3"/>
                    <a:pt x="7" y="2"/>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4" name="Google Shape;2334;p3"/>
            <p:cNvSpPr/>
            <p:nvPr/>
          </p:nvSpPr>
          <p:spPr>
            <a:xfrm>
              <a:off x="7153570" y="3221293"/>
              <a:ext cx="138585" cy="311250"/>
            </a:xfrm>
            <a:custGeom>
              <a:rect b="b" l="l" r="r" t="t"/>
              <a:pathLst>
                <a:path extrusionOk="0" h="160" w="71">
                  <a:moveTo>
                    <a:pt x="71" y="0"/>
                  </a:moveTo>
                  <a:cubicBezTo>
                    <a:pt x="0" y="118"/>
                    <a:pt x="0" y="118"/>
                    <a:pt x="0" y="118"/>
                  </a:cubicBezTo>
                  <a:cubicBezTo>
                    <a:pt x="0" y="160"/>
                    <a:pt x="0" y="160"/>
                    <a:pt x="0" y="160"/>
                  </a:cubicBezTo>
                  <a:cubicBezTo>
                    <a:pt x="0" y="118"/>
                    <a:pt x="0" y="118"/>
                    <a:pt x="0" y="118"/>
                  </a:cubicBezTo>
                  <a:cubicBezTo>
                    <a:pt x="71" y="0"/>
                    <a:pt x="71" y="0"/>
                    <a:pt x="71" y="0"/>
                  </a:cubicBezTo>
                  <a:cubicBezTo>
                    <a:pt x="71" y="0"/>
                    <a:pt x="71" y="0"/>
                    <a:pt x="71"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5" name="Google Shape;2335;p3"/>
            <p:cNvSpPr/>
            <p:nvPr/>
          </p:nvSpPr>
          <p:spPr>
            <a:xfrm>
              <a:off x="7292155" y="3192894"/>
              <a:ext cx="17039" cy="28399"/>
            </a:xfrm>
            <a:custGeom>
              <a:rect b="b" l="l" r="r" t="t"/>
              <a:pathLst>
                <a:path extrusionOk="0" h="15" w="9">
                  <a:moveTo>
                    <a:pt x="9" y="0"/>
                  </a:moveTo>
                  <a:cubicBezTo>
                    <a:pt x="9" y="0"/>
                    <a:pt x="9" y="0"/>
                    <a:pt x="9" y="0"/>
                  </a:cubicBezTo>
                  <a:cubicBezTo>
                    <a:pt x="0" y="15"/>
                    <a:pt x="0" y="15"/>
                    <a:pt x="0" y="15"/>
                  </a:cubicBezTo>
                  <a:cubicBezTo>
                    <a:pt x="0" y="15"/>
                    <a:pt x="0" y="15"/>
                    <a:pt x="0" y="15"/>
                  </a:cubicBezTo>
                  <a:cubicBezTo>
                    <a:pt x="9" y="0"/>
                    <a:pt x="9" y="0"/>
                    <a:pt x="9"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6" name="Google Shape;2336;p3"/>
            <p:cNvSpPr/>
            <p:nvPr/>
          </p:nvSpPr>
          <p:spPr>
            <a:xfrm>
              <a:off x="7394391" y="3240604"/>
              <a:ext cx="10223" cy="0"/>
            </a:xfrm>
            <a:custGeom>
              <a:rect b="b" l="l" r="r" t="t"/>
              <a:pathLst>
                <a:path extrusionOk="0" h="120000" w="5">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4" y="0"/>
                  </a:moveTo>
                  <a:cubicBezTo>
                    <a:pt x="3" y="0"/>
                    <a:pt x="3" y="0"/>
                    <a:pt x="3" y="0"/>
                  </a:cubicBezTo>
                  <a:cubicBezTo>
                    <a:pt x="3" y="0"/>
                    <a:pt x="3"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0" y="0"/>
                  </a:moveTo>
                  <a:cubicBezTo>
                    <a:pt x="0" y="0"/>
                    <a:pt x="0" y="0"/>
                    <a:pt x="1"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7" name="Google Shape;2337;p3"/>
            <p:cNvSpPr/>
            <p:nvPr/>
          </p:nvSpPr>
          <p:spPr>
            <a:xfrm>
              <a:off x="7054742" y="3073619"/>
              <a:ext cx="98827" cy="522537"/>
            </a:xfrm>
            <a:custGeom>
              <a:rect b="b" l="l" r="r" t="t"/>
              <a:pathLst>
                <a:path extrusionOk="0" h="269" w="51">
                  <a:moveTo>
                    <a:pt x="51" y="194"/>
                  </a:moveTo>
                  <a:cubicBezTo>
                    <a:pt x="31" y="227"/>
                    <a:pt x="31" y="227"/>
                    <a:pt x="31" y="227"/>
                  </a:cubicBezTo>
                  <a:cubicBezTo>
                    <a:pt x="0" y="208"/>
                    <a:pt x="0" y="208"/>
                    <a:pt x="0" y="208"/>
                  </a:cubicBezTo>
                  <a:cubicBezTo>
                    <a:pt x="0" y="269"/>
                    <a:pt x="0" y="269"/>
                    <a:pt x="0" y="269"/>
                  </a:cubicBezTo>
                  <a:cubicBezTo>
                    <a:pt x="51" y="269"/>
                    <a:pt x="51" y="269"/>
                    <a:pt x="51" y="269"/>
                  </a:cubicBezTo>
                  <a:cubicBezTo>
                    <a:pt x="51" y="236"/>
                    <a:pt x="51" y="236"/>
                    <a:pt x="51" y="236"/>
                  </a:cubicBezTo>
                  <a:cubicBezTo>
                    <a:pt x="51" y="194"/>
                    <a:pt x="51" y="194"/>
                    <a:pt x="51" y="194"/>
                  </a:cubicBezTo>
                  <a:moveTo>
                    <a:pt x="46" y="0"/>
                  </a:moveTo>
                  <a:cubicBezTo>
                    <a:pt x="38" y="17"/>
                    <a:pt x="20" y="29"/>
                    <a:pt x="0" y="30"/>
                  </a:cubicBezTo>
                  <a:cubicBezTo>
                    <a:pt x="0" y="147"/>
                    <a:pt x="0" y="147"/>
                    <a:pt x="0" y="147"/>
                  </a:cubicBezTo>
                  <a:cubicBezTo>
                    <a:pt x="51" y="62"/>
                    <a:pt x="51" y="62"/>
                    <a:pt x="51" y="62"/>
                  </a:cubicBezTo>
                  <a:cubicBezTo>
                    <a:pt x="51" y="32"/>
                    <a:pt x="51" y="32"/>
                    <a:pt x="51" y="32"/>
                  </a:cubicBezTo>
                  <a:cubicBezTo>
                    <a:pt x="51" y="1"/>
                    <a:pt x="51" y="1"/>
                    <a:pt x="51" y="1"/>
                  </a:cubicBezTo>
                  <a:cubicBezTo>
                    <a:pt x="49" y="1"/>
                    <a:pt x="48" y="0"/>
                    <a:pt x="46"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8" name="Google Shape;2338;p3"/>
            <p:cNvSpPr/>
            <p:nvPr/>
          </p:nvSpPr>
          <p:spPr>
            <a:xfrm>
              <a:off x="7054742" y="3116785"/>
              <a:ext cx="254452" cy="397582"/>
            </a:xfrm>
            <a:custGeom>
              <a:rect b="b" l="l" r="r" t="t"/>
              <a:pathLst>
                <a:path extrusionOk="0" h="205" w="131">
                  <a:moveTo>
                    <a:pt x="75" y="0"/>
                  </a:moveTo>
                  <a:cubicBezTo>
                    <a:pt x="52" y="38"/>
                    <a:pt x="52" y="38"/>
                    <a:pt x="52" y="38"/>
                  </a:cubicBezTo>
                  <a:cubicBezTo>
                    <a:pt x="51" y="40"/>
                    <a:pt x="51" y="40"/>
                    <a:pt x="51" y="40"/>
                  </a:cubicBezTo>
                  <a:cubicBezTo>
                    <a:pt x="0" y="125"/>
                    <a:pt x="0" y="125"/>
                    <a:pt x="0" y="125"/>
                  </a:cubicBezTo>
                  <a:cubicBezTo>
                    <a:pt x="0" y="128"/>
                    <a:pt x="0" y="128"/>
                    <a:pt x="0" y="128"/>
                  </a:cubicBezTo>
                  <a:cubicBezTo>
                    <a:pt x="25" y="170"/>
                    <a:pt x="25" y="170"/>
                    <a:pt x="25" y="170"/>
                  </a:cubicBezTo>
                  <a:cubicBezTo>
                    <a:pt x="0" y="185"/>
                    <a:pt x="0" y="185"/>
                    <a:pt x="0" y="185"/>
                  </a:cubicBezTo>
                  <a:cubicBezTo>
                    <a:pt x="0" y="186"/>
                    <a:pt x="0" y="186"/>
                    <a:pt x="0" y="186"/>
                  </a:cubicBezTo>
                  <a:cubicBezTo>
                    <a:pt x="31" y="205"/>
                    <a:pt x="31" y="205"/>
                    <a:pt x="31" y="205"/>
                  </a:cubicBezTo>
                  <a:cubicBezTo>
                    <a:pt x="51" y="172"/>
                    <a:pt x="51" y="172"/>
                    <a:pt x="51" y="172"/>
                  </a:cubicBezTo>
                  <a:cubicBezTo>
                    <a:pt x="122" y="54"/>
                    <a:pt x="122" y="54"/>
                    <a:pt x="122" y="54"/>
                  </a:cubicBezTo>
                  <a:cubicBezTo>
                    <a:pt x="131" y="39"/>
                    <a:pt x="131" y="39"/>
                    <a:pt x="131" y="39"/>
                  </a:cubicBezTo>
                  <a:cubicBezTo>
                    <a:pt x="127" y="40"/>
                    <a:pt x="124" y="40"/>
                    <a:pt x="120" y="40"/>
                  </a:cubicBezTo>
                  <a:cubicBezTo>
                    <a:pt x="109" y="40"/>
                    <a:pt x="97" y="35"/>
                    <a:pt x="88" y="26"/>
                  </a:cubicBezTo>
                  <a:cubicBezTo>
                    <a:pt x="80" y="19"/>
                    <a:pt x="76" y="9"/>
                    <a:pt x="75"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9" name="Google Shape;2339;p3"/>
            <p:cNvSpPr/>
            <p:nvPr/>
          </p:nvSpPr>
          <p:spPr>
            <a:xfrm>
              <a:off x="7054742" y="3365558"/>
              <a:ext cx="48846" cy="110187"/>
            </a:xfrm>
            <a:custGeom>
              <a:rect b="b" l="l" r="r" t="t"/>
              <a:pathLst>
                <a:path extrusionOk="0" h="97" w="43">
                  <a:moveTo>
                    <a:pt x="0" y="0"/>
                  </a:moveTo>
                  <a:lnTo>
                    <a:pt x="0" y="97"/>
                  </a:lnTo>
                  <a:lnTo>
                    <a:pt x="43" y="72"/>
                  </a:lnTo>
                  <a:lnTo>
                    <a:pt x="0" y="0"/>
                  </a:lnTo>
                  <a:close/>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0" name="Google Shape;2340;p3"/>
            <p:cNvSpPr/>
            <p:nvPr/>
          </p:nvSpPr>
          <p:spPr>
            <a:xfrm>
              <a:off x="7054742" y="3365558"/>
              <a:ext cx="48846" cy="110187"/>
            </a:xfrm>
            <a:custGeom>
              <a:rect b="b" l="l" r="r" t="t"/>
              <a:pathLst>
                <a:path extrusionOk="0" h="97" w="43">
                  <a:moveTo>
                    <a:pt x="0" y="0"/>
                  </a:moveTo>
                  <a:lnTo>
                    <a:pt x="0" y="97"/>
                  </a:lnTo>
                  <a:lnTo>
                    <a:pt x="43" y="72"/>
                  </a:lnTo>
                  <a:lnTo>
                    <a:pt x="0"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1" name="Google Shape;2341;p3"/>
            <p:cNvSpPr/>
            <p:nvPr/>
          </p:nvSpPr>
          <p:spPr>
            <a:xfrm>
              <a:off x="7319418" y="2747602"/>
              <a:ext cx="161305" cy="126090"/>
            </a:xfrm>
            <a:custGeom>
              <a:rect b="b" l="l" r="r" t="t"/>
              <a:pathLst>
                <a:path extrusionOk="0" h="65" w="83">
                  <a:moveTo>
                    <a:pt x="42" y="0"/>
                  </a:moveTo>
                  <a:cubicBezTo>
                    <a:pt x="42"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22" y="1"/>
                    <a:pt x="8" y="11"/>
                    <a:pt x="0" y="25"/>
                  </a:cubicBezTo>
                  <a:cubicBezTo>
                    <a:pt x="1" y="26"/>
                    <a:pt x="1" y="26"/>
                    <a:pt x="1" y="26"/>
                  </a:cubicBezTo>
                  <a:cubicBezTo>
                    <a:pt x="7" y="29"/>
                    <a:pt x="12" y="32"/>
                    <a:pt x="17" y="37"/>
                  </a:cubicBezTo>
                  <a:cubicBezTo>
                    <a:pt x="25" y="45"/>
                    <a:pt x="29" y="55"/>
                    <a:pt x="30" y="65"/>
                  </a:cubicBezTo>
                  <a:cubicBezTo>
                    <a:pt x="34" y="65"/>
                    <a:pt x="38" y="64"/>
                    <a:pt x="42" y="64"/>
                  </a:cubicBezTo>
                  <a:cubicBezTo>
                    <a:pt x="45" y="64"/>
                    <a:pt x="49" y="65"/>
                    <a:pt x="53" y="65"/>
                  </a:cubicBezTo>
                  <a:cubicBezTo>
                    <a:pt x="54" y="55"/>
                    <a:pt x="58" y="45"/>
                    <a:pt x="66" y="37"/>
                  </a:cubicBezTo>
                  <a:cubicBezTo>
                    <a:pt x="71" y="32"/>
                    <a:pt x="77" y="28"/>
                    <a:pt x="83" y="26"/>
                  </a:cubicBezTo>
                  <a:cubicBezTo>
                    <a:pt x="76" y="11"/>
                    <a:pt x="62" y="1"/>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2" name="Google Shape;2342;p3"/>
            <p:cNvSpPr/>
            <p:nvPr/>
          </p:nvSpPr>
          <p:spPr>
            <a:xfrm>
              <a:off x="7319418" y="2797583"/>
              <a:ext cx="57933" cy="105643"/>
            </a:xfrm>
            <a:custGeom>
              <a:rect b="b" l="l" r="r" t="t"/>
              <a:pathLst>
                <a:path extrusionOk="0" h="54" w="30">
                  <a:moveTo>
                    <a:pt x="1" y="0"/>
                  </a:moveTo>
                  <a:cubicBezTo>
                    <a:pt x="5" y="8"/>
                    <a:pt x="8" y="17"/>
                    <a:pt x="8" y="27"/>
                  </a:cubicBezTo>
                  <a:cubicBezTo>
                    <a:pt x="8" y="37"/>
                    <a:pt x="5" y="46"/>
                    <a:pt x="0" y="54"/>
                  </a:cubicBezTo>
                  <a:cubicBezTo>
                    <a:pt x="8" y="47"/>
                    <a:pt x="19" y="41"/>
                    <a:pt x="30" y="39"/>
                  </a:cubicBezTo>
                  <a:cubicBezTo>
                    <a:pt x="29" y="29"/>
                    <a:pt x="25" y="19"/>
                    <a:pt x="17" y="11"/>
                  </a:cubicBezTo>
                  <a:cubicBezTo>
                    <a:pt x="12" y="6"/>
                    <a:pt x="7" y="3"/>
                    <a:pt x="1"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3" name="Google Shape;2343;p3"/>
            <p:cNvSpPr/>
            <p:nvPr/>
          </p:nvSpPr>
          <p:spPr>
            <a:xfrm>
              <a:off x="7273980" y="2928218"/>
              <a:ext cx="23854" cy="87468"/>
            </a:xfrm>
            <a:custGeom>
              <a:rect b="b" l="l" r="r" t="t"/>
              <a:pathLst>
                <a:path extrusionOk="0" h="45" w="12">
                  <a:moveTo>
                    <a:pt x="2" y="37"/>
                  </a:moveTo>
                  <a:cubicBezTo>
                    <a:pt x="2" y="40"/>
                    <a:pt x="1" y="43"/>
                    <a:pt x="0" y="45"/>
                  </a:cubicBezTo>
                  <a:cubicBezTo>
                    <a:pt x="1" y="45"/>
                    <a:pt x="2" y="45"/>
                    <a:pt x="3" y="45"/>
                  </a:cubicBezTo>
                  <a:cubicBezTo>
                    <a:pt x="3" y="42"/>
                    <a:pt x="2" y="40"/>
                    <a:pt x="2" y="37"/>
                  </a:cubicBezTo>
                  <a:moveTo>
                    <a:pt x="12" y="0"/>
                  </a:moveTo>
                  <a:cubicBezTo>
                    <a:pt x="9" y="3"/>
                    <a:pt x="5" y="5"/>
                    <a:pt x="1" y="7"/>
                  </a:cubicBezTo>
                  <a:cubicBezTo>
                    <a:pt x="2" y="12"/>
                    <a:pt x="3" y="16"/>
                    <a:pt x="4" y="21"/>
                  </a:cubicBezTo>
                  <a:cubicBezTo>
                    <a:pt x="5" y="13"/>
                    <a:pt x="8" y="6"/>
                    <a:pt x="12"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4" name="Google Shape;2344;p3"/>
            <p:cNvSpPr/>
            <p:nvPr/>
          </p:nvSpPr>
          <p:spPr>
            <a:xfrm>
              <a:off x="7199007" y="3015686"/>
              <a:ext cx="131770" cy="178345"/>
            </a:xfrm>
            <a:custGeom>
              <a:rect b="b" l="l" r="r" t="t"/>
              <a:pathLst>
                <a:path extrusionOk="0" h="92" w="68">
                  <a:moveTo>
                    <a:pt x="42" y="0"/>
                  </a:moveTo>
                  <a:cubicBezTo>
                    <a:pt x="41" y="0"/>
                    <a:pt x="40" y="0"/>
                    <a:pt x="39" y="0"/>
                  </a:cubicBezTo>
                  <a:cubicBezTo>
                    <a:pt x="36" y="6"/>
                    <a:pt x="32" y="12"/>
                    <a:pt x="27" y="17"/>
                  </a:cubicBezTo>
                  <a:cubicBezTo>
                    <a:pt x="20" y="24"/>
                    <a:pt x="12" y="29"/>
                    <a:pt x="3" y="31"/>
                  </a:cubicBezTo>
                  <a:cubicBezTo>
                    <a:pt x="1" y="38"/>
                    <a:pt x="0" y="45"/>
                    <a:pt x="1" y="52"/>
                  </a:cubicBezTo>
                  <a:cubicBezTo>
                    <a:pt x="1" y="52"/>
                    <a:pt x="1" y="52"/>
                    <a:pt x="1" y="52"/>
                  </a:cubicBezTo>
                  <a:cubicBezTo>
                    <a:pt x="2" y="61"/>
                    <a:pt x="6" y="71"/>
                    <a:pt x="14" y="78"/>
                  </a:cubicBezTo>
                  <a:cubicBezTo>
                    <a:pt x="23" y="87"/>
                    <a:pt x="35" y="92"/>
                    <a:pt x="46" y="92"/>
                  </a:cubicBezTo>
                  <a:cubicBezTo>
                    <a:pt x="50" y="92"/>
                    <a:pt x="53" y="92"/>
                    <a:pt x="57" y="91"/>
                  </a:cubicBezTo>
                  <a:cubicBezTo>
                    <a:pt x="57" y="91"/>
                    <a:pt x="57" y="91"/>
                    <a:pt x="57" y="91"/>
                  </a:cubicBezTo>
                  <a:cubicBezTo>
                    <a:pt x="57" y="91"/>
                    <a:pt x="57" y="91"/>
                    <a:pt x="57" y="91"/>
                  </a:cubicBezTo>
                  <a:cubicBezTo>
                    <a:pt x="58" y="90"/>
                    <a:pt x="60" y="90"/>
                    <a:pt x="62" y="89"/>
                  </a:cubicBezTo>
                  <a:cubicBezTo>
                    <a:pt x="59" y="83"/>
                    <a:pt x="58" y="77"/>
                    <a:pt x="58" y="70"/>
                  </a:cubicBezTo>
                  <a:cubicBezTo>
                    <a:pt x="58" y="58"/>
                    <a:pt x="62" y="48"/>
                    <a:pt x="68" y="40"/>
                  </a:cubicBezTo>
                  <a:cubicBezTo>
                    <a:pt x="55" y="31"/>
                    <a:pt x="45" y="16"/>
                    <a:pt x="42"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5" name="Google Shape;2345;p3"/>
            <p:cNvSpPr/>
            <p:nvPr/>
          </p:nvSpPr>
          <p:spPr>
            <a:xfrm>
              <a:off x="7311467" y="3092931"/>
              <a:ext cx="169257" cy="147673"/>
            </a:xfrm>
            <a:custGeom>
              <a:rect b="b" l="l" r="r" t="t"/>
              <a:pathLst>
                <a:path extrusionOk="0" h="76" w="87">
                  <a:moveTo>
                    <a:pt x="10" y="0"/>
                  </a:moveTo>
                  <a:cubicBezTo>
                    <a:pt x="4" y="8"/>
                    <a:pt x="0" y="18"/>
                    <a:pt x="0" y="30"/>
                  </a:cubicBezTo>
                  <a:cubicBezTo>
                    <a:pt x="0" y="37"/>
                    <a:pt x="1" y="43"/>
                    <a:pt x="4" y="49"/>
                  </a:cubicBezTo>
                  <a:cubicBezTo>
                    <a:pt x="4" y="49"/>
                    <a:pt x="4" y="49"/>
                    <a:pt x="4" y="49"/>
                  </a:cubicBezTo>
                  <a:cubicBezTo>
                    <a:pt x="11" y="64"/>
                    <a:pt x="26" y="75"/>
                    <a:pt x="43" y="76"/>
                  </a:cubicBezTo>
                  <a:cubicBezTo>
                    <a:pt x="43" y="76"/>
                    <a:pt x="43" y="76"/>
                    <a:pt x="43" y="76"/>
                  </a:cubicBezTo>
                  <a:cubicBezTo>
                    <a:pt x="43" y="76"/>
                    <a:pt x="43" y="76"/>
                    <a:pt x="43" y="76"/>
                  </a:cubicBezTo>
                  <a:cubicBezTo>
                    <a:pt x="43" y="76"/>
                    <a:pt x="43" y="76"/>
                    <a:pt x="43" y="76"/>
                  </a:cubicBezTo>
                  <a:cubicBezTo>
                    <a:pt x="43" y="76"/>
                    <a:pt x="43" y="76"/>
                    <a:pt x="43" y="76"/>
                  </a:cubicBezTo>
                  <a:cubicBezTo>
                    <a:pt x="43" y="76"/>
                    <a:pt x="43" y="76"/>
                    <a:pt x="44" y="76"/>
                  </a:cubicBezTo>
                  <a:cubicBezTo>
                    <a:pt x="44" y="76"/>
                    <a:pt x="44" y="76"/>
                    <a:pt x="44" y="76"/>
                  </a:cubicBezTo>
                  <a:cubicBezTo>
                    <a:pt x="44" y="76"/>
                    <a:pt x="44" y="76"/>
                    <a:pt x="44" y="76"/>
                  </a:cubicBezTo>
                  <a:cubicBezTo>
                    <a:pt x="44" y="76"/>
                    <a:pt x="44" y="76"/>
                    <a:pt x="44" y="76"/>
                  </a:cubicBezTo>
                  <a:cubicBezTo>
                    <a:pt x="44" y="76"/>
                    <a:pt x="44" y="76"/>
                    <a:pt x="44" y="76"/>
                  </a:cubicBezTo>
                  <a:cubicBezTo>
                    <a:pt x="44" y="76"/>
                    <a:pt x="44" y="76"/>
                    <a:pt x="44" y="76"/>
                  </a:cubicBezTo>
                  <a:cubicBezTo>
                    <a:pt x="44" y="76"/>
                    <a:pt x="44" y="76"/>
                    <a:pt x="44" y="76"/>
                  </a:cubicBezTo>
                  <a:cubicBezTo>
                    <a:pt x="44" y="76"/>
                    <a:pt x="44" y="76"/>
                    <a:pt x="45" y="76"/>
                  </a:cubicBezTo>
                  <a:cubicBezTo>
                    <a:pt x="45" y="76"/>
                    <a:pt x="45" y="76"/>
                    <a:pt x="45" y="76"/>
                  </a:cubicBezTo>
                  <a:cubicBezTo>
                    <a:pt x="45" y="76"/>
                    <a:pt x="45" y="76"/>
                    <a:pt x="45" y="76"/>
                  </a:cubicBezTo>
                  <a:cubicBezTo>
                    <a:pt x="45" y="76"/>
                    <a:pt x="45" y="76"/>
                    <a:pt x="45" y="76"/>
                  </a:cubicBezTo>
                  <a:cubicBezTo>
                    <a:pt x="45" y="76"/>
                    <a:pt x="45" y="76"/>
                    <a:pt x="45" y="76"/>
                  </a:cubicBezTo>
                  <a:cubicBezTo>
                    <a:pt x="45" y="76"/>
                    <a:pt x="45" y="76"/>
                    <a:pt x="45" y="76"/>
                  </a:cubicBezTo>
                  <a:cubicBezTo>
                    <a:pt x="45" y="76"/>
                    <a:pt x="45" y="76"/>
                    <a:pt x="45" y="76"/>
                  </a:cubicBezTo>
                  <a:cubicBezTo>
                    <a:pt x="45" y="76"/>
                    <a:pt x="46" y="76"/>
                    <a:pt x="46" y="76"/>
                  </a:cubicBezTo>
                  <a:cubicBezTo>
                    <a:pt x="46" y="76"/>
                    <a:pt x="46" y="76"/>
                    <a:pt x="46" y="76"/>
                  </a:cubicBezTo>
                  <a:cubicBezTo>
                    <a:pt x="46" y="76"/>
                    <a:pt x="46" y="76"/>
                    <a:pt x="46" y="76"/>
                  </a:cubicBezTo>
                  <a:cubicBezTo>
                    <a:pt x="46" y="76"/>
                    <a:pt x="46" y="76"/>
                    <a:pt x="46" y="76"/>
                  </a:cubicBezTo>
                  <a:cubicBezTo>
                    <a:pt x="46" y="76"/>
                    <a:pt x="46" y="76"/>
                    <a:pt x="46" y="76"/>
                  </a:cubicBezTo>
                  <a:cubicBezTo>
                    <a:pt x="46" y="76"/>
                    <a:pt x="46" y="76"/>
                    <a:pt x="46" y="76"/>
                  </a:cubicBezTo>
                  <a:cubicBezTo>
                    <a:pt x="46" y="76"/>
                    <a:pt x="46" y="76"/>
                    <a:pt x="46" y="76"/>
                  </a:cubicBezTo>
                  <a:cubicBezTo>
                    <a:pt x="46" y="76"/>
                    <a:pt x="46"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66" y="75"/>
                    <a:pt x="80" y="64"/>
                    <a:pt x="87" y="49"/>
                  </a:cubicBezTo>
                  <a:cubicBezTo>
                    <a:pt x="81" y="47"/>
                    <a:pt x="75" y="43"/>
                    <a:pt x="70" y="38"/>
                  </a:cubicBezTo>
                  <a:cubicBezTo>
                    <a:pt x="62" y="31"/>
                    <a:pt x="58" y="20"/>
                    <a:pt x="57" y="10"/>
                  </a:cubicBezTo>
                  <a:cubicBezTo>
                    <a:pt x="53" y="11"/>
                    <a:pt x="49" y="11"/>
                    <a:pt x="46" y="11"/>
                  </a:cubicBezTo>
                  <a:cubicBezTo>
                    <a:pt x="32" y="11"/>
                    <a:pt x="20" y="7"/>
                    <a:pt x="1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6" name="Google Shape;2346;p3"/>
            <p:cNvSpPr/>
            <p:nvPr/>
          </p:nvSpPr>
          <p:spPr>
            <a:xfrm>
              <a:off x="7421653" y="3062260"/>
              <a:ext cx="182888" cy="131770"/>
            </a:xfrm>
            <a:custGeom>
              <a:rect b="b" l="l" r="r" t="t"/>
              <a:pathLst>
                <a:path extrusionOk="0" h="68" w="94">
                  <a:moveTo>
                    <a:pt x="40" y="0"/>
                  </a:moveTo>
                  <a:cubicBezTo>
                    <a:pt x="31" y="13"/>
                    <a:pt x="16" y="23"/>
                    <a:pt x="0" y="26"/>
                  </a:cubicBezTo>
                  <a:cubicBezTo>
                    <a:pt x="1" y="36"/>
                    <a:pt x="5" y="47"/>
                    <a:pt x="13" y="54"/>
                  </a:cubicBezTo>
                  <a:cubicBezTo>
                    <a:pt x="18" y="59"/>
                    <a:pt x="24" y="63"/>
                    <a:pt x="30" y="65"/>
                  </a:cubicBezTo>
                  <a:cubicBezTo>
                    <a:pt x="30" y="65"/>
                    <a:pt x="30" y="65"/>
                    <a:pt x="30" y="65"/>
                  </a:cubicBezTo>
                  <a:cubicBezTo>
                    <a:pt x="35" y="67"/>
                    <a:pt x="41" y="68"/>
                    <a:pt x="46" y="68"/>
                  </a:cubicBezTo>
                  <a:cubicBezTo>
                    <a:pt x="56" y="68"/>
                    <a:pt x="66" y="65"/>
                    <a:pt x="74" y="58"/>
                  </a:cubicBezTo>
                  <a:cubicBezTo>
                    <a:pt x="76" y="57"/>
                    <a:pt x="77" y="56"/>
                    <a:pt x="78" y="54"/>
                  </a:cubicBezTo>
                  <a:cubicBezTo>
                    <a:pt x="78" y="54"/>
                    <a:pt x="78" y="54"/>
                    <a:pt x="78" y="54"/>
                  </a:cubicBezTo>
                  <a:cubicBezTo>
                    <a:pt x="78" y="54"/>
                    <a:pt x="78" y="54"/>
                    <a:pt x="78" y="54"/>
                  </a:cubicBezTo>
                  <a:cubicBezTo>
                    <a:pt x="79" y="54"/>
                    <a:pt x="79" y="54"/>
                    <a:pt x="79" y="54"/>
                  </a:cubicBezTo>
                  <a:cubicBezTo>
                    <a:pt x="79" y="54"/>
                    <a:pt x="79" y="54"/>
                    <a:pt x="79" y="54"/>
                  </a:cubicBezTo>
                  <a:cubicBezTo>
                    <a:pt x="79" y="54"/>
                    <a:pt x="79" y="54"/>
                    <a:pt x="79" y="54"/>
                  </a:cubicBezTo>
                  <a:cubicBezTo>
                    <a:pt x="79" y="54"/>
                    <a:pt x="79" y="54"/>
                    <a:pt x="79" y="54"/>
                  </a:cubicBezTo>
                  <a:cubicBezTo>
                    <a:pt x="80" y="53"/>
                    <a:pt x="81" y="52"/>
                    <a:pt x="82" y="51"/>
                  </a:cubicBezTo>
                  <a:cubicBezTo>
                    <a:pt x="82" y="51"/>
                    <a:pt x="82" y="51"/>
                    <a:pt x="82" y="51"/>
                  </a:cubicBezTo>
                  <a:cubicBezTo>
                    <a:pt x="82" y="51"/>
                    <a:pt x="82" y="51"/>
                    <a:pt x="82" y="51"/>
                  </a:cubicBezTo>
                  <a:cubicBezTo>
                    <a:pt x="82" y="51"/>
                    <a:pt x="82" y="51"/>
                    <a:pt x="82" y="51"/>
                  </a:cubicBezTo>
                  <a:cubicBezTo>
                    <a:pt x="82" y="51"/>
                    <a:pt x="82" y="51"/>
                    <a:pt x="82" y="51"/>
                  </a:cubicBezTo>
                  <a:cubicBezTo>
                    <a:pt x="82" y="51"/>
                    <a:pt x="82" y="50"/>
                    <a:pt x="82" y="50"/>
                  </a:cubicBezTo>
                  <a:cubicBezTo>
                    <a:pt x="82" y="50"/>
                    <a:pt x="82" y="50"/>
                    <a:pt x="82" y="50"/>
                  </a:cubicBezTo>
                  <a:cubicBezTo>
                    <a:pt x="82" y="50"/>
                    <a:pt x="82" y="50"/>
                    <a:pt x="82" y="50"/>
                  </a:cubicBezTo>
                  <a:cubicBezTo>
                    <a:pt x="82" y="50"/>
                    <a:pt x="82" y="50"/>
                    <a:pt x="82" y="50"/>
                  </a:cubicBezTo>
                  <a:cubicBezTo>
                    <a:pt x="92" y="37"/>
                    <a:pt x="94" y="21"/>
                    <a:pt x="89" y="6"/>
                  </a:cubicBezTo>
                  <a:cubicBezTo>
                    <a:pt x="83" y="9"/>
                    <a:pt x="77" y="11"/>
                    <a:pt x="70" y="11"/>
                  </a:cubicBezTo>
                  <a:cubicBezTo>
                    <a:pt x="58" y="11"/>
                    <a:pt x="48" y="7"/>
                    <a:pt x="4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7" name="Google Shape;2347;p3"/>
            <p:cNvSpPr/>
            <p:nvPr/>
          </p:nvSpPr>
          <p:spPr>
            <a:xfrm>
              <a:off x="7500035" y="2912314"/>
              <a:ext cx="147673" cy="171529"/>
            </a:xfrm>
            <a:custGeom>
              <a:rect b="b" l="l" r="r" t="t"/>
              <a:pathLst>
                <a:path extrusionOk="0" h="88" w="76">
                  <a:moveTo>
                    <a:pt x="49" y="0"/>
                  </a:moveTo>
                  <a:cubicBezTo>
                    <a:pt x="47" y="6"/>
                    <a:pt x="43" y="12"/>
                    <a:pt x="38" y="17"/>
                  </a:cubicBezTo>
                  <a:cubicBezTo>
                    <a:pt x="31" y="25"/>
                    <a:pt x="20" y="29"/>
                    <a:pt x="10" y="30"/>
                  </a:cubicBezTo>
                  <a:cubicBezTo>
                    <a:pt x="11" y="34"/>
                    <a:pt x="11" y="38"/>
                    <a:pt x="11" y="42"/>
                  </a:cubicBezTo>
                  <a:cubicBezTo>
                    <a:pt x="11" y="55"/>
                    <a:pt x="7" y="67"/>
                    <a:pt x="0" y="77"/>
                  </a:cubicBezTo>
                  <a:cubicBezTo>
                    <a:pt x="8" y="84"/>
                    <a:pt x="18" y="88"/>
                    <a:pt x="30" y="88"/>
                  </a:cubicBezTo>
                  <a:cubicBezTo>
                    <a:pt x="37" y="88"/>
                    <a:pt x="43" y="86"/>
                    <a:pt x="49" y="83"/>
                  </a:cubicBezTo>
                  <a:cubicBezTo>
                    <a:pt x="49" y="83"/>
                    <a:pt x="49" y="83"/>
                    <a:pt x="49" y="83"/>
                  </a:cubicBezTo>
                  <a:cubicBezTo>
                    <a:pt x="64" y="76"/>
                    <a:pt x="75" y="62"/>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3"/>
                    <a:pt x="76" y="43"/>
                    <a:pt x="76" y="43"/>
                  </a:cubicBezTo>
                  <a:cubicBezTo>
                    <a:pt x="76" y="43"/>
                    <a:pt x="76" y="43"/>
                    <a:pt x="76" y="43"/>
                  </a:cubicBezTo>
                  <a:cubicBezTo>
                    <a:pt x="76" y="43"/>
                    <a:pt x="76" y="43"/>
                    <a:pt x="76" y="43"/>
                  </a:cubicBezTo>
                  <a:cubicBezTo>
                    <a:pt x="76" y="43"/>
                    <a:pt x="76" y="43"/>
                    <a:pt x="76" y="43"/>
                  </a:cubicBezTo>
                  <a:cubicBezTo>
                    <a:pt x="76" y="43"/>
                    <a:pt x="76" y="43"/>
                    <a:pt x="76" y="43"/>
                  </a:cubicBezTo>
                  <a:cubicBezTo>
                    <a:pt x="76" y="43"/>
                    <a:pt x="76" y="43"/>
                    <a:pt x="76" y="43"/>
                  </a:cubicBezTo>
                  <a:cubicBezTo>
                    <a:pt x="76" y="43"/>
                    <a:pt x="76" y="43"/>
                    <a:pt x="76" y="43"/>
                  </a:cubicBezTo>
                  <a:cubicBezTo>
                    <a:pt x="76" y="42"/>
                    <a:pt x="76" y="42"/>
                    <a:pt x="76" y="42"/>
                  </a:cubicBezTo>
                  <a:cubicBezTo>
                    <a:pt x="76" y="42"/>
                    <a:pt x="76" y="42"/>
                    <a:pt x="76" y="42"/>
                  </a:cubicBezTo>
                  <a:cubicBezTo>
                    <a:pt x="76" y="42"/>
                    <a:pt x="76" y="42"/>
                    <a:pt x="76" y="42"/>
                  </a:cubicBezTo>
                  <a:cubicBezTo>
                    <a:pt x="76" y="42"/>
                    <a:pt x="76" y="42"/>
                    <a:pt x="76" y="42"/>
                  </a:cubicBezTo>
                  <a:cubicBezTo>
                    <a:pt x="76" y="42"/>
                    <a:pt x="76" y="42"/>
                    <a:pt x="76" y="42"/>
                  </a:cubicBezTo>
                  <a:cubicBezTo>
                    <a:pt x="76" y="42"/>
                    <a:pt x="76" y="42"/>
                    <a:pt x="76" y="42"/>
                  </a:cubicBezTo>
                  <a:cubicBezTo>
                    <a:pt x="76" y="42"/>
                    <a:pt x="76" y="41"/>
                    <a:pt x="76" y="41"/>
                  </a:cubicBezTo>
                  <a:cubicBezTo>
                    <a:pt x="76" y="41"/>
                    <a:pt x="76" y="41"/>
                    <a:pt x="76" y="41"/>
                  </a:cubicBezTo>
                  <a:cubicBezTo>
                    <a:pt x="76" y="41"/>
                    <a:pt x="76" y="41"/>
                    <a:pt x="76" y="41"/>
                  </a:cubicBezTo>
                  <a:cubicBezTo>
                    <a:pt x="76" y="41"/>
                    <a:pt x="76" y="41"/>
                    <a:pt x="76" y="41"/>
                  </a:cubicBezTo>
                  <a:cubicBezTo>
                    <a:pt x="76" y="41"/>
                    <a:pt x="76" y="41"/>
                    <a:pt x="76" y="41"/>
                  </a:cubicBezTo>
                  <a:cubicBezTo>
                    <a:pt x="76" y="41"/>
                    <a:pt x="76" y="41"/>
                    <a:pt x="76" y="41"/>
                  </a:cubicBezTo>
                  <a:cubicBezTo>
                    <a:pt x="76" y="41"/>
                    <a:pt x="76" y="41"/>
                    <a:pt x="76" y="41"/>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39"/>
                    <a:pt x="76" y="39"/>
                    <a:pt x="76" y="39"/>
                  </a:cubicBezTo>
                  <a:cubicBezTo>
                    <a:pt x="76" y="39"/>
                    <a:pt x="76" y="39"/>
                    <a:pt x="76" y="39"/>
                  </a:cubicBezTo>
                  <a:cubicBezTo>
                    <a:pt x="76" y="39"/>
                    <a:pt x="76" y="39"/>
                    <a:pt x="76" y="39"/>
                  </a:cubicBezTo>
                  <a:cubicBezTo>
                    <a:pt x="76" y="39"/>
                    <a:pt x="76" y="39"/>
                    <a:pt x="76" y="39"/>
                  </a:cubicBezTo>
                  <a:cubicBezTo>
                    <a:pt x="76" y="39"/>
                    <a:pt x="76" y="39"/>
                    <a:pt x="76" y="39"/>
                  </a:cubicBezTo>
                  <a:cubicBezTo>
                    <a:pt x="75" y="22"/>
                    <a:pt x="64" y="7"/>
                    <a:pt x="49"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8" name="Google Shape;2348;p3"/>
            <p:cNvSpPr/>
            <p:nvPr/>
          </p:nvSpPr>
          <p:spPr>
            <a:xfrm>
              <a:off x="7421653" y="2791904"/>
              <a:ext cx="185160" cy="179480"/>
            </a:xfrm>
            <a:custGeom>
              <a:rect b="b" l="l" r="r" t="t"/>
              <a:pathLst>
                <a:path extrusionOk="0" h="92" w="95">
                  <a:moveTo>
                    <a:pt x="46" y="0"/>
                  </a:moveTo>
                  <a:cubicBezTo>
                    <a:pt x="41" y="0"/>
                    <a:pt x="35" y="1"/>
                    <a:pt x="30" y="3"/>
                  </a:cubicBezTo>
                  <a:cubicBezTo>
                    <a:pt x="30" y="3"/>
                    <a:pt x="30" y="3"/>
                    <a:pt x="30" y="3"/>
                  </a:cubicBezTo>
                  <a:cubicBezTo>
                    <a:pt x="24" y="5"/>
                    <a:pt x="18" y="9"/>
                    <a:pt x="13" y="14"/>
                  </a:cubicBezTo>
                  <a:cubicBezTo>
                    <a:pt x="5" y="22"/>
                    <a:pt x="1" y="32"/>
                    <a:pt x="0" y="42"/>
                  </a:cubicBezTo>
                  <a:cubicBezTo>
                    <a:pt x="25" y="47"/>
                    <a:pt x="45" y="67"/>
                    <a:pt x="50" y="92"/>
                  </a:cubicBezTo>
                  <a:cubicBezTo>
                    <a:pt x="60" y="91"/>
                    <a:pt x="71" y="87"/>
                    <a:pt x="78" y="79"/>
                  </a:cubicBezTo>
                  <a:cubicBezTo>
                    <a:pt x="83" y="74"/>
                    <a:pt x="87" y="68"/>
                    <a:pt x="89" y="62"/>
                  </a:cubicBezTo>
                  <a:cubicBezTo>
                    <a:pt x="89" y="62"/>
                    <a:pt x="89" y="62"/>
                    <a:pt x="89" y="62"/>
                  </a:cubicBezTo>
                  <a:cubicBezTo>
                    <a:pt x="95" y="47"/>
                    <a:pt x="92" y="30"/>
                    <a:pt x="81" y="17"/>
                  </a:cubicBezTo>
                  <a:cubicBezTo>
                    <a:pt x="81" y="17"/>
                    <a:pt x="81" y="17"/>
                    <a:pt x="81" y="17"/>
                  </a:cubicBezTo>
                  <a:cubicBezTo>
                    <a:pt x="81" y="17"/>
                    <a:pt x="81" y="17"/>
                    <a:pt x="81" y="17"/>
                  </a:cubicBezTo>
                  <a:cubicBezTo>
                    <a:pt x="81" y="17"/>
                    <a:pt x="81" y="17"/>
                    <a:pt x="81" y="17"/>
                  </a:cubicBezTo>
                  <a:cubicBezTo>
                    <a:pt x="81" y="17"/>
                    <a:pt x="81" y="17"/>
                    <a:pt x="81" y="17"/>
                  </a:cubicBezTo>
                  <a:cubicBezTo>
                    <a:pt x="81" y="17"/>
                    <a:pt x="81" y="17"/>
                    <a:pt x="81" y="16"/>
                  </a:cubicBezTo>
                  <a:cubicBezTo>
                    <a:pt x="81" y="16"/>
                    <a:pt x="81" y="16"/>
                    <a:pt x="81" y="16"/>
                  </a:cubicBezTo>
                  <a:cubicBezTo>
                    <a:pt x="81" y="16"/>
                    <a:pt x="81" y="16"/>
                    <a:pt x="81" y="16"/>
                  </a:cubicBezTo>
                  <a:cubicBezTo>
                    <a:pt x="81" y="16"/>
                    <a:pt x="81" y="16"/>
                    <a:pt x="81" y="16"/>
                  </a:cubicBezTo>
                  <a:cubicBezTo>
                    <a:pt x="81" y="16"/>
                    <a:pt x="81"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5"/>
                    <a:pt x="80" y="15"/>
                    <a:pt x="80" y="15"/>
                  </a:cubicBezTo>
                  <a:cubicBezTo>
                    <a:pt x="80" y="15"/>
                    <a:pt x="80" y="15"/>
                    <a:pt x="80" y="15"/>
                  </a:cubicBezTo>
                  <a:cubicBezTo>
                    <a:pt x="80" y="15"/>
                    <a:pt x="80" y="15"/>
                    <a:pt x="80" y="15"/>
                  </a:cubicBezTo>
                  <a:cubicBezTo>
                    <a:pt x="80" y="15"/>
                    <a:pt x="80" y="15"/>
                    <a:pt x="80" y="15"/>
                  </a:cubicBezTo>
                  <a:cubicBezTo>
                    <a:pt x="80" y="15"/>
                    <a:pt x="79" y="15"/>
                    <a:pt x="79" y="15"/>
                  </a:cubicBezTo>
                  <a:cubicBezTo>
                    <a:pt x="79" y="15"/>
                    <a:pt x="79" y="15"/>
                    <a:pt x="79" y="15"/>
                  </a:cubicBezTo>
                  <a:cubicBezTo>
                    <a:pt x="79" y="15"/>
                    <a:pt x="79" y="15"/>
                    <a:pt x="79" y="14"/>
                  </a:cubicBezTo>
                  <a:cubicBezTo>
                    <a:pt x="79" y="14"/>
                    <a:pt x="79" y="14"/>
                    <a:pt x="79" y="14"/>
                  </a:cubicBezTo>
                  <a:cubicBezTo>
                    <a:pt x="79" y="14"/>
                    <a:pt x="79" y="14"/>
                    <a:pt x="79" y="14"/>
                  </a:cubicBezTo>
                  <a:cubicBezTo>
                    <a:pt x="79" y="14"/>
                    <a:pt x="79" y="14"/>
                    <a:pt x="79" y="14"/>
                  </a:cubicBezTo>
                  <a:cubicBezTo>
                    <a:pt x="79" y="14"/>
                    <a:pt x="79" y="14"/>
                    <a:pt x="79" y="14"/>
                  </a:cubicBezTo>
                  <a:cubicBezTo>
                    <a:pt x="79" y="14"/>
                    <a:pt x="79" y="14"/>
                    <a:pt x="79" y="14"/>
                  </a:cubicBezTo>
                  <a:cubicBezTo>
                    <a:pt x="79" y="14"/>
                    <a:pt x="79" y="14"/>
                    <a:pt x="78" y="14"/>
                  </a:cubicBezTo>
                  <a:cubicBezTo>
                    <a:pt x="78" y="13"/>
                    <a:pt x="77" y="12"/>
                    <a:pt x="76" y="11"/>
                  </a:cubicBezTo>
                  <a:cubicBezTo>
                    <a:pt x="67" y="4"/>
                    <a:pt x="56" y="0"/>
                    <a:pt x="46"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9" name="Google Shape;2349;p3"/>
            <p:cNvSpPr/>
            <p:nvPr/>
          </p:nvSpPr>
          <p:spPr>
            <a:xfrm>
              <a:off x="7278524" y="2871420"/>
              <a:ext cx="243093" cy="243093"/>
            </a:xfrm>
            <a:custGeom>
              <a:rect b="b" l="l" r="r" t="t"/>
              <a:pathLst>
                <a:path extrusionOk="0" h="125" w="125">
                  <a:moveTo>
                    <a:pt x="63" y="0"/>
                  </a:moveTo>
                  <a:cubicBezTo>
                    <a:pt x="59" y="0"/>
                    <a:pt x="55" y="1"/>
                    <a:pt x="51" y="1"/>
                  </a:cubicBezTo>
                  <a:cubicBezTo>
                    <a:pt x="40" y="3"/>
                    <a:pt x="29" y="9"/>
                    <a:pt x="21" y="16"/>
                  </a:cubicBezTo>
                  <a:cubicBezTo>
                    <a:pt x="18" y="21"/>
                    <a:pt x="14" y="25"/>
                    <a:pt x="10" y="29"/>
                  </a:cubicBezTo>
                  <a:cubicBezTo>
                    <a:pt x="6" y="35"/>
                    <a:pt x="3" y="42"/>
                    <a:pt x="2" y="50"/>
                  </a:cubicBezTo>
                  <a:cubicBezTo>
                    <a:pt x="2" y="55"/>
                    <a:pt x="2" y="61"/>
                    <a:pt x="0" y="66"/>
                  </a:cubicBezTo>
                  <a:cubicBezTo>
                    <a:pt x="0" y="69"/>
                    <a:pt x="1" y="71"/>
                    <a:pt x="1" y="74"/>
                  </a:cubicBezTo>
                  <a:cubicBezTo>
                    <a:pt x="4" y="90"/>
                    <a:pt x="14" y="105"/>
                    <a:pt x="27" y="114"/>
                  </a:cubicBezTo>
                  <a:cubicBezTo>
                    <a:pt x="37" y="121"/>
                    <a:pt x="49" y="125"/>
                    <a:pt x="63" y="125"/>
                  </a:cubicBezTo>
                  <a:cubicBezTo>
                    <a:pt x="66" y="125"/>
                    <a:pt x="70" y="125"/>
                    <a:pt x="74" y="124"/>
                  </a:cubicBezTo>
                  <a:cubicBezTo>
                    <a:pt x="90" y="121"/>
                    <a:pt x="105" y="111"/>
                    <a:pt x="114" y="98"/>
                  </a:cubicBezTo>
                  <a:cubicBezTo>
                    <a:pt x="121" y="88"/>
                    <a:pt x="125" y="76"/>
                    <a:pt x="125" y="63"/>
                  </a:cubicBezTo>
                  <a:cubicBezTo>
                    <a:pt x="125" y="59"/>
                    <a:pt x="125" y="55"/>
                    <a:pt x="124" y="51"/>
                  </a:cubicBezTo>
                  <a:cubicBezTo>
                    <a:pt x="119" y="26"/>
                    <a:pt x="99" y="6"/>
                    <a:pt x="74" y="1"/>
                  </a:cubicBezTo>
                  <a:cubicBezTo>
                    <a:pt x="70" y="1"/>
                    <a:pt x="66" y="0"/>
                    <a:pt x="63"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0" name="Google Shape;2350;p3"/>
            <p:cNvSpPr/>
            <p:nvPr/>
          </p:nvSpPr>
          <p:spPr>
            <a:xfrm>
              <a:off x="7054742" y="2986151"/>
              <a:ext cx="89740" cy="146537"/>
            </a:xfrm>
            <a:custGeom>
              <a:rect b="b" l="l" r="r" t="t"/>
              <a:pathLst>
                <a:path extrusionOk="0" h="75" w="46">
                  <a:moveTo>
                    <a:pt x="11" y="0"/>
                  </a:moveTo>
                  <a:cubicBezTo>
                    <a:pt x="8" y="0"/>
                    <a:pt x="4" y="1"/>
                    <a:pt x="0" y="1"/>
                  </a:cubicBezTo>
                  <a:cubicBezTo>
                    <a:pt x="0" y="75"/>
                    <a:pt x="0" y="75"/>
                    <a:pt x="0" y="75"/>
                  </a:cubicBezTo>
                  <a:cubicBezTo>
                    <a:pt x="20" y="74"/>
                    <a:pt x="38" y="62"/>
                    <a:pt x="46" y="45"/>
                  </a:cubicBezTo>
                  <a:cubicBezTo>
                    <a:pt x="39" y="42"/>
                    <a:pt x="32" y="38"/>
                    <a:pt x="27" y="32"/>
                  </a:cubicBezTo>
                  <a:cubicBezTo>
                    <a:pt x="18" y="23"/>
                    <a:pt x="12" y="12"/>
                    <a:pt x="11"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1" name="Google Shape;2351;p3"/>
            <p:cNvSpPr/>
            <p:nvPr/>
          </p:nvSpPr>
          <p:spPr>
            <a:xfrm>
              <a:off x="7076325" y="2928218"/>
              <a:ext cx="205607" cy="151082"/>
            </a:xfrm>
            <a:custGeom>
              <a:rect b="b" l="l" r="r" t="t"/>
              <a:pathLst>
                <a:path extrusionOk="0" h="78" w="106">
                  <a:moveTo>
                    <a:pt x="46" y="0"/>
                  </a:moveTo>
                  <a:cubicBezTo>
                    <a:pt x="36" y="15"/>
                    <a:pt x="19" y="26"/>
                    <a:pt x="0" y="30"/>
                  </a:cubicBezTo>
                  <a:cubicBezTo>
                    <a:pt x="1" y="42"/>
                    <a:pt x="7" y="53"/>
                    <a:pt x="16" y="62"/>
                  </a:cubicBezTo>
                  <a:cubicBezTo>
                    <a:pt x="21" y="68"/>
                    <a:pt x="28" y="72"/>
                    <a:pt x="35" y="75"/>
                  </a:cubicBezTo>
                  <a:cubicBezTo>
                    <a:pt x="37" y="75"/>
                    <a:pt x="38" y="76"/>
                    <a:pt x="40" y="76"/>
                  </a:cubicBezTo>
                  <a:cubicBezTo>
                    <a:pt x="40" y="76"/>
                    <a:pt x="40" y="76"/>
                    <a:pt x="40" y="76"/>
                  </a:cubicBezTo>
                  <a:cubicBezTo>
                    <a:pt x="40" y="76"/>
                    <a:pt x="40" y="76"/>
                    <a:pt x="40" y="76"/>
                  </a:cubicBezTo>
                  <a:cubicBezTo>
                    <a:pt x="44" y="77"/>
                    <a:pt x="48" y="78"/>
                    <a:pt x="53" y="78"/>
                  </a:cubicBezTo>
                  <a:cubicBezTo>
                    <a:pt x="57" y="78"/>
                    <a:pt x="62" y="77"/>
                    <a:pt x="66" y="76"/>
                  </a:cubicBezTo>
                  <a:cubicBezTo>
                    <a:pt x="66" y="76"/>
                    <a:pt x="66" y="76"/>
                    <a:pt x="66" y="76"/>
                  </a:cubicBezTo>
                  <a:cubicBezTo>
                    <a:pt x="75" y="74"/>
                    <a:pt x="83" y="69"/>
                    <a:pt x="90" y="62"/>
                  </a:cubicBezTo>
                  <a:cubicBezTo>
                    <a:pt x="95" y="57"/>
                    <a:pt x="99" y="51"/>
                    <a:pt x="102" y="45"/>
                  </a:cubicBezTo>
                  <a:cubicBezTo>
                    <a:pt x="103" y="43"/>
                    <a:pt x="104" y="40"/>
                    <a:pt x="104" y="37"/>
                  </a:cubicBezTo>
                  <a:cubicBezTo>
                    <a:pt x="106" y="32"/>
                    <a:pt x="106" y="26"/>
                    <a:pt x="106" y="21"/>
                  </a:cubicBezTo>
                  <a:cubicBezTo>
                    <a:pt x="105" y="16"/>
                    <a:pt x="104" y="12"/>
                    <a:pt x="103" y="7"/>
                  </a:cubicBezTo>
                  <a:cubicBezTo>
                    <a:pt x="96" y="10"/>
                    <a:pt x="88" y="12"/>
                    <a:pt x="80" y="12"/>
                  </a:cubicBezTo>
                  <a:cubicBezTo>
                    <a:pt x="67" y="12"/>
                    <a:pt x="55" y="8"/>
                    <a:pt x="46"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2" name="Google Shape;2352;p3"/>
            <p:cNvSpPr/>
            <p:nvPr/>
          </p:nvSpPr>
          <p:spPr>
            <a:xfrm>
              <a:off x="7166065" y="2756689"/>
              <a:ext cx="168120" cy="195383"/>
            </a:xfrm>
            <a:custGeom>
              <a:rect b="b" l="l" r="r" t="t"/>
              <a:pathLst>
                <a:path extrusionOk="0" h="100" w="87">
                  <a:moveTo>
                    <a:pt x="57" y="0"/>
                  </a:moveTo>
                  <a:cubicBezTo>
                    <a:pt x="54" y="7"/>
                    <a:pt x="50" y="14"/>
                    <a:pt x="44" y="19"/>
                  </a:cubicBezTo>
                  <a:cubicBezTo>
                    <a:pt x="35" y="29"/>
                    <a:pt x="24" y="34"/>
                    <a:pt x="12" y="35"/>
                  </a:cubicBezTo>
                  <a:cubicBezTo>
                    <a:pt x="13" y="39"/>
                    <a:pt x="13" y="43"/>
                    <a:pt x="13" y="48"/>
                  </a:cubicBezTo>
                  <a:cubicBezTo>
                    <a:pt x="13" y="63"/>
                    <a:pt x="8" y="77"/>
                    <a:pt x="0" y="88"/>
                  </a:cubicBezTo>
                  <a:cubicBezTo>
                    <a:pt x="9" y="96"/>
                    <a:pt x="21" y="100"/>
                    <a:pt x="34" y="100"/>
                  </a:cubicBezTo>
                  <a:cubicBezTo>
                    <a:pt x="42" y="100"/>
                    <a:pt x="50" y="98"/>
                    <a:pt x="57" y="95"/>
                  </a:cubicBezTo>
                  <a:cubicBezTo>
                    <a:pt x="61" y="93"/>
                    <a:pt x="65" y="91"/>
                    <a:pt x="68" y="88"/>
                  </a:cubicBezTo>
                  <a:cubicBezTo>
                    <a:pt x="72" y="84"/>
                    <a:pt x="76" y="80"/>
                    <a:pt x="79" y="75"/>
                  </a:cubicBezTo>
                  <a:cubicBezTo>
                    <a:pt x="84" y="67"/>
                    <a:pt x="87" y="58"/>
                    <a:pt x="87" y="48"/>
                  </a:cubicBezTo>
                  <a:cubicBezTo>
                    <a:pt x="87" y="38"/>
                    <a:pt x="84" y="29"/>
                    <a:pt x="80" y="21"/>
                  </a:cubicBezTo>
                  <a:cubicBezTo>
                    <a:pt x="80" y="21"/>
                    <a:pt x="80" y="21"/>
                    <a:pt x="79" y="20"/>
                  </a:cubicBezTo>
                  <a:cubicBezTo>
                    <a:pt x="79" y="20"/>
                    <a:pt x="79" y="20"/>
                    <a:pt x="79" y="20"/>
                  </a:cubicBezTo>
                  <a:cubicBezTo>
                    <a:pt x="74" y="12"/>
                    <a:pt x="66" y="4"/>
                    <a:pt x="57"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3" name="Google Shape;2353;p3"/>
            <p:cNvSpPr/>
            <p:nvPr/>
          </p:nvSpPr>
          <p:spPr>
            <a:xfrm>
              <a:off x="7076325" y="2619240"/>
              <a:ext cx="211287" cy="205607"/>
            </a:xfrm>
            <a:custGeom>
              <a:rect b="b" l="l" r="r" t="t"/>
              <a:pathLst>
                <a:path extrusionOk="0" h="106" w="109">
                  <a:moveTo>
                    <a:pt x="53" y="0"/>
                  </a:moveTo>
                  <a:cubicBezTo>
                    <a:pt x="47" y="0"/>
                    <a:pt x="41" y="1"/>
                    <a:pt x="35" y="3"/>
                  </a:cubicBezTo>
                  <a:cubicBezTo>
                    <a:pt x="35" y="3"/>
                    <a:pt x="35" y="3"/>
                    <a:pt x="35" y="3"/>
                  </a:cubicBezTo>
                  <a:cubicBezTo>
                    <a:pt x="28" y="6"/>
                    <a:pt x="21" y="10"/>
                    <a:pt x="16" y="16"/>
                  </a:cubicBezTo>
                  <a:cubicBezTo>
                    <a:pt x="7" y="25"/>
                    <a:pt x="1" y="36"/>
                    <a:pt x="0" y="48"/>
                  </a:cubicBezTo>
                  <a:cubicBezTo>
                    <a:pt x="30" y="54"/>
                    <a:pt x="52" y="77"/>
                    <a:pt x="58" y="106"/>
                  </a:cubicBezTo>
                  <a:cubicBezTo>
                    <a:pt x="70" y="105"/>
                    <a:pt x="81" y="100"/>
                    <a:pt x="90" y="90"/>
                  </a:cubicBezTo>
                  <a:cubicBezTo>
                    <a:pt x="96" y="85"/>
                    <a:pt x="100" y="78"/>
                    <a:pt x="103" y="71"/>
                  </a:cubicBezTo>
                  <a:cubicBezTo>
                    <a:pt x="103" y="71"/>
                    <a:pt x="103" y="71"/>
                    <a:pt x="103" y="71"/>
                  </a:cubicBezTo>
                  <a:cubicBezTo>
                    <a:pt x="109" y="53"/>
                    <a:pt x="105" y="32"/>
                    <a:pt x="92" y="17"/>
                  </a:cubicBezTo>
                  <a:cubicBezTo>
                    <a:pt x="92" y="17"/>
                    <a:pt x="92" y="17"/>
                    <a:pt x="92" y="17"/>
                  </a:cubicBezTo>
                  <a:cubicBezTo>
                    <a:pt x="92" y="17"/>
                    <a:pt x="92" y="17"/>
                    <a:pt x="92" y="17"/>
                  </a:cubicBezTo>
                  <a:cubicBezTo>
                    <a:pt x="92" y="17"/>
                    <a:pt x="92" y="17"/>
                    <a:pt x="92" y="17"/>
                  </a:cubicBezTo>
                  <a:cubicBezTo>
                    <a:pt x="92" y="17"/>
                    <a:pt x="91" y="17"/>
                    <a:pt x="91" y="17"/>
                  </a:cubicBezTo>
                  <a:cubicBezTo>
                    <a:pt x="91" y="17"/>
                    <a:pt x="91" y="17"/>
                    <a:pt x="91" y="17"/>
                  </a:cubicBezTo>
                  <a:cubicBezTo>
                    <a:pt x="91" y="17"/>
                    <a:pt x="91" y="17"/>
                    <a:pt x="91" y="17"/>
                  </a:cubicBezTo>
                  <a:cubicBezTo>
                    <a:pt x="91" y="17"/>
                    <a:pt x="91" y="17"/>
                    <a:pt x="91" y="17"/>
                  </a:cubicBezTo>
                  <a:cubicBezTo>
                    <a:pt x="91" y="17"/>
                    <a:pt x="91" y="17"/>
                    <a:pt x="91" y="16"/>
                  </a:cubicBezTo>
                  <a:cubicBezTo>
                    <a:pt x="91" y="16"/>
                    <a:pt x="91" y="16"/>
                    <a:pt x="91" y="16"/>
                  </a:cubicBezTo>
                  <a:cubicBezTo>
                    <a:pt x="91" y="16"/>
                    <a:pt x="91" y="16"/>
                    <a:pt x="91" y="16"/>
                  </a:cubicBezTo>
                  <a:cubicBezTo>
                    <a:pt x="91" y="16"/>
                    <a:pt x="91" y="16"/>
                    <a:pt x="91" y="16"/>
                  </a:cubicBezTo>
                  <a:cubicBezTo>
                    <a:pt x="91" y="16"/>
                    <a:pt x="91" y="16"/>
                    <a:pt x="90" y="16"/>
                  </a:cubicBezTo>
                  <a:cubicBezTo>
                    <a:pt x="90" y="16"/>
                    <a:pt x="90" y="16"/>
                    <a:pt x="90" y="16"/>
                  </a:cubicBezTo>
                  <a:cubicBezTo>
                    <a:pt x="90" y="16"/>
                    <a:pt x="90" y="16"/>
                    <a:pt x="90" y="16"/>
                  </a:cubicBezTo>
                  <a:cubicBezTo>
                    <a:pt x="80" y="5"/>
                    <a:pt x="67" y="0"/>
                    <a:pt x="53"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4" name="Google Shape;2354;p3"/>
            <p:cNvSpPr/>
            <p:nvPr/>
          </p:nvSpPr>
          <p:spPr>
            <a:xfrm>
              <a:off x="7054742" y="2710115"/>
              <a:ext cx="136314" cy="278308"/>
            </a:xfrm>
            <a:custGeom>
              <a:rect b="b" l="l" r="r" t="t"/>
              <a:pathLst>
                <a:path extrusionOk="0" h="143" w="70">
                  <a:moveTo>
                    <a:pt x="0" y="0"/>
                  </a:moveTo>
                  <a:cubicBezTo>
                    <a:pt x="0" y="143"/>
                    <a:pt x="0" y="143"/>
                    <a:pt x="0" y="143"/>
                  </a:cubicBezTo>
                  <a:cubicBezTo>
                    <a:pt x="4" y="143"/>
                    <a:pt x="8" y="142"/>
                    <a:pt x="11" y="142"/>
                  </a:cubicBezTo>
                  <a:cubicBezTo>
                    <a:pt x="30" y="138"/>
                    <a:pt x="47" y="127"/>
                    <a:pt x="57" y="112"/>
                  </a:cubicBezTo>
                  <a:cubicBezTo>
                    <a:pt x="65" y="101"/>
                    <a:pt x="70" y="87"/>
                    <a:pt x="70" y="72"/>
                  </a:cubicBezTo>
                  <a:cubicBezTo>
                    <a:pt x="70" y="67"/>
                    <a:pt x="70" y="63"/>
                    <a:pt x="69" y="59"/>
                  </a:cubicBezTo>
                  <a:cubicBezTo>
                    <a:pt x="63" y="30"/>
                    <a:pt x="41" y="7"/>
                    <a:pt x="11" y="1"/>
                  </a:cubicBezTo>
                  <a:cubicBezTo>
                    <a:pt x="8" y="1"/>
                    <a:pt x="4" y="0"/>
                    <a:pt x="0"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5" name="Google Shape;2355;p3"/>
            <p:cNvSpPr/>
            <p:nvPr/>
          </p:nvSpPr>
          <p:spPr>
            <a:xfrm>
              <a:off x="4818058" y="1644595"/>
              <a:ext cx="206742" cy="100986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6" name="Google Shape;2356;p3"/>
            <p:cNvSpPr/>
            <p:nvPr/>
          </p:nvSpPr>
          <p:spPr>
            <a:xfrm>
              <a:off x="4818058" y="1644595"/>
              <a:ext cx="206742" cy="10098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7" name="Google Shape;2357;p3"/>
            <p:cNvSpPr/>
            <p:nvPr/>
          </p:nvSpPr>
          <p:spPr>
            <a:xfrm>
              <a:off x="4509078" y="2069440"/>
              <a:ext cx="824699" cy="741775"/>
            </a:xfrm>
            <a:custGeom>
              <a:rect b="b" l="l" r="r" t="t"/>
              <a:pathLst>
                <a:path extrusionOk="0" h="382" w="424">
                  <a:moveTo>
                    <a:pt x="86" y="382"/>
                  </a:moveTo>
                  <a:cubicBezTo>
                    <a:pt x="338" y="382"/>
                    <a:pt x="338" y="382"/>
                    <a:pt x="338" y="382"/>
                  </a:cubicBezTo>
                  <a:cubicBezTo>
                    <a:pt x="390" y="344"/>
                    <a:pt x="424" y="282"/>
                    <a:pt x="424" y="212"/>
                  </a:cubicBezTo>
                  <a:cubicBezTo>
                    <a:pt x="424" y="95"/>
                    <a:pt x="329" y="0"/>
                    <a:pt x="212" y="0"/>
                  </a:cubicBezTo>
                  <a:cubicBezTo>
                    <a:pt x="95" y="0"/>
                    <a:pt x="0" y="95"/>
                    <a:pt x="0" y="212"/>
                  </a:cubicBezTo>
                  <a:cubicBezTo>
                    <a:pt x="0" y="282"/>
                    <a:pt x="34" y="344"/>
                    <a:pt x="86" y="382"/>
                  </a:cubicBezTo>
                </a:path>
              </a:pathLst>
            </a:cu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8" name="Google Shape;2358;p3"/>
            <p:cNvSpPr/>
            <p:nvPr/>
          </p:nvSpPr>
          <p:spPr>
            <a:xfrm>
              <a:off x="4554517" y="2288678"/>
              <a:ext cx="732688" cy="481643"/>
            </a:xfrm>
            <a:custGeom>
              <a:rect b="b" l="l" r="r" t="t"/>
              <a:pathLst>
                <a:path extrusionOk="0" h="248" w="377">
                  <a:moveTo>
                    <a:pt x="27" y="0"/>
                  </a:moveTo>
                  <a:cubicBezTo>
                    <a:pt x="10" y="28"/>
                    <a:pt x="0" y="61"/>
                    <a:pt x="0" y="96"/>
                  </a:cubicBezTo>
                  <a:cubicBezTo>
                    <a:pt x="0" y="159"/>
                    <a:pt x="30" y="214"/>
                    <a:pt x="77" y="248"/>
                  </a:cubicBezTo>
                  <a:cubicBezTo>
                    <a:pt x="301" y="248"/>
                    <a:pt x="301" y="248"/>
                    <a:pt x="301" y="248"/>
                  </a:cubicBezTo>
                  <a:cubicBezTo>
                    <a:pt x="347" y="214"/>
                    <a:pt x="377" y="159"/>
                    <a:pt x="377" y="96"/>
                  </a:cubicBezTo>
                  <a:cubicBezTo>
                    <a:pt x="377" y="61"/>
                    <a:pt x="368" y="28"/>
                    <a:pt x="351" y="0"/>
                  </a:cubicBezTo>
                  <a:cubicBezTo>
                    <a:pt x="27" y="0"/>
                    <a:pt x="27" y="0"/>
                    <a:pt x="27" y="0"/>
                  </a:cubicBezTo>
                </a:path>
              </a:pathLst>
            </a:custGeom>
            <a:solidFill>
              <a:srgbClr val="DCE7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9" name="Google Shape;2359;p3"/>
            <p:cNvSpPr/>
            <p:nvPr/>
          </p:nvSpPr>
          <p:spPr>
            <a:xfrm>
              <a:off x="4855543" y="1527592"/>
              <a:ext cx="131770" cy="117003"/>
            </a:xfrm>
            <a:custGeom>
              <a:rect b="b" l="l" r="r" t="t"/>
              <a:pathLst>
                <a:path extrusionOk="0" h="60" w="68">
                  <a:moveTo>
                    <a:pt x="68" y="60"/>
                  </a:moveTo>
                  <a:cubicBezTo>
                    <a:pt x="0" y="60"/>
                    <a:pt x="0" y="60"/>
                    <a:pt x="0" y="60"/>
                  </a:cubicBezTo>
                  <a:cubicBezTo>
                    <a:pt x="0" y="18"/>
                    <a:pt x="0" y="18"/>
                    <a:pt x="0" y="18"/>
                  </a:cubicBezTo>
                  <a:cubicBezTo>
                    <a:pt x="0" y="8"/>
                    <a:pt x="8" y="0"/>
                    <a:pt x="18" y="0"/>
                  </a:cubicBezTo>
                  <a:cubicBezTo>
                    <a:pt x="50" y="0"/>
                    <a:pt x="50" y="0"/>
                    <a:pt x="50" y="0"/>
                  </a:cubicBezTo>
                  <a:cubicBezTo>
                    <a:pt x="60" y="0"/>
                    <a:pt x="68" y="8"/>
                    <a:pt x="68" y="18"/>
                  </a:cubicBezTo>
                  <a:cubicBezTo>
                    <a:pt x="68" y="60"/>
                    <a:pt x="68" y="60"/>
                    <a:pt x="68" y="60"/>
                  </a:cubicBezTo>
                </a:path>
              </a:pathLst>
            </a:custGeom>
            <a:solidFill>
              <a:srgbClr val="FFC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0" name="Google Shape;2360;p3"/>
            <p:cNvSpPr/>
            <p:nvPr/>
          </p:nvSpPr>
          <p:spPr>
            <a:xfrm>
              <a:off x="4952099" y="1558263"/>
              <a:ext cx="67021" cy="86332"/>
            </a:xfrm>
            <a:custGeom>
              <a:rect b="b" l="l" r="r" t="t"/>
              <a:pathLst>
                <a:path extrusionOk="0" h="44" w="34">
                  <a:moveTo>
                    <a:pt x="18" y="0"/>
                  </a:moveTo>
                  <a:cubicBezTo>
                    <a:pt x="18" y="1"/>
                    <a:pt x="18" y="1"/>
                    <a:pt x="18" y="2"/>
                  </a:cubicBezTo>
                  <a:cubicBezTo>
                    <a:pt x="18" y="44"/>
                    <a:pt x="18" y="44"/>
                    <a:pt x="18" y="44"/>
                  </a:cubicBezTo>
                  <a:cubicBezTo>
                    <a:pt x="0" y="44"/>
                    <a:pt x="0" y="44"/>
                    <a:pt x="0" y="44"/>
                  </a:cubicBezTo>
                  <a:cubicBezTo>
                    <a:pt x="34" y="44"/>
                    <a:pt x="34" y="44"/>
                    <a:pt x="34" y="44"/>
                  </a:cubicBezTo>
                  <a:cubicBezTo>
                    <a:pt x="18" y="44"/>
                    <a:pt x="18" y="44"/>
                    <a:pt x="18" y="44"/>
                  </a:cubicBezTo>
                  <a:cubicBezTo>
                    <a:pt x="18" y="2"/>
                    <a:pt x="18" y="2"/>
                    <a:pt x="18" y="2"/>
                  </a:cubicBezTo>
                  <a:cubicBezTo>
                    <a:pt x="18" y="1"/>
                    <a:pt x="18" y="1"/>
                    <a:pt x="18" y="0"/>
                  </a:cubicBezTo>
                  <a:cubicBezTo>
                    <a:pt x="18" y="0"/>
                    <a:pt x="18" y="0"/>
                    <a:pt x="18" y="0"/>
                  </a:cubicBezTo>
                </a:path>
              </a:pathLst>
            </a:custGeom>
            <a:solidFill>
              <a:srgbClr val="A6B7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1" name="Google Shape;2361;p3"/>
            <p:cNvSpPr/>
            <p:nvPr/>
          </p:nvSpPr>
          <p:spPr>
            <a:xfrm>
              <a:off x="5329235" y="2428400"/>
              <a:ext cx="4543" cy="51117"/>
            </a:xfrm>
            <a:custGeom>
              <a:rect b="b" l="l" r="r" t="t"/>
              <a:pathLst>
                <a:path extrusionOk="0" h="26" w="2">
                  <a:moveTo>
                    <a:pt x="2" y="26"/>
                  </a:moveTo>
                  <a:cubicBezTo>
                    <a:pt x="2" y="26"/>
                    <a:pt x="2" y="26"/>
                    <a:pt x="2" y="26"/>
                  </a:cubicBezTo>
                  <a:cubicBezTo>
                    <a:pt x="2" y="26"/>
                    <a:pt x="2" y="26"/>
                    <a:pt x="2" y="26"/>
                  </a:cubicBezTo>
                  <a:moveTo>
                    <a:pt x="2" y="25"/>
                  </a:moveTo>
                  <a:cubicBezTo>
                    <a:pt x="2" y="25"/>
                    <a:pt x="2" y="26"/>
                    <a:pt x="2" y="26"/>
                  </a:cubicBezTo>
                  <a:cubicBezTo>
                    <a:pt x="2" y="26"/>
                    <a:pt x="2" y="25"/>
                    <a:pt x="2" y="25"/>
                  </a:cubicBezTo>
                  <a:moveTo>
                    <a:pt x="2" y="25"/>
                  </a:moveTo>
                  <a:cubicBezTo>
                    <a:pt x="2" y="25"/>
                    <a:pt x="2" y="25"/>
                    <a:pt x="2" y="25"/>
                  </a:cubicBezTo>
                  <a:cubicBezTo>
                    <a:pt x="2" y="25"/>
                    <a:pt x="2" y="25"/>
                    <a:pt x="2" y="25"/>
                  </a:cubicBezTo>
                  <a:moveTo>
                    <a:pt x="2" y="24"/>
                  </a:moveTo>
                  <a:cubicBezTo>
                    <a:pt x="2" y="24"/>
                    <a:pt x="2" y="24"/>
                    <a:pt x="2" y="24"/>
                  </a:cubicBezTo>
                  <a:cubicBezTo>
                    <a:pt x="2" y="24"/>
                    <a:pt x="2" y="24"/>
                    <a:pt x="2" y="24"/>
                  </a:cubicBezTo>
                  <a:moveTo>
                    <a:pt x="2" y="24"/>
                  </a:moveTo>
                  <a:cubicBezTo>
                    <a:pt x="2" y="24"/>
                    <a:pt x="2" y="24"/>
                    <a:pt x="2" y="24"/>
                  </a:cubicBezTo>
                  <a:cubicBezTo>
                    <a:pt x="2" y="24"/>
                    <a:pt x="2" y="24"/>
                    <a:pt x="2" y="24"/>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2" y="22"/>
                  </a:moveTo>
                  <a:cubicBezTo>
                    <a:pt x="2" y="22"/>
                    <a:pt x="2" y="22"/>
                    <a:pt x="2" y="22"/>
                  </a:cubicBezTo>
                  <a:cubicBezTo>
                    <a:pt x="2" y="22"/>
                    <a:pt x="2" y="22"/>
                    <a:pt x="2" y="22"/>
                  </a:cubicBezTo>
                  <a:moveTo>
                    <a:pt x="2" y="21"/>
                  </a:moveTo>
                  <a:cubicBezTo>
                    <a:pt x="2" y="21"/>
                    <a:pt x="2" y="21"/>
                    <a:pt x="2" y="21"/>
                  </a:cubicBezTo>
                  <a:cubicBezTo>
                    <a:pt x="2" y="21"/>
                    <a:pt x="2" y="21"/>
                    <a:pt x="2" y="21"/>
                  </a:cubicBezTo>
                  <a:moveTo>
                    <a:pt x="2" y="21"/>
                  </a:moveTo>
                  <a:cubicBezTo>
                    <a:pt x="2" y="21"/>
                    <a:pt x="2" y="21"/>
                    <a:pt x="2" y="21"/>
                  </a:cubicBezTo>
                  <a:cubicBezTo>
                    <a:pt x="2" y="21"/>
                    <a:pt x="2" y="21"/>
                    <a:pt x="2" y="21"/>
                  </a:cubicBezTo>
                  <a:moveTo>
                    <a:pt x="2" y="20"/>
                  </a:moveTo>
                  <a:cubicBezTo>
                    <a:pt x="2" y="20"/>
                    <a:pt x="2" y="20"/>
                    <a:pt x="2" y="20"/>
                  </a:cubicBezTo>
                  <a:cubicBezTo>
                    <a:pt x="2" y="20"/>
                    <a:pt x="2" y="20"/>
                    <a:pt x="2" y="20"/>
                  </a:cubicBezTo>
                  <a:moveTo>
                    <a:pt x="2" y="20"/>
                  </a:moveTo>
                  <a:cubicBezTo>
                    <a:pt x="2" y="20"/>
                    <a:pt x="2" y="20"/>
                    <a:pt x="2" y="20"/>
                  </a:cubicBezTo>
                  <a:cubicBezTo>
                    <a:pt x="2" y="20"/>
                    <a:pt x="2" y="20"/>
                    <a:pt x="2" y="20"/>
                  </a:cubicBezTo>
                  <a:moveTo>
                    <a:pt x="2" y="19"/>
                  </a:moveTo>
                  <a:cubicBezTo>
                    <a:pt x="2" y="19"/>
                    <a:pt x="2" y="19"/>
                    <a:pt x="2" y="19"/>
                  </a:cubicBezTo>
                  <a:cubicBezTo>
                    <a:pt x="2" y="19"/>
                    <a:pt x="2" y="19"/>
                    <a:pt x="2" y="19"/>
                  </a:cubicBezTo>
                  <a:moveTo>
                    <a:pt x="2" y="19"/>
                  </a:moveTo>
                  <a:cubicBezTo>
                    <a:pt x="2" y="19"/>
                    <a:pt x="2" y="19"/>
                    <a:pt x="2" y="19"/>
                  </a:cubicBezTo>
                  <a:cubicBezTo>
                    <a:pt x="2" y="19"/>
                    <a:pt x="2" y="19"/>
                    <a:pt x="2" y="19"/>
                  </a:cubicBezTo>
                  <a:moveTo>
                    <a:pt x="2" y="18"/>
                  </a:moveTo>
                  <a:cubicBezTo>
                    <a:pt x="2" y="18"/>
                    <a:pt x="2" y="18"/>
                    <a:pt x="2" y="18"/>
                  </a:cubicBezTo>
                  <a:cubicBezTo>
                    <a:pt x="2" y="18"/>
                    <a:pt x="2" y="18"/>
                    <a:pt x="2" y="18"/>
                  </a:cubicBezTo>
                  <a:moveTo>
                    <a:pt x="2" y="17"/>
                  </a:moveTo>
                  <a:cubicBezTo>
                    <a:pt x="2" y="17"/>
                    <a:pt x="2" y="17"/>
                    <a:pt x="2" y="17"/>
                  </a:cubicBezTo>
                  <a:cubicBezTo>
                    <a:pt x="2" y="17"/>
                    <a:pt x="2" y="17"/>
                    <a:pt x="2" y="17"/>
                  </a:cubicBezTo>
                  <a:moveTo>
                    <a:pt x="2" y="17"/>
                  </a:moveTo>
                  <a:cubicBezTo>
                    <a:pt x="2" y="17"/>
                    <a:pt x="2" y="17"/>
                    <a:pt x="2" y="17"/>
                  </a:cubicBezTo>
                  <a:cubicBezTo>
                    <a:pt x="2" y="17"/>
                    <a:pt x="2" y="17"/>
                    <a:pt x="2" y="17"/>
                  </a:cubicBezTo>
                  <a:moveTo>
                    <a:pt x="2" y="16"/>
                  </a:moveTo>
                  <a:cubicBezTo>
                    <a:pt x="2" y="16"/>
                    <a:pt x="2" y="16"/>
                    <a:pt x="2" y="16"/>
                  </a:cubicBezTo>
                  <a:cubicBezTo>
                    <a:pt x="2" y="16"/>
                    <a:pt x="2" y="16"/>
                    <a:pt x="2" y="16"/>
                  </a:cubicBezTo>
                  <a:moveTo>
                    <a:pt x="2" y="16"/>
                  </a:moveTo>
                  <a:cubicBezTo>
                    <a:pt x="2" y="16"/>
                    <a:pt x="2" y="16"/>
                    <a:pt x="2" y="16"/>
                  </a:cubicBezTo>
                  <a:cubicBezTo>
                    <a:pt x="2" y="16"/>
                    <a:pt x="2" y="16"/>
                    <a:pt x="2" y="16"/>
                  </a:cubicBezTo>
                  <a:moveTo>
                    <a:pt x="2" y="15"/>
                  </a:moveTo>
                  <a:cubicBezTo>
                    <a:pt x="2" y="15"/>
                    <a:pt x="2" y="15"/>
                    <a:pt x="2" y="15"/>
                  </a:cubicBezTo>
                  <a:cubicBezTo>
                    <a:pt x="2" y="15"/>
                    <a:pt x="2" y="15"/>
                    <a:pt x="2" y="15"/>
                  </a:cubicBezTo>
                  <a:moveTo>
                    <a:pt x="2" y="15"/>
                  </a:moveTo>
                  <a:cubicBezTo>
                    <a:pt x="2" y="15"/>
                    <a:pt x="2" y="15"/>
                    <a:pt x="2" y="15"/>
                  </a:cubicBezTo>
                  <a:cubicBezTo>
                    <a:pt x="2" y="15"/>
                    <a:pt x="2" y="15"/>
                    <a:pt x="2" y="15"/>
                  </a:cubicBezTo>
                  <a:moveTo>
                    <a:pt x="2" y="14"/>
                  </a:moveTo>
                  <a:cubicBezTo>
                    <a:pt x="2" y="14"/>
                    <a:pt x="2" y="14"/>
                    <a:pt x="2" y="14"/>
                  </a:cubicBezTo>
                  <a:cubicBezTo>
                    <a:pt x="2" y="14"/>
                    <a:pt x="2" y="14"/>
                    <a:pt x="2" y="14"/>
                  </a:cubicBezTo>
                  <a:moveTo>
                    <a:pt x="2" y="13"/>
                  </a:moveTo>
                  <a:cubicBezTo>
                    <a:pt x="2" y="13"/>
                    <a:pt x="2" y="13"/>
                    <a:pt x="2" y="13"/>
                  </a:cubicBezTo>
                  <a:cubicBezTo>
                    <a:pt x="2" y="13"/>
                    <a:pt x="2" y="13"/>
                    <a:pt x="2" y="13"/>
                  </a:cubicBezTo>
                  <a:moveTo>
                    <a:pt x="2" y="13"/>
                  </a:moveTo>
                  <a:cubicBezTo>
                    <a:pt x="2" y="13"/>
                    <a:pt x="2" y="13"/>
                    <a:pt x="2" y="13"/>
                  </a:cubicBezTo>
                  <a:cubicBezTo>
                    <a:pt x="2" y="13"/>
                    <a:pt x="2" y="13"/>
                    <a:pt x="2" y="13"/>
                  </a:cubicBezTo>
                  <a:moveTo>
                    <a:pt x="2" y="12"/>
                  </a:moveTo>
                  <a:cubicBezTo>
                    <a:pt x="2" y="12"/>
                    <a:pt x="2" y="12"/>
                    <a:pt x="2" y="12"/>
                  </a:cubicBezTo>
                  <a:cubicBezTo>
                    <a:pt x="2" y="12"/>
                    <a:pt x="2" y="12"/>
                    <a:pt x="2" y="12"/>
                  </a:cubicBezTo>
                  <a:moveTo>
                    <a:pt x="2" y="12"/>
                  </a:moveTo>
                  <a:cubicBezTo>
                    <a:pt x="2" y="12"/>
                    <a:pt x="2" y="12"/>
                    <a:pt x="2" y="12"/>
                  </a:cubicBezTo>
                  <a:cubicBezTo>
                    <a:pt x="2" y="12"/>
                    <a:pt x="2" y="12"/>
                    <a:pt x="2" y="12"/>
                  </a:cubicBezTo>
                  <a:moveTo>
                    <a:pt x="1" y="11"/>
                  </a:moveTo>
                  <a:cubicBezTo>
                    <a:pt x="1" y="11"/>
                    <a:pt x="1" y="11"/>
                    <a:pt x="1" y="11"/>
                  </a:cubicBezTo>
                  <a:cubicBezTo>
                    <a:pt x="1" y="11"/>
                    <a:pt x="1" y="11"/>
                    <a:pt x="1" y="11"/>
                  </a:cubicBezTo>
                  <a:moveTo>
                    <a:pt x="1" y="11"/>
                  </a:moveTo>
                  <a:cubicBezTo>
                    <a:pt x="1" y="11"/>
                    <a:pt x="1" y="11"/>
                    <a:pt x="1" y="11"/>
                  </a:cubicBezTo>
                  <a:cubicBezTo>
                    <a:pt x="1" y="11"/>
                    <a:pt x="1" y="11"/>
                    <a:pt x="1" y="11"/>
                  </a:cubicBezTo>
                  <a:moveTo>
                    <a:pt x="1" y="9"/>
                  </a:moveTo>
                  <a:cubicBezTo>
                    <a:pt x="1" y="9"/>
                    <a:pt x="1" y="9"/>
                    <a:pt x="1" y="10"/>
                  </a:cubicBezTo>
                  <a:cubicBezTo>
                    <a:pt x="1" y="9"/>
                    <a:pt x="1" y="9"/>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7"/>
                  </a:moveTo>
                  <a:cubicBezTo>
                    <a:pt x="1" y="7"/>
                    <a:pt x="1" y="7"/>
                    <a:pt x="1" y="7"/>
                  </a:cubicBezTo>
                  <a:cubicBezTo>
                    <a:pt x="1" y="7"/>
                    <a:pt x="1" y="7"/>
                    <a:pt x="1" y="7"/>
                  </a:cubicBezTo>
                  <a:moveTo>
                    <a:pt x="1" y="6"/>
                  </a:moveTo>
                  <a:cubicBezTo>
                    <a:pt x="1" y="6"/>
                    <a:pt x="1" y="6"/>
                    <a:pt x="1" y="6"/>
                  </a:cubicBezTo>
                  <a:cubicBezTo>
                    <a:pt x="1" y="6"/>
                    <a:pt x="1" y="6"/>
                    <a:pt x="1" y="6"/>
                  </a:cubicBezTo>
                  <a:moveTo>
                    <a:pt x="1" y="5"/>
                  </a:moveTo>
                  <a:cubicBezTo>
                    <a:pt x="1" y="5"/>
                    <a:pt x="1" y="6"/>
                    <a:pt x="1" y="6"/>
                  </a:cubicBezTo>
                  <a:cubicBezTo>
                    <a:pt x="1" y="5"/>
                    <a:pt x="1" y="5"/>
                    <a:pt x="1" y="5"/>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0"/>
                  </a:moveTo>
                  <a:cubicBezTo>
                    <a:pt x="0" y="0"/>
                    <a:pt x="0" y="0"/>
                    <a:pt x="0" y="0"/>
                  </a:cubicBezTo>
                  <a:cubicBezTo>
                    <a:pt x="0" y="0"/>
                    <a:pt x="0" y="0"/>
                    <a:pt x="0" y="0"/>
                  </a:cubicBezTo>
                </a:path>
              </a:pathLst>
            </a:custGeom>
            <a:solidFill>
              <a:srgbClr val="6572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2" name="Google Shape;2362;p3"/>
            <p:cNvSpPr/>
            <p:nvPr/>
          </p:nvSpPr>
          <p:spPr>
            <a:xfrm>
              <a:off x="4921428" y="1644595"/>
              <a:ext cx="103372" cy="436204"/>
            </a:xfrm>
            <a:custGeom>
              <a:rect b="b" l="l" r="r" t="t"/>
              <a:pathLst>
                <a:path extrusionOk="0" h="225" w="53">
                  <a:moveTo>
                    <a:pt x="53" y="0"/>
                  </a:moveTo>
                  <a:cubicBezTo>
                    <a:pt x="50" y="0"/>
                    <a:pt x="50" y="0"/>
                    <a:pt x="50" y="0"/>
                  </a:cubicBezTo>
                  <a:cubicBezTo>
                    <a:pt x="16" y="0"/>
                    <a:pt x="16" y="0"/>
                    <a:pt x="16" y="0"/>
                  </a:cubicBezTo>
                  <a:cubicBezTo>
                    <a:pt x="0" y="0"/>
                    <a:pt x="0" y="0"/>
                    <a:pt x="0" y="0"/>
                  </a:cubicBezTo>
                  <a:cubicBezTo>
                    <a:pt x="0" y="219"/>
                    <a:pt x="0" y="219"/>
                    <a:pt x="0" y="219"/>
                  </a:cubicBezTo>
                  <a:cubicBezTo>
                    <a:pt x="18" y="219"/>
                    <a:pt x="36" y="221"/>
                    <a:pt x="53" y="225"/>
                  </a:cubicBezTo>
                  <a:cubicBezTo>
                    <a:pt x="53" y="35"/>
                    <a:pt x="53" y="35"/>
                    <a:pt x="53" y="35"/>
                  </a:cubicBezTo>
                  <a:cubicBezTo>
                    <a:pt x="53" y="16"/>
                    <a:pt x="53" y="16"/>
                    <a:pt x="53" y="16"/>
                  </a:cubicBezTo>
                  <a:cubicBezTo>
                    <a:pt x="53" y="0"/>
                    <a:pt x="53" y="0"/>
                    <a:pt x="53"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3" name="Google Shape;2363;p3"/>
            <p:cNvSpPr/>
            <p:nvPr/>
          </p:nvSpPr>
          <p:spPr>
            <a:xfrm>
              <a:off x="4921428" y="2069440"/>
              <a:ext cx="412350" cy="741775"/>
            </a:xfrm>
            <a:custGeom>
              <a:rect b="b" l="l" r="r" t="t"/>
              <a:pathLst>
                <a:path extrusionOk="0" h="382" w="212">
                  <a:moveTo>
                    <a:pt x="0" y="0"/>
                  </a:moveTo>
                  <a:cubicBezTo>
                    <a:pt x="0" y="113"/>
                    <a:pt x="0" y="113"/>
                    <a:pt x="0" y="113"/>
                  </a:cubicBezTo>
                  <a:cubicBezTo>
                    <a:pt x="162" y="113"/>
                    <a:pt x="162" y="113"/>
                    <a:pt x="162" y="113"/>
                  </a:cubicBezTo>
                  <a:cubicBezTo>
                    <a:pt x="179" y="141"/>
                    <a:pt x="188" y="174"/>
                    <a:pt x="188" y="209"/>
                  </a:cubicBezTo>
                  <a:cubicBezTo>
                    <a:pt x="188" y="272"/>
                    <a:pt x="158" y="327"/>
                    <a:pt x="112" y="361"/>
                  </a:cubicBezTo>
                  <a:cubicBezTo>
                    <a:pt x="0" y="361"/>
                    <a:pt x="0" y="361"/>
                    <a:pt x="0" y="361"/>
                  </a:cubicBezTo>
                  <a:cubicBezTo>
                    <a:pt x="0" y="382"/>
                    <a:pt x="0" y="382"/>
                    <a:pt x="0" y="382"/>
                  </a:cubicBezTo>
                  <a:cubicBezTo>
                    <a:pt x="126" y="382"/>
                    <a:pt x="126" y="382"/>
                    <a:pt x="126" y="382"/>
                  </a:cubicBezTo>
                  <a:cubicBezTo>
                    <a:pt x="178" y="344"/>
                    <a:pt x="212" y="282"/>
                    <a:pt x="212"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0"/>
                    <a:pt x="212" y="210"/>
                  </a:cubicBezTo>
                  <a:cubicBezTo>
                    <a:pt x="212" y="210"/>
                    <a:pt x="212" y="210"/>
                    <a:pt x="212" y="210"/>
                  </a:cubicBezTo>
                  <a:cubicBezTo>
                    <a:pt x="212" y="210"/>
                    <a:pt x="212" y="210"/>
                    <a:pt x="212" y="210"/>
                  </a:cubicBezTo>
                  <a:cubicBezTo>
                    <a:pt x="212" y="210"/>
                    <a:pt x="212" y="210"/>
                    <a:pt x="212" y="209"/>
                  </a:cubicBezTo>
                  <a:cubicBezTo>
                    <a:pt x="212" y="209"/>
                    <a:pt x="212" y="209"/>
                    <a:pt x="212" y="209"/>
                  </a:cubicBezTo>
                  <a:cubicBezTo>
                    <a:pt x="212" y="209"/>
                    <a:pt x="212" y="209"/>
                    <a:pt x="212" y="209"/>
                  </a:cubicBezTo>
                  <a:cubicBezTo>
                    <a:pt x="212" y="209"/>
                    <a:pt x="212" y="209"/>
                    <a:pt x="212" y="209"/>
                  </a:cubicBezTo>
                  <a:cubicBezTo>
                    <a:pt x="212" y="209"/>
                    <a:pt x="212" y="208"/>
                    <a:pt x="212" y="208"/>
                  </a:cubicBezTo>
                  <a:cubicBezTo>
                    <a:pt x="212" y="208"/>
                    <a:pt x="212" y="208"/>
                    <a:pt x="212" y="208"/>
                  </a:cubicBezTo>
                  <a:cubicBezTo>
                    <a:pt x="212" y="208"/>
                    <a:pt x="212" y="208"/>
                    <a:pt x="212" y="208"/>
                  </a:cubicBezTo>
                  <a:cubicBezTo>
                    <a:pt x="212" y="208"/>
                    <a:pt x="212" y="208"/>
                    <a:pt x="212" y="208"/>
                  </a:cubicBezTo>
                  <a:cubicBezTo>
                    <a:pt x="212" y="207"/>
                    <a:pt x="212" y="207"/>
                    <a:pt x="212" y="207"/>
                  </a:cubicBezTo>
                  <a:cubicBezTo>
                    <a:pt x="212" y="207"/>
                    <a:pt x="212" y="207"/>
                    <a:pt x="212" y="207"/>
                  </a:cubicBezTo>
                  <a:cubicBezTo>
                    <a:pt x="212" y="207"/>
                    <a:pt x="212" y="207"/>
                    <a:pt x="212" y="206"/>
                  </a:cubicBezTo>
                  <a:cubicBezTo>
                    <a:pt x="212" y="206"/>
                    <a:pt x="212" y="206"/>
                    <a:pt x="212" y="206"/>
                  </a:cubicBezTo>
                  <a:cubicBezTo>
                    <a:pt x="212" y="206"/>
                    <a:pt x="212" y="206"/>
                    <a:pt x="212" y="206"/>
                  </a:cubicBezTo>
                  <a:cubicBezTo>
                    <a:pt x="212" y="206"/>
                    <a:pt x="212" y="206"/>
                    <a:pt x="212" y="206"/>
                  </a:cubicBezTo>
                  <a:cubicBezTo>
                    <a:pt x="212" y="206"/>
                    <a:pt x="212" y="206"/>
                    <a:pt x="212" y="205"/>
                  </a:cubicBezTo>
                  <a:cubicBezTo>
                    <a:pt x="212" y="205"/>
                    <a:pt x="212" y="205"/>
                    <a:pt x="212" y="205"/>
                  </a:cubicBezTo>
                  <a:cubicBezTo>
                    <a:pt x="212" y="205"/>
                    <a:pt x="212" y="205"/>
                    <a:pt x="212" y="205"/>
                  </a:cubicBezTo>
                  <a:cubicBezTo>
                    <a:pt x="212" y="205"/>
                    <a:pt x="212" y="205"/>
                    <a:pt x="212" y="205"/>
                  </a:cubicBezTo>
                  <a:cubicBezTo>
                    <a:pt x="212" y="205"/>
                    <a:pt x="212" y="204"/>
                    <a:pt x="212" y="204"/>
                  </a:cubicBezTo>
                  <a:cubicBezTo>
                    <a:pt x="212" y="204"/>
                    <a:pt x="212" y="204"/>
                    <a:pt x="212" y="204"/>
                  </a:cubicBezTo>
                  <a:cubicBezTo>
                    <a:pt x="212" y="204"/>
                    <a:pt x="212" y="204"/>
                    <a:pt x="212" y="204"/>
                  </a:cubicBezTo>
                  <a:cubicBezTo>
                    <a:pt x="212" y="204"/>
                    <a:pt x="212" y="204"/>
                    <a:pt x="212" y="204"/>
                  </a:cubicBezTo>
                  <a:cubicBezTo>
                    <a:pt x="212" y="203"/>
                    <a:pt x="212" y="203"/>
                    <a:pt x="212" y="203"/>
                  </a:cubicBezTo>
                  <a:cubicBezTo>
                    <a:pt x="212" y="203"/>
                    <a:pt x="212" y="203"/>
                    <a:pt x="212" y="203"/>
                  </a:cubicBezTo>
                  <a:cubicBezTo>
                    <a:pt x="212" y="203"/>
                    <a:pt x="212" y="203"/>
                    <a:pt x="212" y="202"/>
                  </a:cubicBezTo>
                  <a:cubicBezTo>
                    <a:pt x="212" y="202"/>
                    <a:pt x="212" y="202"/>
                    <a:pt x="212" y="202"/>
                  </a:cubicBezTo>
                  <a:cubicBezTo>
                    <a:pt x="212" y="202"/>
                    <a:pt x="212" y="202"/>
                    <a:pt x="212" y="202"/>
                  </a:cubicBezTo>
                  <a:cubicBezTo>
                    <a:pt x="212" y="202"/>
                    <a:pt x="212" y="202"/>
                    <a:pt x="212" y="202"/>
                  </a:cubicBezTo>
                  <a:cubicBezTo>
                    <a:pt x="212" y="202"/>
                    <a:pt x="212" y="202"/>
                    <a:pt x="212" y="201"/>
                  </a:cubicBezTo>
                  <a:cubicBezTo>
                    <a:pt x="212" y="201"/>
                    <a:pt x="212" y="201"/>
                    <a:pt x="212" y="201"/>
                  </a:cubicBezTo>
                  <a:cubicBezTo>
                    <a:pt x="212" y="201"/>
                    <a:pt x="212" y="201"/>
                    <a:pt x="212" y="201"/>
                  </a:cubicBezTo>
                  <a:cubicBezTo>
                    <a:pt x="212" y="201"/>
                    <a:pt x="212" y="201"/>
                    <a:pt x="212" y="201"/>
                  </a:cubicBezTo>
                  <a:cubicBezTo>
                    <a:pt x="212" y="201"/>
                    <a:pt x="212" y="200"/>
                    <a:pt x="212" y="200"/>
                  </a:cubicBezTo>
                  <a:cubicBezTo>
                    <a:pt x="212" y="200"/>
                    <a:pt x="212" y="200"/>
                    <a:pt x="212" y="200"/>
                  </a:cubicBezTo>
                  <a:cubicBezTo>
                    <a:pt x="212" y="200"/>
                    <a:pt x="212" y="200"/>
                    <a:pt x="212" y="200"/>
                  </a:cubicBezTo>
                  <a:cubicBezTo>
                    <a:pt x="212" y="200"/>
                    <a:pt x="212" y="200"/>
                    <a:pt x="212" y="200"/>
                  </a:cubicBezTo>
                  <a:cubicBezTo>
                    <a:pt x="212" y="199"/>
                    <a:pt x="212" y="199"/>
                    <a:pt x="212" y="199"/>
                  </a:cubicBezTo>
                  <a:cubicBezTo>
                    <a:pt x="212" y="199"/>
                    <a:pt x="212" y="199"/>
                    <a:pt x="212" y="199"/>
                  </a:cubicBezTo>
                  <a:cubicBezTo>
                    <a:pt x="212" y="199"/>
                    <a:pt x="212" y="199"/>
                    <a:pt x="212" y="198"/>
                  </a:cubicBezTo>
                  <a:cubicBezTo>
                    <a:pt x="212" y="198"/>
                    <a:pt x="212" y="198"/>
                    <a:pt x="212" y="198"/>
                  </a:cubicBezTo>
                  <a:cubicBezTo>
                    <a:pt x="212" y="198"/>
                    <a:pt x="212" y="198"/>
                    <a:pt x="212" y="198"/>
                  </a:cubicBezTo>
                  <a:cubicBezTo>
                    <a:pt x="212" y="198"/>
                    <a:pt x="212" y="198"/>
                    <a:pt x="212" y="198"/>
                  </a:cubicBezTo>
                  <a:cubicBezTo>
                    <a:pt x="212" y="198"/>
                    <a:pt x="212" y="197"/>
                    <a:pt x="212" y="197"/>
                  </a:cubicBezTo>
                  <a:cubicBezTo>
                    <a:pt x="212" y="197"/>
                    <a:pt x="212" y="197"/>
                    <a:pt x="212" y="197"/>
                  </a:cubicBezTo>
                  <a:cubicBezTo>
                    <a:pt x="212" y="197"/>
                    <a:pt x="212" y="197"/>
                    <a:pt x="212" y="197"/>
                  </a:cubicBezTo>
                  <a:cubicBezTo>
                    <a:pt x="212" y="197"/>
                    <a:pt x="212" y="197"/>
                    <a:pt x="212" y="197"/>
                  </a:cubicBezTo>
                  <a:cubicBezTo>
                    <a:pt x="212" y="197"/>
                    <a:pt x="211" y="196"/>
                    <a:pt x="211" y="196"/>
                  </a:cubicBezTo>
                  <a:cubicBezTo>
                    <a:pt x="211" y="196"/>
                    <a:pt x="211" y="196"/>
                    <a:pt x="211" y="196"/>
                  </a:cubicBezTo>
                  <a:cubicBezTo>
                    <a:pt x="211" y="196"/>
                    <a:pt x="211" y="196"/>
                    <a:pt x="211" y="196"/>
                  </a:cubicBezTo>
                  <a:cubicBezTo>
                    <a:pt x="211" y="196"/>
                    <a:pt x="211" y="196"/>
                    <a:pt x="211" y="196"/>
                  </a:cubicBezTo>
                  <a:cubicBezTo>
                    <a:pt x="211" y="195"/>
                    <a:pt x="211" y="195"/>
                    <a:pt x="211" y="195"/>
                  </a:cubicBezTo>
                  <a:cubicBezTo>
                    <a:pt x="211" y="194"/>
                    <a:pt x="211" y="194"/>
                    <a:pt x="211" y="194"/>
                  </a:cubicBezTo>
                  <a:cubicBezTo>
                    <a:pt x="211" y="194"/>
                    <a:pt x="211" y="194"/>
                    <a:pt x="211" y="194"/>
                  </a:cubicBezTo>
                  <a:cubicBezTo>
                    <a:pt x="211" y="194"/>
                    <a:pt x="211" y="194"/>
                    <a:pt x="211" y="194"/>
                  </a:cubicBezTo>
                  <a:cubicBezTo>
                    <a:pt x="211" y="194"/>
                    <a:pt x="211" y="193"/>
                    <a:pt x="211" y="193"/>
                  </a:cubicBezTo>
                  <a:cubicBezTo>
                    <a:pt x="211" y="193"/>
                    <a:pt x="211" y="193"/>
                    <a:pt x="211" y="193"/>
                  </a:cubicBezTo>
                  <a:cubicBezTo>
                    <a:pt x="211" y="193"/>
                    <a:pt x="211" y="192"/>
                    <a:pt x="211" y="192"/>
                  </a:cubicBezTo>
                  <a:cubicBezTo>
                    <a:pt x="211" y="192"/>
                    <a:pt x="211" y="192"/>
                    <a:pt x="211" y="192"/>
                  </a:cubicBezTo>
                  <a:cubicBezTo>
                    <a:pt x="211" y="192"/>
                    <a:pt x="211" y="191"/>
                    <a:pt x="211" y="191"/>
                  </a:cubicBezTo>
                  <a:cubicBezTo>
                    <a:pt x="211" y="191"/>
                    <a:pt x="211" y="191"/>
                    <a:pt x="211" y="191"/>
                  </a:cubicBezTo>
                  <a:cubicBezTo>
                    <a:pt x="211" y="191"/>
                    <a:pt x="211" y="191"/>
                    <a:pt x="211" y="191"/>
                  </a:cubicBezTo>
                  <a:cubicBezTo>
                    <a:pt x="211" y="191"/>
                    <a:pt x="211" y="190"/>
                    <a:pt x="211" y="190"/>
                  </a:cubicBezTo>
                  <a:cubicBezTo>
                    <a:pt x="211" y="190"/>
                    <a:pt x="211" y="189"/>
                    <a:pt x="211" y="189"/>
                  </a:cubicBezTo>
                  <a:cubicBezTo>
                    <a:pt x="211" y="189"/>
                    <a:pt x="211" y="189"/>
                    <a:pt x="211" y="189"/>
                  </a:cubicBezTo>
                  <a:cubicBezTo>
                    <a:pt x="211" y="189"/>
                    <a:pt x="211" y="188"/>
                    <a:pt x="211" y="188"/>
                  </a:cubicBezTo>
                  <a:cubicBezTo>
                    <a:pt x="211" y="188"/>
                    <a:pt x="211" y="188"/>
                    <a:pt x="211" y="188"/>
                  </a:cubicBezTo>
                  <a:cubicBezTo>
                    <a:pt x="211" y="188"/>
                    <a:pt x="211" y="187"/>
                    <a:pt x="211" y="187"/>
                  </a:cubicBezTo>
                  <a:cubicBezTo>
                    <a:pt x="211" y="187"/>
                    <a:pt x="211" y="187"/>
                    <a:pt x="211" y="187"/>
                  </a:cubicBezTo>
                  <a:cubicBezTo>
                    <a:pt x="211" y="187"/>
                    <a:pt x="211" y="187"/>
                    <a:pt x="211" y="187"/>
                  </a:cubicBezTo>
                  <a:cubicBezTo>
                    <a:pt x="211" y="187"/>
                    <a:pt x="211" y="187"/>
                    <a:pt x="211" y="187"/>
                  </a:cubicBezTo>
                  <a:cubicBezTo>
                    <a:pt x="211" y="186"/>
                    <a:pt x="210" y="186"/>
                    <a:pt x="210" y="185"/>
                  </a:cubicBezTo>
                  <a:cubicBezTo>
                    <a:pt x="210" y="185"/>
                    <a:pt x="210" y="185"/>
                    <a:pt x="210" y="185"/>
                  </a:cubicBezTo>
                  <a:cubicBezTo>
                    <a:pt x="200" y="98"/>
                    <a:pt x="136" y="28"/>
                    <a:pt x="53" y="6"/>
                  </a:cubicBezTo>
                  <a:cubicBezTo>
                    <a:pt x="53" y="6"/>
                    <a:pt x="53" y="6"/>
                    <a:pt x="53" y="6"/>
                  </a:cubicBezTo>
                  <a:cubicBezTo>
                    <a:pt x="53" y="6"/>
                    <a:pt x="53" y="6"/>
                    <a:pt x="53" y="6"/>
                  </a:cubicBezTo>
                  <a:cubicBezTo>
                    <a:pt x="36" y="2"/>
                    <a:pt x="18" y="0"/>
                    <a:pt x="0"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4" name="Google Shape;2364;p3"/>
            <p:cNvSpPr/>
            <p:nvPr/>
          </p:nvSpPr>
          <p:spPr>
            <a:xfrm>
              <a:off x="4921428" y="2288678"/>
              <a:ext cx="365776" cy="481643"/>
            </a:xfrm>
            <a:custGeom>
              <a:rect b="b" l="l" r="r" t="t"/>
              <a:pathLst>
                <a:path extrusionOk="0" h="248" w="188">
                  <a:moveTo>
                    <a:pt x="162" y="0"/>
                  </a:moveTo>
                  <a:cubicBezTo>
                    <a:pt x="0" y="0"/>
                    <a:pt x="0" y="0"/>
                    <a:pt x="0" y="0"/>
                  </a:cubicBezTo>
                  <a:cubicBezTo>
                    <a:pt x="0" y="248"/>
                    <a:pt x="0" y="248"/>
                    <a:pt x="0" y="248"/>
                  </a:cubicBezTo>
                  <a:cubicBezTo>
                    <a:pt x="112" y="248"/>
                    <a:pt x="112" y="248"/>
                    <a:pt x="112" y="248"/>
                  </a:cubicBezTo>
                  <a:cubicBezTo>
                    <a:pt x="158" y="214"/>
                    <a:pt x="188" y="159"/>
                    <a:pt x="188" y="96"/>
                  </a:cubicBezTo>
                  <a:cubicBezTo>
                    <a:pt x="188" y="61"/>
                    <a:pt x="179" y="28"/>
                    <a:pt x="162" y="0"/>
                  </a:cubicBezTo>
                </a:path>
              </a:pathLst>
            </a:custGeom>
            <a:solidFill>
              <a:srgbClr val="E9F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5" name="Google Shape;2365;p3"/>
            <p:cNvSpPr/>
            <p:nvPr/>
          </p:nvSpPr>
          <p:spPr>
            <a:xfrm>
              <a:off x="4921428" y="1527592"/>
              <a:ext cx="65885" cy="117003"/>
            </a:xfrm>
            <a:custGeom>
              <a:rect b="b" l="l" r="r" t="t"/>
              <a:pathLst>
                <a:path extrusionOk="0" h="60" w="34">
                  <a:moveTo>
                    <a:pt x="16" y="0"/>
                  </a:moveTo>
                  <a:cubicBezTo>
                    <a:pt x="0" y="0"/>
                    <a:pt x="0" y="0"/>
                    <a:pt x="0" y="0"/>
                  </a:cubicBezTo>
                  <a:cubicBezTo>
                    <a:pt x="0" y="60"/>
                    <a:pt x="0" y="60"/>
                    <a:pt x="0" y="60"/>
                  </a:cubicBezTo>
                  <a:cubicBezTo>
                    <a:pt x="16" y="60"/>
                    <a:pt x="16" y="60"/>
                    <a:pt x="16" y="60"/>
                  </a:cubicBezTo>
                  <a:cubicBezTo>
                    <a:pt x="34" y="60"/>
                    <a:pt x="34" y="60"/>
                    <a:pt x="34" y="60"/>
                  </a:cubicBezTo>
                  <a:cubicBezTo>
                    <a:pt x="34" y="18"/>
                    <a:pt x="34" y="18"/>
                    <a:pt x="34" y="18"/>
                  </a:cubicBezTo>
                  <a:cubicBezTo>
                    <a:pt x="34" y="17"/>
                    <a:pt x="34" y="17"/>
                    <a:pt x="34" y="16"/>
                  </a:cubicBezTo>
                  <a:cubicBezTo>
                    <a:pt x="33" y="7"/>
                    <a:pt x="25" y="0"/>
                    <a:pt x="16" y="0"/>
                  </a:cubicBezTo>
                </a:path>
              </a:pathLst>
            </a:custGeom>
            <a:solidFill>
              <a:srgbClr val="FFDD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6" name="Google Shape;2366;p3"/>
            <p:cNvSpPr/>
            <p:nvPr/>
          </p:nvSpPr>
          <p:spPr>
            <a:xfrm>
              <a:off x="4962322" y="2662405"/>
              <a:ext cx="514585" cy="156761"/>
            </a:xfrm>
            <a:custGeom>
              <a:rect b="b" l="l" r="r" t="t"/>
              <a:pathLst>
                <a:path extrusionOk="0" h="81" w="265">
                  <a:moveTo>
                    <a:pt x="5" y="70"/>
                  </a:moveTo>
                  <a:cubicBezTo>
                    <a:pt x="5" y="70"/>
                    <a:pt x="5" y="70"/>
                    <a:pt x="6" y="70"/>
                  </a:cubicBezTo>
                  <a:cubicBezTo>
                    <a:pt x="14" y="69"/>
                    <a:pt x="50" y="64"/>
                    <a:pt x="101" y="64"/>
                  </a:cubicBezTo>
                  <a:cubicBezTo>
                    <a:pt x="146" y="64"/>
                    <a:pt x="201" y="68"/>
                    <a:pt x="260" y="80"/>
                  </a:cubicBezTo>
                  <a:cubicBezTo>
                    <a:pt x="261" y="81"/>
                    <a:pt x="263" y="80"/>
                    <a:pt x="264" y="78"/>
                  </a:cubicBezTo>
                  <a:cubicBezTo>
                    <a:pt x="265" y="77"/>
                    <a:pt x="265" y="75"/>
                    <a:pt x="263" y="74"/>
                  </a:cubicBezTo>
                  <a:cubicBezTo>
                    <a:pt x="263" y="73"/>
                    <a:pt x="207" y="19"/>
                    <a:pt x="80" y="0"/>
                  </a:cubicBezTo>
                  <a:cubicBezTo>
                    <a:pt x="78" y="0"/>
                    <a:pt x="76" y="1"/>
                    <a:pt x="76" y="3"/>
                  </a:cubicBezTo>
                  <a:cubicBezTo>
                    <a:pt x="75" y="6"/>
                    <a:pt x="77" y="8"/>
                    <a:pt x="79" y="8"/>
                  </a:cubicBezTo>
                  <a:cubicBezTo>
                    <a:pt x="142" y="17"/>
                    <a:pt x="186" y="35"/>
                    <a:pt x="215" y="51"/>
                  </a:cubicBezTo>
                  <a:cubicBezTo>
                    <a:pt x="230" y="59"/>
                    <a:pt x="241" y="66"/>
                    <a:pt x="248" y="71"/>
                  </a:cubicBezTo>
                  <a:cubicBezTo>
                    <a:pt x="251" y="74"/>
                    <a:pt x="254" y="76"/>
                    <a:pt x="255" y="77"/>
                  </a:cubicBezTo>
                  <a:cubicBezTo>
                    <a:pt x="256" y="78"/>
                    <a:pt x="257" y="78"/>
                    <a:pt x="257" y="79"/>
                  </a:cubicBezTo>
                  <a:cubicBezTo>
                    <a:pt x="258" y="79"/>
                    <a:pt x="258" y="79"/>
                    <a:pt x="258" y="79"/>
                  </a:cubicBezTo>
                  <a:cubicBezTo>
                    <a:pt x="258" y="79"/>
                    <a:pt x="258" y="79"/>
                    <a:pt x="258" y="79"/>
                  </a:cubicBezTo>
                  <a:cubicBezTo>
                    <a:pt x="258" y="79"/>
                    <a:pt x="258" y="79"/>
                    <a:pt x="258" y="79"/>
                  </a:cubicBezTo>
                  <a:cubicBezTo>
                    <a:pt x="260" y="76"/>
                    <a:pt x="260" y="76"/>
                    <a:pt x="260" y="76"/>
                  </a:cubicBezTo>
                  <a:cubicBezTo>
                    <a:pt x="261" y="73"/>
                    <a:pt x="261" y="73"/>
                    <a:pt x="261" y="73"/>
                  </a:cubicBezTo>
                  <a:cubicBezTo>
                    <a:pt x="202" y="60"/>
                    <a:pt x="146" y="56"/>
                    <a:pt x="101" y="56"/>
                  </a:cubicBezTo>
                  <a:cubicBezTo>
                    <a:pt x="43" y="56"/>
                    <a:pt x="4" y="62"/>
                    <a:pt x="3" y="62"/>
                  </a:cubicBezTo>
                  <a:cubicBezTo>
                    <a:pt x="1" y="63"/>
                    <a:pt x="0" y="65"/>
                    <a:pt x="0" y="67"/>
                  </a:cubicBezTo>
                  <a:cubicBezTo>
                    <a:pt x="0" y="69"/>
                    <a:pt x="2" y="70"/>
                    <a:pt x="5" y="70"/>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7" name="Google Shape;2367;p3"/>
            <p:cNvSpPr/>
            <p:nvPr/>
          </p:nvSpPr>
          <p:spPr>
            <a:xfrm>
              <a:off x="4783979" y="2703299"/>
              <a:ext cx="249909" cy="147673"/>
            </a:xfrm>
            <a:prstGeom prst="ellipse">
              <a:avLst/>
            </a:prstGeom>
            <a:solidFill>
              <a:srgbClr val="C0C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8" name="Google Shape;2368;p3"/>
            <p:cNvSpPr/>
            <p:nvPr/>
          </p:nvSpPr>
          <p:spPr>
            <a:xfrm>
              <a:off x="4818058" y="2730562"/>
              <a:ext cx="89740" cy="53390"/>
            </a:xfrm>
            <a:prstGeom prst="ellipse">
              <a:avLst/>
            </a:prstGeom>
            <a:solidFill>
              <a:srgbClr val="F0F4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69" name="Google Shape;2369;p3"/>
            <p:cNvSpPr/>
            <p:nvPr/>
          </p:nvSpPr>
          <p:spPr>
            <a:xfrm>
              <a:off x="5005489" y="2622647"/>
              <a:ext cx="199927" cy="119274"/>
            </a:xfrm>
            <a:prstGeom prst="ellipse">
              <a:avLst/>
            </a:prstGeom>
            <a:solidFill>
              <a:srgbClr val="C0C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0" name="Google Shape;2370;p3"/>
            <p:cNvSpPr/>
            <p:nvPr/>
          </p:nvSpPr>
          <p:spPr>
            <a:xfrm>
              <a:off x="5205416" y="2589705"/>
              <a:ext cx="271492" cy="228326"/>
            </a:xfrm>
            <a:custGeom>
              <a:rect b="b" l="l" r="r" t="t"/>
              <a:pathLst>
                <a:path extrusionOk="0" h="117" w="140">
                  <a:moveTo>
                    <a:pt x="140" y="117"/>
                  </a:moveTo>
                  <a:cubicBezTo>
                    <a:pt x="140" y="117"/>
                    <a:pt x="137" y="44"/>
                    <a:pt x="0" y="0"/>
                  </a:cubicBezTo>
                  <a:cubicBezTo>
                    <a:pt x="0" y="0"/>
                    <a:pt x="63" y="72"/>
                    <a:pt x="140" y="117"/>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1" name="Google Shape;2371;p3"/>
            <p:cNvSpPr/>
            <p:nvPr/>
          </p:nvSpPr>
          <p:spPr>
            <a:xfrm>
              <a:off x="5246310" y="2758961"/>
              <a:ext cx="230598" cy="97692"/>
            </a:xfrm>
            <a:custGeom>
              <a:rect b="b" l="l" r="r" t="t"/>
              <a:pathLst>
                <a:path extrusionOk="0" h="50" w="119">
                  <a:moveTo>
                    <a:pt x="119" y="30"/>
                  </a:moveTo>
                  <a:cubicBezTo>
                    <a:pt x="119" y="30"/>
                    <a:pt x="80" y="0"/>
                    <a:pt x="0" y="50"/>
                  </a:cubicBezTo>
                  <a:cubicBezTo>
                    <a:pt x="0" y="50"/>
                    <a:pt x="64" y="50"/>
                    <a:pt x="119" y="30"/>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2" name="Google Shape;2372;p3"/>
            <p:cNvSpPr/>
            <p:nvPr/>
          </p:nvSpPr>
          <p:spPr>
            <a:xfrm>
              <a:off x="5039568" y="2643094"/>
              <a:ext cx="73837" cy="44302"/>
            </a:xfrm>
            <a:prstGeom prst="ellipse">
              <a:avLst/>
            </a:prstGeom>
            <a:solidFill>
              <a:srgbClr val="F0F4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3" name="Google Shape;2373;p3"/>
            <p:cNvSpPr/>
            <p:nvPr/>
          </p:nvSpPr>
          <p:spPr>
            <a:xfrm>
              <a:off x="5596182" y="1308354"/>
              <a:ext cx="640675" cy="1543756"/>
            </a:xfrm>
            <a:custGeom>
              <a:rect b="b" l="l" r="r" t="t"/>
              <a:pathLst>
                <a:path extrusionOk="0" h="795" w="330">
                  <a:moveTo>
                    <a:pt x="267" y="126"/>
                  </a:moveTo>
                  <a:cubicBezTo>
                    <a:pt x="233" y="67"/>
                    <a:pt x="233" y="67"/>
                    <a:pt x="233" y="67"/>
                  </a:cubicBezTo>
                  <a:cubicBezTo>
                    <a:pt x="225" y="52"/>
                    <a:pt x="221" y="36"/>
                    <a:pt x="221" y="20"/>
                  </a:cubicBezTo>
                  <a:cubicBezTo>
                    <a:pt x="221" y="0"/>
                    <a:pt x="221" y="0"/>
                    <a:pt x="221" y="0"/>
                  </a:cubicBezTo>
                  <a:cubicBezTo>
                    <a:pt x="110" y="0"/>
                    <a:pt x="110" y="0"/>
                    <a:pt x="110" y="0"/>
                  </a:cubicBezTo>
                  <a:cubicBezTo>
                    <a:pt x="110" y="20"/>
                    <a:pt x="110" y="20"/>
                    <a:pt x="110" y="20"/>
                  </a:cubicBezTo>
                  <a:cubicBezTo>
                    <a:pt x="110" y="36"/>
                    <a:pt x="105" y="52"/>
                    <a:pt x="97" y="67"/>
                  </a:cubicBezTo>
                  <a:cubicBezTo>
                    <a:pt x="64" y="126"/>
                    <a:pt x="64" y="126"/>
                    <a:pt x="64" y="126"/>
                  </a:cubicBezTo>
                  <a:cubicBezTo>
                    <a:pt x="22" y="199"/>
                    <a:pt x="0" y="282"/>
                    <a:pt x="0" y="366"/>
                  </a:cubicBezTo>
                  <a:cubicBezTo>
                    <a:pt x="0" y="769"/>
                    <a:pt x="0" y="769"/>
                    <a:pt x="0" y="769"/>
                  </a:cubicBezTo>
                  <a:cubicBezTo>
                    <a:pt x="0" y="784"/>
                    <a:pt x="12" y="795"/>
                    <a:pt x="27" y="795"/>
                  </a:cubicBezTo>
                  <a:cubicBezTo>
                    <a:pt x="304" y="795"/>
                    <a:pt x="304" y="795"/>
                    <a:pt x="304" y="795"/>
                  </a:cubicBezTo>
                  <a:cubicBezTo>
                    <a:pt x="318" y="795"/>
                    <a:pt x="330" y="784"/>
                    <a:pt x="330" y="769"/>
                  </a:cubicBezTo>
                  <a:cubicBezTo>
                    <a:pt x="330" y="366"/>
                    <a:pt x="330" y="366"/>
                    <a:pt x="330" y="366"/>
                  </a:cubicBezTo>
                  <a:cubicBezTo>
                    <a:pt x="330" y="282"/>
                    <a:pt x="308" y="199"/>
                    <a:pt x="267" y="126"/>
                  </a:cubicBezTo>
                </a:path>
              </a:pathLst>
            </a:custGeom>
            <a:solidFill>
              <a:srgbClr val="B2DF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4" name="Google Shape;2374;p3"/>
            <p:cNvSpPr/>
            <p:nvPr/>
          </p:nvSpPr>
          <p:spPr>
            <a:xfrm>
              <a:off x="5777935" y="1232245"/>
              <a:ext cx="278308" cy="76109"/>
            </a:xfrm>
            <a:custGeom>
              <a:rect b="b" l="l" r="r" t="t"/>
              <a:pathLst>
                <a:path extrusionOk="0" h="39" w="143">
                  <a:moveTo>
                    <a:pt x="143" y="39"/>
                  </a:moveTo>
                  <a:cubicBezTo>
                    <a:pt x="0" y="39"/>
                    <a:pt x="0" y="39"/>
                    <a:pt x="0" y="39"/>
                  </a:cubicBezTo>
                  <a:cubicBezTo>
                    <a:pt x="0" y="21"/>
                    <a:pt x="0" y="21"/>
                    <a:pt x="0" y="21"/>
                  </a:cubicBezTo>
                  <a:cubicBezTo>
                    <a:pt x="0" y="10"/>
                    <a:pt x="9" y="0"/>
                    <a:pt x="21" y="0"/>
                  </a:cubicBezTo>
                  <a:cubicBezTo>
                    <a:pt x="122" y="0"/>
                    <a:pt x="122" y="0"/>
                    <a:pt x="122" y="0"/>
                  </a:cubicBezTo>
                  <a:cubicBezTo>
                    <a:pt x="134" y="0"/>
                    <a:pt x="143" y="10"/>
                    <a:pt x="143" y="21"/>
                  </a:cubicBezTo>
                  <a:cubicBezTo>
                    <a:pt x="143" y="39"/>
                    <a:pt x="143" y="39"/>
                    <a:pt x="143" y="39"/>
                  </a:cubicBezTo>
                </a:path>
              </a:pathLst>
            </a:custGeom>
            <a:solidFill>
              <a:srgbClr val="4DB6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5" name="Google Shape;2375;p3"/>
            <p:cNvSpPr/>
            <p:nvPr/>
          </p:nvSpPr>
          <p:spPr>
            <a:xfrm>
              <a:off x="5623445" y="1924039"/>
              <a:ext cx="588422" cy="866730"/>
            </a:xfrm>
            <a:custGeom>
              <a:rect b="b" l="l" r="r" t="t"/>
              <a:pathLst>
                <a:path extrusionOk="0" h="446" w="303">
                  <a:moveTo>
                    <a:pt x="3" y="0"/>
                  </a:moveTo>
                  <a:cubicBezTo>
                    <a:pt x="1" y="17"/>
                    <a:pt x="0" y="34"/>
                    <a:pt x="0" y="51"/>
                  </a:cubicBezTo>
                  <a:cubicBezTo>
                    <a:pt x="0" y="421"/>
                    <a:pt x="0" y="421"/>
                    <a:pt x="0" y="421"/>
                  </a:cubicBezTo>
                  <a:cubicBezTo>
                    <a:pt x="0" y="435"/>
                    <a:pt x="11" y="446"/>
                    <a:pt x="24" y="446"/>
                  </a:cubicBezTo>
                  <a:cubicBezTo>
                    <a:pt x="278" y="446"/>
                    <a:pt x="278" y="446"/>
                    <a:pt x="278" y="446"/>
                  </a:cubicBezTo>
                  <a:cubicBezTo>
                    <a:pt x="292" y="446"/>
                    <a:pt x="303" y="435"/>
                    <a:pt x="303" y="421"/>
                  </a:cubicBezTo>
                  <a:cubicBezTo>
                    <a:pt x="303" y="51"/>
                    <a:pt x="303" y="51"/>
                    <a:pt x="303" y="51"/>
                  </a:cubicBezTo>
                  <a:cubicBezTo>
                    <a:pt x="303" y="34"/>
                    <a:pt x="302" y="17"/>
                    <a:pt x="300" y="0"/>
                  </a:cubicBezTo>
                  <a:cubicBezTo>
                    <a:pt x="3" y="0"/>
                    <a:pt x="3" y="0"/>
                    <a:pt x="3" y="0"/>
                  </a:cubicBezTo>
                </a:path>
              </a:pathLst>
            </a:cu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6" name="Google Shape;2376;p3"/>
            <p:cNvSpPr/>
            <p:nvPr/>
          </p:nvSpPr>
          <p:spPr>
            <a:xfrm>
              <a:off x="5596182" y="2236424"/>
              <a:ext cx="640675" cy="265813"/>
            </a:xfrm>
            <a:prstGeom prst="rect">
              <a:avLst/>
            </a:prstGeom>
            <a:solidFill>
              <a:srgbClr val="4DB6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7" name="Google Shape;2377;p3"/>
            <p:cNvSpPr/>
            <p:nvPr/>
          </p:nvSpPr>
          <p:spPr>
            <a:xfrm>
              <a:off x="5596182" y="2236424"/>
              <a:ext cx="640675" cy="2658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8" name="Google Shape;2378;p3"/>
            <p:cNvSpPr/>
            <p:nvPr/>
          </p:nvSpPr>
          <p:spPr>
            <a:xfrm>
              <a:off x="6234586" y="1954709"/>
              <a:ext cx="2272" cy="313523"/>
            </a:xfrm>
            <a:custGeom>
              <a:rect b="b" l="l" r="r" t="t"/>
              <a:pathLst>
                <a:path extrusionOk="0" h="161" w="1">
                  <a:moveTo>
                    <a:pt x="0" y="0"/>
                  </a:moveTo>
                  <a:cubicBezTo>
                    <a:pt x="0" y="0"/>
                    <a:pt x="0" y="0"/>
                    <a:pt x="0" y="0"/>
                  </a:cubicBezTo>
                  <a:cubicBezTo>
                    <a:pt x="1" y="11"/>
                    <a:pt x="1" y="22"/>
                    <a:pt x="1" y="33"/>
                  </a:cubicBezTo>
                  <a:cubicBezTo>
                    <a:pt x="1" y="145"/>
                    <a:pt x="1" y="145"/>
                    <a:pt x="1" y="145"/>
                  </a:cubicBezTo>
                  <a:cubicBezTo>
                    <a:pt x="1" y="161"/>
                    <a:pt x="1" y="161"/>
                    <a:pt x="1" y="161"/>
                  </a:cubicBezTo>
                  <a:cubicBezTo>
                    <a:pt x="1" y="33"/>
                    <a:pt x="1" y="33"/>
                    <a:pt x="1" y="33"/>
                  </a:cubicBezTo>
                  <a:cubicBezTo>
                    <a:pt x="1" y="22"/>
                    <a:pt x="1" y="11"/>
                    <a:pt x="0" y="0"/>
                  </a:cubicBezTo>
                </a:path>
              </a:pathLst>
            </a:custGeom>
            <a:solidFill>
              <a:srgbClr val="6572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79" name="Google Shape;2379;p3"/>
            <p:cNvSpPr/>
            <p:nvPr/>
          </p:nvSpPr>
          <p:spPr>
            <a:xfrm>
              <a:off x="6236859" y="2268231"/>
              <a:ext cx="0" cy="265813"/>
            </a:xfrm>
            <a:custGeom>
              <a:rect b="b" l="l" r="r" t="t"/>
              <a:pathLst>
                <a:path extrusionOk="0" h="234" w="120000">
                  <a:moveTo>
                    <a:pt x="0" y="0"/>
                  </a:moveTo>
                  <a:lnTo>
                    <a:pt x="0" y="0"/>
                  </a:lnTo>
                  <a:lnTo>
                    <a:pt x="0" y="206"/>
                  </a:lnTo>
                  <a:lnTo>
                    <a:pt x="0" y="234"/>
                  </a:lnTo>
                  <a:lnTo>
                    <a:pt x="0" y="0"/>
                  </a:lnTo>
                  <a:close/>
                </a:path>
              </a:pathLst>
            </a:custGeom>
            <a:solidFill>
              <a:srgbClr val="6572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0" name="Google Shape;2380;p3"/>
            <p:cNvSpPr/>
            <p:nvPr/>
          </p:nvSpPr>
          <p:spPr>
            <a:xfrm>
              <a:off x="6236859" y="2268231"/>
              <a:ext cx="0" cy="265813"/>
            </a:xfrm>
            <a:custGeom>
              <a:rect b="b" l="l" r="r" t="t"/>
              <a:pathLst>
                <a:path extrusionOk="0" h="234" w="120000">
                  <a:moveTo>
                    <a:pt x="0" y="0"/>
                  </a:moveTo>
                  <a:lnTo>
                    <a:pt x="0" y="0"/>
                  </a:lnTo>
                  <a:lnTo>
                    <a:pt x="0" y="206"/>
                  </a:lnTo>
                  <a:lnTo>
                    <a:pt x="0" y="234"/>
                  </a:lnTo>
                  <a:lnTo>
                    <a:pt x="0"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1" name="Google Shape;2381;p3"/>
            <p:cNvSpPr/>
            <p:nvPr/>
          </p:nvSpPr>
          <p:spPr>
            <a:xfrm>
              <a:off x="5916520" y="1308354"/>
              <a:ext cx="320338" cy="1543756"/>
            </a:xfrm>
            <a:custGeom>
              <a:rect b="b" l="l" r="r" t="t"/>
              <a:pathLst>
                <a:path extrusionOk="0" h="795" w="165">
                  <a:moveTo>
                    <a:pt x="165" y="615"/>
                  </a:moveTo>
                  <a:cubicBezTo>
                    <a:pt x="152" y="615"/>
                    <a:pt x="152" y="615"/>
                    <a:pt x="152" y="615"/>
                  </a:cubicBezTo>
                  <a:cubicBezTo>
                    <a:pt x="152" y="738"/>
                    <a:pt x="152" y="738"/>
                    <a:pt x="152" y="738"/>
                  </a:cubicBezTo>
                  <a:cubicBezTo>
                    <a:pt x="152" y="752"/>
                    <a:pt x="141" y="763"/>
                    <a:pt x="127" y="763"/>
                  </a:cubicBezTo>
                  <a:cubicBezTo>
                    <a:pt x="0" y="763"/>
                    <a:pt x="0" y="763"/>
                    <a:pt x="0" y="763"/>
                  </a:cubicBezTo>
                  <a:cubicBezTo>
                    <a:pt x="0" y="795"/>
                    <a:pt x="0" y="795"/>
                    <a:pt x="0" y="795"/>
                  </a:cubicBezTo>
                  <a:cubicBezTo>
                    <a:pt x="139" y="795"/>
                    <a:pt x="139" y="795"/>
                    <a:pt x="139" y="795"/>
                  </a:cubicBezTo>
                  <a:cubicBezTo>
                    <a:pt x="153" y="795"/>
                    <a:pt x="165" y="784"/>
                    <a:pt x="165" y="769"/>
                  </a:cubicBezTo>
                  <a:cubicBezTo>
                    <a:pt x="165" y="631"/>
                    <a:pt x="165" y="631"/>
                    <a:pt x="165" y="631"/>
                  </a:cubicBezTo>
                  <a:cubicBezTo>
                    <a:pt x="165" y="615"/>
                    <a:pt x="165" y="615"/>
                    <a:pt x="165" y="615"/>
                  </a:cubicBezTo>
                  <a:moveTo>
                    <a:pt x="56" y="0"/>
                  </a:moveTo>
                  <a:cubicBezTo>
                    <a:pt x="0" y="0"/>
                    <a:pt x="0" y="0"/>
                    <a:pt x="0" y="0"/>
                  </a:cubicBezTo>
                  <a:cubicBezTo>
                    <a:pt x="0" y="317"/>
                    <a:pt x="0" y="317"/>
                    <a:pt x="0" y="317"/>
                  </a:cubicBezTo>
                  <a:cubicBezTo>
                    <a:pt x="149" y="317"/>
                    <a:pt x="149" y="317"/>
                    <a:pt x="149" y="317"/>
                  </a:cubicBezTo>
                  <a:cubicBezTo>
                    <a:pt x="151" y="334"/>
                    <a:pt x="152" y="351"/>
                    <a:pt x="152" y="368"/>
                  </a:cubicBezTo>
                  <a:cubicBezTo>
                    <a:pt x="152" y="478"/>
                    <a:pt x="152" y="478"/>
                    <a:pt x="152" y="478"/>
                  </a:cubicBezTo>
                  <a:cubicBezTo>
                    <a:pt x="165" y="478"/>
                    <a:pt x="165" y="478"/>
                    <a:pt x="165" y="478"/>
                  </a:cubicBezTo>
                  <a:cubicBezTo>
                    <a:pt x="165" y="366"/>
                    <a:pt x="165" y="366"/>
                    <a:pt x="165" y="366"/>
                  </a:cubicBezTo>
                  <a:cubicBezTo>
                    <a:pt x="165" y="355"/>
                    <a:pt x="165" y="344"/>
                    <a:pt x="164" y="333"/>
                  </a:cubicBezTo>
                  <a:cubicBezTo>
                    <a:pt x="159" y="260"/>
                    <a:pt x="138" y="189"/>
                    <a:pt x="102" y="126"/>
                  </a:cubicBezTo>
                  <a:cubicBezTo>
                    <a:pt x="74" y="77"/>
                    <a:pt x="74" y="77"/>
                    <a:pt x="74" y="77"/>
                  </a:cubicBezTo>
                  <a:cubicBezTo>
                    <a:pt x="68" y="67"/>
                    <a:pt x="68" y="67"/>
                    <a:pt x="68" y="67"/>
                  </a:cubicBezTo>
                  <a:cubicBezTo>
                    <a:pt x="60" y="52"/>
                    <a:pt x="56" y="36"/>
                    <a:pt x="56" y="20"/>
                  </a:cubicBezTo>
                  <a:cubicBezTo>
                    <a:pt x="56" y="16"/>
                    <a:pt x="56" y="16"/>
                    <a:pt x="56" y="16"/>
                  </a:cubicBezTo>
                  <a:cubicBezTo>
                    <a:pt x="56" y="0"/>
                    <a:pt x="56" y="0"/>
                    <a:pt x="56" y="0"/>
                  </a:cubicBezTo>
                </a:path>
              </a:pathLst>
            </a:custGeom>
            <a:solidFill>
              <a:srgbClr val="CEEB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2" name="Google Shape;2382;p3"/>
            <p:cNvSpPr/>
            <p:nvPr/>
          </p:nvSpPr>
          <p:spPr>
            <a:xfrm>
              <a:off x="5916520" y="1232245"/>
              <a:ext cx="139721" cy="76109"/>
            </a:xfrm>
            <a:custGeom>
              <a:rect b="b" l="l" r="r" t="t"/>
              <a:pathLst>
                <a:path extrusionOk="0" h="39" w="72">
                  <a:moveTo>
                    <a:pt x="51" y="0"/>
                  </a:moveTo>
                  <a:cubicBezTo>
                    <a:pt x="0" y="0"/>
                    <a:pt x="0" y="0"/>
                    <a:pt x="0" y="0"/>
                  </a:cubicBezTo>
                  <a:cubicBezTo>
                    <a:pt x="0" y="39"/>
                    <a:pt x="0" y="39"/>
                    <a:pt x="0" y="39"/>
                  </a:cubicBezTo>
                  <a:cubicBezTo>
                    <a:pt x="56" y="39"/>
                    <a:pt x="56" y="39"/>
                    <a:pt x="56" y="39"/>
                  </a:cubicBezTo>
                  <a:cubicBezTo>
                    <a:pt x="72" y="39"/>
                    <a:pt x="72" y="39"/>
                    <a:pt x="72" y="39"/>
                  </a:cubicBezTo>
                  <a:cubicBezTo>
                    <a:pt x="72" y="21"/>
                    <a:pt x="72" y="21"/>
                    <a:pt x="72" y="21"/>
                  </a:cubicBezTo>
                  <a:cubicBezTo>
                    <a:pt x="72" y="10"/>
                    <a:pt x="63" y="0"/>
                    <a:pt x="51" y="0"/>
                  </a:cubicBezTo>
                </a:path>
              </a:pathLst>
            </a:custGeom>
            <a:solidFill>
              <a:srgbClr val="8DD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3" name="Google Shape;2383;p3"/>
            <p:cNvSpPr/>
            <p:nvPr/>
          </p:nvSpPr>
          <p:spPr>
            <a:xfrm>
              <a:off x="5916520" y="1924039"/>
              <a:ext cx="295347" cy="866730"/>
            </a:xfrm>
            <a:custGeom>
              <a:rect b="b" l="l" r="r" t="t"/>
              <a:pathLst>
                <a:path extrusionOk="0" h="446" w="152">
                  <a:moveTo>
                    <a:pt x="152" y="298"/>
                  </a:moveTo>
                  <a:cubicBezTo>
                    <a:pt x="0" y="298"/>
                    <a:pt x="0" y="298"/>
                    <a:pt x="0" y="298"/>
                  </a:cubicBezTo>
                  <a:cubicBezTo>
                    <a:pt x="0" y="446"/>
                    <a:pt x="0" y="446"/>
                    <a:pt x="0" y="446"/>
                  </a:cubicBezTo>
                  <a:cubicBezTo>
                    <a:pt x="127" y="446"/>
                    <a:pt x="127" y="446"/>
                    <a:pt x="127" y="446"/>
                  </a:cubicBezTo>
                  <a:cubicBezTo>
                    <a:pt x="141" y="446"/>
                    <a:pt x="152" y="435"/>
                    <a:pt x="152" y="421"/>
                  </a:cubicBezTo>
                  <a:cubicBezTo>
                    <a:pt x="152" y="298"/>
                    <a:pt x="152" y="298"/>
                    <a:pt x="152" y="298"/>
                  </a:cubicBezTo>
                  <a:moveTo>
                    <a:pt x="149" y="0"/>
                  </a:moveTo>
                  <a:cubicBezTo>
                    <a:pt x="0" y="0"/>
                    <a:pt x="0" y="0"/>
                    <a:pt x="0" y="0"/>
                  </a:cubicBezTo>
                  <a:cubicBezTo>
                    <a:pt x="0" y="161"/>
                    <a:pt x="0" y="161"/>
                    <a:pt x="0" y="161"/>
                  </a:cubicBezTo>
                  <a:cubicBezTo>
                    <a:pt x="152" y="161"/>
                    <a:pt x="152" y="161"/>
                    <a:pt x="152" y="161"/>
                  </a:cubicBezTo>
                  <a:cubicBezTo>
                    <a:pt x="152" y="51"/>
                    <a:pt x="152" y="51"/>
                    <a:pt x="152" y="51"/>
                  </a:cubicBezTo>
                  <a:cubicBezTo>
                    <a:pt x="152" y="34"/>
                    <a:pt x="151" y="17"/>
                    <a:pt x="149"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4" name="Google Shape;2384;p3"/>
            <p:cNvSpPr/>
            <p:nvPr/>
          </p:nvSpPr>
          <p:spPr>
            <a:xfrm>
              <a:off x="5916520" y="2236424"/>
              <a:ext cx="320338" cy="265813"/>
            </a:xfrm>
            <a:custGeom>
              <a:rect b="b" l="l" r="r" t="t"/>
              <a:pathLst>
                <a:path extrusionOk="0" h="234" w="282">
                  <a:moveTo>
                    <a:pt x="282" y="0"/>
                  </a:moveTo>
                  <a:lnTo>
                    <a:pt x="282" y="0"/>
                  </a:lnTo>
                  <a:lnTo>
                    <a:pt x="260" y="0"/>
                  </a:lnTo>
                  <a:lnTo>
                    <a:pt x="0" y="0"/>
                  </a:lnTo>
                  <a:lnTo>
                    <a:pt x="0" y="70"/>
                  </a:lnTo>
                  <a:lnTo>
                    <a:pt x="196" y="70"/>
                  </a:lnTo>
                  <a:lnTo>
                    <a:pt x="196" y="199"/>
                  </a:lnTo>
                  <a:lnTo>
                    <a:pt x="0" y="199"/>
                  </a:lnTo>
                  <a:lnTo>
                    <a:pt x="0" y="234"/>
                  </a:lnTo>
                  <a:lnTo>
                    <a:pt x="260" y="234"/>
                  </a:lnTo>
                  <a:lnTo>
                    <a:pt x="282" y="234"/>
                  </a:lnTo>
                  <a:lnTo>
                    <a:pt x="282" y="28"/>
                  </a:lnTo>
                  <a:lnTo>
                    <a:pt x="282" y="0"/>
                  </a:lnTo>
                  <a:close/>
                </a:path>
              </a:pathLst>
            </a:custGeom>
            <a:solidFill>
              <a:srgbClr val="8DD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5" name="Google Shape;2385;p3"/>
            <p:cNvSpPr/>
            <p:nvPr/>
          </p:nvSpPr>
          <p:spPr>
            <a:xfrm>
              <a:off x="5916520" y="2236424"/>
              <a:ext cx="320338" cy="265813"/>
            </a:xfrm>
            <a:custGeom>
              <a:rect b="b" l="l" r="r" t="t"/>
              <a:pathLst>
                <a:path extrusionOk="0" h="234" w="282">
                  <a:moveTo>
                    <a:pt x="282" y="0"/>
                  </a:moveTo>
                  <a:lnTo>
                    <a:pt x="282" y="0"/>
                  </a:lnTo>
                  <a:lnTo>
                    <a:pt x="260" y="0"/>
                  </a:lnTo>
                  <a:lnTo>
                    <a:pt x="0" y="0"/>
                  </a:lnTo>
                  <a:lnTo>
                    <a:pt x="0" y="70"/>
                  </a:lnTo>
                  <a:lnTo>
                    <a:pt x="196" y="70"/>
                  </a:lnTo>
                  <a:lnTo>
                    <a:pt x="196" y="199"/>
                  </a:lnTo>
                  <a:lnTo>
                    <a:pt x="0" y="199"/>
                  </a:lnTo>
                  <a:lnTo>
                    <a:pt x="0" y="234"/>
                  </a:lnTo>
                  <a:lnTo>
                    <a:pt x="260" y="234"/>
                  </a:lnTo>
                  <a:lnTo>
                    <a:pt x="282" y="234"/>
                  </a:lnTo>
                  <a:lnTo>
                    <a:pt x="282" y="28"/>
                  </a:lnTo>
                  <a:lnTo>
                    <a:pt x="28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6" name="Google Shape;2386;p3"/>
            <p:cNvSpPr/>
            <p:nvPr/>
          </p:nvSpPr>
          <p:spPr>
            <a:xfrm>
              <a:off x="5916520" y="2315941"/>
              <a:ext cx="222646" cy="146537"/>
            </a:xfrm>
            <a:prstGeom prst="rect">
              <a:avLst/>
            </a:prstGeom>
            <a:solidFill>
              <a:srgbClr val="8DD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7" name="Google Shape;2387;p3"/>
            <p:cNvSpPr/>
            <p:nvPr/>
          </p:nvSpPr>
          <p:spPr>
            <a:xfrm>
              <a:off x="6489039" y="1376511"/>
              <a:ext cx="258997" cy="1160940"/>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8" name="Google Shape;2388;p3"/>
            <p:cNvSpPr/>
            <p:nvPr/>
          </p:nvSpPr>
          <p:spPr>
            <a:xfrm>
              <a:off x="6603900" y="1348699"/>
              <a:ext cx="195383" cy="116094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9" name="Google Shape;2389;p3"/>
            <p:cNvSpPr/>
            <p:nvPr/>
          </p:nvSpPr>
          <p:spPr>
            <a:xfrm>
              <a:off x="6576507" y="1488970"/>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0" name="Google Shape;2390;p3"/>
            <p:cNvSpPr/>
            <p:nvPr/>
          </p:nvSpPr>
          <p:spPr>
            <a:xfrm>
              <a:off x="6576507" y="1624148"/>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1" name="Google Shape;2391;p3"/>
            <p:cNvSpPr/>
            <p:nvPr/>
          </p:nvSpPr>
          <p:spPr>
            <a:xfrm>
              <a:off x="6576507" y="1762733"/>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2" name="Google Shape;2392;p3"/>
            <p:cNvSpPr/>
            <p:nvPr/>
          </p:nvSpPr>
          <p:spPr>
            <a:xfrm>
              <a:off x="6576507" y="1900183"/>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3" name="Google Shape;2393;p3"/>
            <p:cNvSpPr/>
            <p:nvPr/>
          </p:nvSpPr>
          <p:spPr>
            <a:xfrm>
              <a:off x="6576507" y="2036497"/>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4" name="Google Shape;2394;p3"/>
            <p:cNvSpPr/>
            <p:nvPr/>
          </p:nvSpPr>
          <p:spPr>
            <a:xfrm>
              <a:off x="6576507" y="2173948"/>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5" name="Google Shape;2395;p3"/>
            <p:cNvSpPr/>
            <p:nvPr/>
          </p:nvSpPr>
          <p:spPr>
            <a:xfrm>
              <a:off x="6576507" y="2312533"/>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6" name="Google Shape;2396;p3"/>
            <p:cNvSpPr/>
            <p:nvPr/>
          </p:nvSpPr>
          <p:spPr>
            <a:xfrm>
              <a:off x="6619673" y="1376511"/>
              <a:ext cx="128362" cy="1160940"/>
            </a:xfrm>
            <a:custGeom>
              <a:rect b="b" l="l" r="r" t="t"/>
              <a:pathLst>
                <a:path extrusionOk="0" h="598" w="66">
                  <a:moveTo>
                    <a:pt x="0" y="0"/>
                  </a:moveTo>
                  <a:cubicBezTo>
                    <a:pt x="28" y="0"/>
                    <a:pt x="50" y="134"/>
                    <a:pt x="50" y="299"/>
                  </a:cubicBezTo>
                  <a:cubicBezTo>
                    <a:pt x="50" y="464"/>
                    <a:pt x="28" y="598"/>
                    <a:pt x="0" y="598"/>
                  </a:cubicBezTo>
                  <a:cubicBezTo>
                    <a:pt x="36" y="598"/>
                    <a:pt x="66" y="464"/>
                    <a:pt x="66" y="299"/>
                  </a:cubicBezTo>
                  <a:cubicBezTo>
                    <a:pt x="66" y="134"/>
                    <a:pt x="36" y="0"/>
                    <a:pt x="0" y="0"/>
                  </a:cubicBezTo>
                </a:path>
              </a:pathLst>
            </a:custGeom>
            <a:solidFill>
              <a:srgbClr val="99C4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7" name="Google Shape;2397;p3"/>
            <p:cNvSpPr/>
            <p:nvPr/>
          </p:nvSpPr>
          <p:spPr>
            <a:xfrm>
              <a:off x="6619673" y="1376511"/>
              <a:ext cx="96556" cy="1160940"/>
            </a:xfrm>
            <a:custGeom>
              <a:rect b="b" l="l" r="r" t="t"/>
              <a:pathLst>
                <a:path extrusionOk="0" h="598" w="50">
                  <a:moveTo>
                    <a:pt x="0" y="0"/>
                  </a:moveTo>
                  <a:cubicBezTo>
                    <a:pt x="0" y="58"/>
                    <a:pt x="0" y="58"/>
                    <a:pt x="0" y="58"/>
                  </a:cubicBezTo>
                  <a:cubicBezTo>
                    <a:pt x="11" y="58"/>
                    <a:pt x="21" y="71"/>
                    <a:pt x="21" y="87"/>
                  </a:cubicBezTo>
                  <a:cubicBezTo>
                    <a:pt x="21" y="103"/>
                    <a:pt x="11" y="116"/>
                    <a:pt x="0" y="116"/>
                  </a:cubicBezTo>
                  <a:cubicBezTo>
                    <a:pt x="0" y="128"/>
                    <a:pt x="0" y="128"/>
                    <a:pt x="0" y="128"/>
                  </a:cubicBezTo>
                  <a:cubicBezTo>
                    <a:pt x="11" y="128"/>
                    <a:pt x="21" y="141"/>
                    <a:pt x="21" y="158"/>
                  </a:cubicBezTo>
                  <a:cubicBezTo>
                    <a:pt x="21" y="174"/>
                    <a:pt x="11" y="187"/>
                    <a:pt x="0" y="187"/>
                  </a:cubicBezTo>
                  <a:cubicBezTo>
                    <a:pt x="0" y="199"/>
                    <a:pt x="0" y="199"/>
                    <a:pt x="0" y="199"/>
                  </a:cubicBezTo>
                  <a:cubicBezTo>
                    <a:pt x="11" y="199"/>
                    <a:pt x="21" y="212"/>
                    <a:pt x="21" y="228"/>
                  </a:cubicBezTo>
                  <a:cubicBezTo>
                    <a:pt x="21" y="244"/>
                    <a:pt x="11" y="258"/>
                    <a:pt x="0" y="258"/>
                  </a:cubicBezTo>
                  <a:cubicBezTo>
                    <a:pt x="0" y="270"/>
                    <a:pt x="0" y="270"/>
                    <a:pt x="0" y="270"/>
                  </a:cubicBezTo>
                  <a:cubicBezTo>
                    <a:pt x="11" y="270"/>
                    <a:pt x="21" y="283"/>
                    <a:pt x="21" y="299"/>
                  </a:cubicBezTo>
                  <a:cubicBezTo>
                    <a:pt x="21" y="315"/>
                    <a:pt x="11" y="328"/>
                    <a:pt x="0" y="328"/>
                  </a:cubicBezTo>
                  <a:cubicBezTo>
                    <a:pt x="0" y="340"/>
                    <a:pt x="0" y="340"/>
                    <a:pt x="0" y="340"/>
                  </a:cubicBezTo>
                  <a:cubicBezTo>
                    <a:pt x="11" y="340"/>
                    <a:pt x="21" y="353"/>
                    <a:pt x="21" y="370"/>
                  </a:cubicBezTo>
                  <a:cubicBezTo>
                    <a:pt x="21" y="386"/>
                    <a:pt x="11" y="399"/>
                    <a:pt x="0" y="399"/>
                  </a:cubicBezTo>
                  <a:cubicBezTo>
                    <a:pt x="0" y="411"/>
                    <a:pt x="0" y="411"/>
                    <a:pt x="0" y="411"/>
                  </a:cubicBezTo>
                  <a:cubicBezTo>
                    <a:pt x="11" y="411"/>
                    <a:pt x="21" y="424"/>
                    <a:pt x="21" y="440"/>
                  </a:cubicBezTo>
                  <a:cubicBezTo>
                    <a:pt x="21" y="456"/>
                    <a:pt x="11" y="470"/>
                    <a:pt x="0" y="470"/>
                  </a:cubicBezTo>
                  <a:cubicBezTo>
                    <a:pt x="0" y="482"/>
                    <a:pt x="0" y="482"/>
                    <a:pt x="0" y="482"/>
                  </a:cubicBezTo>
                  <a:cubicBezTo>
                    <a:pt x="11" y="482"/>
                    <a:pt x="21" y="495"/>
                    <a:pt x="21" y="511"/>
                  </a:cubicBezTo>
                  <a:cubicBezTo>
                    <a:pt x="21" y="527"/>
                    <a:pt x="11" y="540"/>
                    <a:pt x="0" y="540"/>
                  </a:cubicBezTo>
                  <a:cubicBezTo>
                    <a:pt x="0" y="598"/>
                    <a:pt x="0" y="598"/>
                    <a:pt x="0" y="598"/>
                  </a:cubicBezTo>
                  <a:cubicBezTo>
                    <a:pt x="0" y="598"/>
                    <a:pt x="0" y="598"/>
                    <a:pt x="0" y="598"/>
                  </a:cubicBezTo>
                  <a:cubicBezTo>
                    <a:pt x="28" y="598"/>
                    <a:pt x="50" y="464"/>
                    <a:pt x="50" y="299"/>
                  </a:cubicBezTo>
                  <a:cubicBezTo>
                    <a:pt x="50" y="134"/>
                    <a:pt x="28" y="0"/>
                    <a:pt x="0" y="0"/>
                  </a:cubicBezTo>
                  <a:cubicBezTo>
                    <a:pt x="0" y="0"/>
                    <a:pt x="0" y="0"/>
                    <a:pt x="0" y="0"/>
                  </a:cubicBezTo>
                </a:path>
              </a:pathLst>
            </a:custGeom>
            <a:solidFill>
              <a:srgbClr val="89B4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8" name="Google Shape;2398;p3"/>
            <p:cNvSpPr/>
            <p:nvPr/>
          </p:nvSpPr>
          <p:spPr>
            <a:xfrm>
              <a:off x="6619673" y="1488970"/>
              <a:ext cx="40894" cy="112459"/>
            </a:xfrm>
            <a:custGeom>
              <a:rect b="b" l="l" r="r" t="t"/>
              <a:pathLst>
                <a:path extrusionOk="0" h="58" w="21">
                  <a:moveTo>
                    <a:pt x="0" y="0"/>
                  </a:moveTo>
                  <a:cubicBezTo>
                    <a:pt x="0" y="58"/>
                    <a:pt x="0" y="58"/>
                    <a:pt x="0" y="58"/>
                  </a:cubicBezTo>
                  <a:cubicBezTo>
                    <a:pt x="11" y="58"/>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9" name="Google Shape;2399;p3"/>
            <p:cNvSpPr/>
            <p:nvPr/>
          </p:nvSpPr>
          <p:spPr>
            <a:xfrm>
              <a:off x="6619673" y="1624148"/>
              <a:ext cx="40894" cy="114731"/>
            </a:xfrm>
            <a:custGeom>
              <a:rect b="b" l="l" r="r" t="t"/>
              <a:pathLst>
                <a:path extrusionOk="0" h="59" w="21">
                  <a:moveTo>
                    <a:pt x="0" y="0"/>
                  </a:moveTo>
                  <a:cubicBezTo>
                    <a:pt x="0" y="59"/>
                    <a:pt x="0" y="59"/>
                    <a:pt x="0" y="59"/>
                  </a:cubicBezTo>
                  <a:cubicBezTo>
                    <a:pt x="11" y="59"/>
                    <a:pt x="21" y="46"/>
                    <a:pt x="21" y="30"/>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0" name="Google Shape;2400;p3"/>
            <p:cNvSpPr/>
            <p:nvPr/>
          </p:nvSpPr>
          <p:spPr>
            <a:xfrm>
              <a:off x="6619673" y="1762733"/>
              <a:ext cx="40894" cy="114731"/>
            </a:xfrm>
            <a:custGeom>
              <a:rect b="b" l="l" r="r" t="t"/>
              <a:pathLst>
                <a:path extrusionOk="0" h="59" w="21">
                  <a:moveTo>
                    <a:pt x="0" y="0"/>
                  </a:moveTo>
                  <a:cubicBezTo>
                    <a:pt x="0" y="59"/>
                    <a:pt x="0" y="59"/>
                    <a:pt x="0" y="59"/>
                  </a:cubicBezTo>
                  <a:cubicBezTo>
                    <a:pt x="11" y="59"/>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1" name="Google Shape;2401;p3"/>
            <p:cNvSpPr/>
            <p:nvPr/>
          </p:nvSpPr>
          <p:spPr>
            <a:xfrm>
              <a:off x="6619673" y="1900183"/>
              <a:ext cx="40894" cy="112459"/>
            </a:xfrm>
            <a:custGeom>
              <a:rect b="b" l="l" r="r" t="t"/>
              <a:pathLst>
                <a:path extrusionOk="0" h="58" w="21">
                  <a:moveTo>
                    <a:pt x="0" y="0"/>
                  </a:moveTo>
                  <a:cubicBezTo>
                    <a:pt x="0" y="58"/>
                    <a:pt x="0" y="58"/>
                    <a:pt x="0" y="58"/>
                  </a:cubicBezTo>
                  <a:cubicBezTo>
                    <a:pt x="11" y="58"/>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2" name="Google Shape;2402;p3"/>
            <p:cNvSpPr/>
            <p:nvPr/>
          </p:nvSpPr>
          <p:spPr>
            <a:xfrm>
              <a:off x="6619673" y="2036497"/>
              <a:ext cx="40894" cy="114731"/>
            </a:xfrm>
            <a:custGeom>
              <a:rect b="b" l="l" r="r" t="t"/>
              <a:pathLst>
                <a:path extrusionOk="0" h="59" w="21">
                  <a:moveTo>
                    <a:pt x="0" y="0"/>
                  </a:moveTo>
                  <a:cubicBezTo>
                    <a:pt x="0" y="59"/>
                    <a:pt x="0" y="59"/>
                    <a:pt x="0" y="59"/>
                  </a:cubicBezTo>
                  <a:cubicBezTo>
                    <a:pt x="11" y="59"/>
                    <a:pt x="21" y="46"/>
                    <a:pt x="21" y="30"/>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3" name="Google Shape;2403;p3"/>
            <p:cNvSpPr/>
            <p:nvPr/>
          </p:nvSpPr>
          <p:spPr>
            <a:xfrm>
              <a:off x="6619673" y="2173948"/>
              <a:ext cx="40894" cy="114731"/>
            </a:xfrm>
            <a:custGeom>
              <a:rect b="b" l="l" r="r" t="t"/>
              <a:pathLst>
                <a:path extrusionOk="0" h="59" w="21">
                  <a:moveTo>
                    <a:pt x="0" y="0"/>
                  </a:moveTo>
                  <a:cubicBezTo>
                    <a:pt x="0" y="59"/>
                    <a:pt x="0" y="59"/>
                    <a:pt x="0" y="59"/>
                  </a:cubicBezTo>
                  <a:cubicBezTo>
                    <a:pt x="11" y="59"/>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4" name="Google Shape;2404;p3"/>
            <p:cNvSpPr/>
            <p:nvPr/>
          </p:nvSpPr>
          <p:spPr>
            <a:xfrm>
              <a:off x="6619673" y="2312533"/>
              <a:ext cx="40894" cy="112459"/>
            </a:xfrm>
            <a:custGeom>
              <a:rect b="b" l="l" r="r" t="t"/>
              <a:pathLst>
                <a:path extrusionOk="0" h="58" w="21">
                  <a:moveTo>
                    <a:pt x="0" y="0"/>
                  </a:moveTo>
                  <a:cubicBezTo>
                    <a:pt x="0" y="58"/>
                    <a:pt x="0" y="58"/>
                    <a:pt x="0" y="58"/>
                  </a:cubicBezTo>
                  <a:cubicBezTo>
                    <a:pt x="11" y="58"/>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5" name="Google Shape;2405;p3"/>
            <p:cNvSpPr/>
            <p:nvPr/>
          </p:nvSpPr>
          <p:spPr>
            <a:xfrm>
              <a:off x="6285704" y="1358335"/>
              <a:ext cx="82925"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6" name="Google Shape;2406;p3"/>
            <p:cNvSpPr/>
            <p:nvPr/>
          </p:nvSpPr>
          <p:spPr>
            <a:xfrm>
              <a:off x="6409522" y="1267460"/>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7" name="Google Shape;2407;p3"/>
            <p:cNvSpPr/>
            <p:nvPr/>
          </p:nvSpPr>
          <p:spPr>
            <a:xfrm>
              <a:off x="6368628" y="1552583"/>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8" name="Google Shape;2408;p3"/>
            <p:cNvSpPr/>
            <p:nvPr/>
          </p:nvSpPr>
          <p:spPr>
            <a:xfrm>
              <a:off x="7202416" y="4686668"/>
              <a:ext cx="106779" cy="277172"/>
            </a:xfrm>
            <a:custGeom>
              <a:rect b="b" l="l" r="r" t="t"/>
              <a:pathLst>
                <a:path extrusionOk="0" h="143" w="55">
                  <a:moveTo>
                    <a:pt x="11" y="137"/>
                  </a:moveTo>
                  <a:cubicBezTo>
                    <a:pt x="11" y="137"/>
                    <a:pt x="11" y="137"/>
                    <a:pt x="11" y="137"/>
                  </a:cubicBezTo>
                  <a:cubicBezTo>
                    <a:pt x="11" y="136"/>
                    <a:pt x="11" y="134"/>
                    <a:pt x="11" y="131"/>
                  </a:cubicBezTo>
                  <a:cubicBezTo>
                    <a:pt x="11" y="122"/>
                    <a:pt x="12" y="103"/>
                    <a:pt x="17" y="81"/>
                  </a:cubicBezTo>
                  <a:cubicBezTo>
                    <a:pt x="23" y="58"/>
                    <a:pt x="34" y="32"/>
                    <a:pt x="53" y="9"/>
                  </a:cubicBezTo>
                  <a:cubicBezTo>
                    <a:pt x="55" y="7"/>
                    <a:pt x="55" y="4"/>
                    <a:pt x="53" y="2"/>
                  </a:cubicBezTo>
                  <a:cubicBezTo>
                    <a:pt x="50" y="0"/>
                    <a:pt x="47" y="0"/>
                    <a:pt x="45" y="3"/>
                  </a:cubicBezTo>
                  <a:cubicBezTo>
                    <a:pt x="24" y="27"/>
                    <a:pt x="13" y="54"/>
                    <a:pt x="7" y="78"/>
                  </a:cubicBezTo>
                  <a:cubicBezTo>
                    <a:pt x="1" y="102"/>
                    <a:pt x="0" y="122"/>
                    <a:pt x="0" y="131"/>
                  </a:cubicBezTo>
                  <a:cubicBezTo>
                    <a:pt x="0" y="135"/>
                    <a:pt x="0" y="137"/>
                    <a:pt x="0" y="137"/>
                  </a:cubicBezTo>
                  <a:cubicBezTo>
                    <a:pt x="1" y="140"/>
                    <a:pt x="3" y="143"/>
                    <a:pt x="6" y="142"/>
                  </a:cubicBezTo>
                  <a:cubicBezTo>
                    <a:pt x="9" y="142"/>
                    <a:pt x="11" y="140"/>
                    <a:pt x="11" y="137"/>
                  </a:cubicBezTo>
                  <a:cubicBezTo>
                    <a:pt x="11" y="137"/>
                    <a:pt x="11" y="137"/>
                    <a:pt x="11" y="137"/>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9" name="Google Shape;2409;p3"/>
            <p:cNvSpPr/>
            <p:nvPr/>
          </p:nvSpPr>
          <p:spPr>
            <a:xfrm>
              <a:off x="7049062" y="4787767"/>
              <a:ext cx="170393" cy="188568"/>
            </a:xfrm>
            <a:custGeom>
              <a:rect b="b" l="l" r="r" t="t"/>
              <a:pathLst>
                <a:path extrusionOk="0" h="97" w="88">
                  <a:moveTo>
                    <a:pt x="65" y="30"/>
                  </a:moveTo>
                  <a:cubicBezTo>
                    <a:pt x="88" y="57"/>
                    <a:pt x="84" y="97"/>
                    <a:pt x="84" y="97"/>
                  </a:cubicBezTo>
                  <a:cubicBezTo>
                    <a:pt x="84" y="97"/>
                    <a:pt x="45" y="93"/>
                    <a:pt x="22" y="66"/>
                  </a:cubicBezTo>
                  <a:cubicBezTo>
                    <a:pt x="0" y="40"/>
                    <a:pt x="3" y="0"/>
                    <a:pt x="3" y="0"/>
                  </a:cubicBezTo>
                  <a:cubicBezTo>
                    <a:pt x="3" y="0"/>
                    <a:pt x="43" y="3"/>
                    <a:pt x="65" y="30"/>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0" name="Google Shape;2410;p3"/>
            <p:cNvSpPr/>
            <p:nvPr/>
          </p:nvSpPr>
          <p:spPr>
            <a:xfrm>
              <a:off x="7204687" y="4842293"/>
              <a:ext cx="135178" cy="126090"/>
            </a:xfrm>
            <a:custGeom>
              <a:rect b="b" l="l" r="r" t="t"/>
              <a:pathLst>
                <a:path extrusionOk="0" h="65" w="70">
                  <a:moveTo>
                    <a:pt x="21" y="17"/>
                  </a:moveTo>
                  <a:cubicBezTo>
                    <a:pt x="2" y="35"/>
                    <a:pt x="0" y="64"/>
                    <a:pt x="0" y="64"/>
                  </a:cubicBezTo>
                  <a:cubicBezTo>
                    <a:pt x="0" y="64"/>
                    <a:pt x="30" y="65"/>
                    <a:pt x="49" y="48"/>
                  </a:cubicBezTo>
                  <a:cubicBezTo>
                    <a:pt x="68" y="31"/>
                    <a:pt x="70" y="1"/>
                    <a:pt x="70" y="1"/>
                  </a:cubicBezTo>
                  <a:cubicBezTo>
                    <a:pt x="70" y="1"/>
                    <a:pt x="40" y="0"/>
                    <a:pt x="21" y="17"/>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1" name="Google Shape;2411;p3"/>
            <p:cNvSpPr/>
            <p:nvPr/>
          </p:nvSpPr>
          <p:spPr>
            <a:xfrm>
              <a:off x="6755987" y="4902498"/>
              <a:ext cx="905352" cy="790621"/>
            </a:xfrm>
            <a:custGeom>
              <a:rect b="b" l="l" r="r" t="t"/>
              <a:pathLst>
                <a:path extrusionOk="0" h="407" w="466">
                  <a:moveTo>
                    <a:pt x="318" y="0"/>
                  </a:moveTo>
                  <a:cubicBezTo>
                    <a:pt x="290" y="0"/>
                    <a:pt x="261" y="11"/>
                    <a:pt x="233" y="30"/>
                  </a:cubicBezTo>
                  <a:cubicBezTo>
                    <a:pt x="205" y="11"/>
                    <a:pt x="175" y="0"/>
                    <a:pt x="148" y="0"/>
                  </a:cubicBezTo>
                  <a:cubicBezTo>
                    <a:pt x="66" y="0"/>
                    <a:pt x="0" y="97"/>
                    <a:pt x="0" y="216"/>
                  </a:cubicBezTo>
                  <a:cubicBezTo>
                    <a:pt x="0" y="336"/>
                    <a:pt x="66" y="407"/>
                    <a:pt x="148" y="407"/>
                  </a:cubicBezTo>
                  <a:cubicBezTo>
                    <a:pt x="175" y="407"/>
                    <a:pt x="205" y="396"/>
                    <a:pt x="233" y="376"/>
                  </a:cubicBezTo>
                  <a:cubicBezTo>
                    <a:pt x="261" y="396"/>
                    <a:pt x="290" y="407"/>
                    <a:pt x="318" y="407"/>
                  </a:cubicBezTo>
                  <a:cubicBezTo>
                    <a:pt x="400" y="407"/>
                    <a:pt x="466" y="336"/>
                    <a:pt x="466" y="216"/>
                  </a:cubicBezTo>
                  <a:cubicBezTo>
                    <a:pt x="466" y="97"/>
                    <a:pt x="400" y="0"/>
                    <a:pt x="318" y="0"/>
                  </a:cubicBezTo>
                </a:path>
              </a:pathLst>
            </a:cu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2" name="Google Shape;2412;p3"/>
            <p:cNvSpPr/>
            <p:nvPr/>
          </p:nvSpPr>
          <p:spPr>
            <a:xfrm>
              <a:off x="7208095" y="4902498"/>
              <a:ext cx="453244" cy="790621"/>
            </a:xfrm>
            <a:custGeom>
              <a:rect b="b" l="l" r="r" t="t"/>
              <a:pathLst>
                <a:path extrusionOk="0" h="407" w="233">
                  <a:moveTo>
                    <a:pt x="85" y="0"/>
                  </a:moveTo>
                  <a:cubicBezTo>
                    <a:pt x="76" y="0"/>
                    <a:pt x="67" y="1"/>
                    <a:pt x="58" y="3"/>
                  </a:cubicBezTo>
                  <a:cubicBezTo>
                    <a:pt x="39" y="8"/>
                    <a:pt x="19" y="17"/>
                    <a:pt x="0" y="30"/>
                  </a:cubicBezTo>
                  <a:cubicBezTo>
                    <a:pt x="0" y="376"/>
                    <a:pt x="0" y="376"/>
                    <a:pt x="0" y="376"/>
                  </a:cubicBezTo>
                  <a:cubicBezTo>
                    <a:pt x="28" y="396"/>
                    <a:pt x="57" y="407"/>
                    <a:pt x="85" y="407"/>
                  </a:cubicBezTo>
                  <a:cubicBezTo>
                    <a:pt x="167" y="407"/>
                    <a:pt x="233" y="336"/>
                    <a:pt x="233" y="216"/>
                  </a:cubicBezTo>
                  <a:cubicBezTo>
                    <a:pt x="233" y="97"/>
                    <a:pt x="167" y="0"/>
                    <a:pt x="85" y="0"/>
                  </a:cubicBezTo>
                </a:path>
              </a:pathLst>
            </a:custGeom>
            <a:solidFill>
              <a:srgbClr val="F275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3" name="Google Shape;2413;p3"/>
            <p:cNvSpPr/>
            <p:nvPr/>
          </p:nvSpPr>
          <p:spPr>
            <a:xfrm>
              <a:off x="7715865" y="4493556"/>
              <a:ext cx="430525" cy="587286"/>
            </a:xfrm>
            <a:custGeom>
              <a:rect b="b" l="l" r="r" t="t"/>
              <a:pathLst>
                <a:path extrusionOk="0" h="302" w="222">
                  <a:moveTo>
                    <a:pt x="222" y="202"/>
                  </a:moveTo>
                  <a:cubicBezTo>
                    <a:pt x="222" y="263"/>
                    <a:pt x="173" y="302"/>
                    <a:pt x="111" y="302"/>
                  </a:cubicBezTo>
                  <a:cubicBezTo>
                    <a:pt x="50" y="302"/>
                    <a:pt x="0" y="263"/>
                    <a:pt x="0" y="202"/>
                  </a:cubicBezTo>
                  <a:cubicBezTo>
                    <a:pt x="0" y="110"/>
                    <a:pt x="111" y="0"/>
                    <a:pt x="111" y="0"/>
                  </a:cubicBezTo>
                  <a:cubicBezTo>
                    <a:pt x="111" y="0"/>
                    <a:pt x="222" y="112"/>
                    <a:pt x="222" y="202"/>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4" name="Google Shape;2414;p3"/>
            <p:cNvSpPr/>
            <p:nvPr/>
          </p:nvSpPr>
          <p:spPr>
            <a:xfrm>
              <a:off x="7921471" y="4629870"/>
              <a:ext cx="21583" cy="566839"/>
            </a:xfrm>
            <a:custGeom>
              <a:rect b="b" l="l" r="r" t="t"/>
              <a:pathLst>
                <a:path extrusionOk="0" h="292" w="11">
                  <a:moveTo>
                    <a:pt x="0" y="5"/>
                  </a:moveTo>
                  <a:cubicBezTo>
                    <a:pt x="0" y="287"/>
                    <a:pt x="0" y="287"/>
                    <a:pt x="0" y="287"/>
                  </a:cubicBezTo>
                  <a:cubicBezTo>
                    <a:pt x="0" y="290"/>
                    <a:pt x="2" y="292"/>
                    <a:pt x="5" y="292"/>
                  </a:cubicBezTo>
                  <a:cubicBezTo>
                    <a:pt x="8" y="292"/>
                    <a:pt x="11" y="290"/>
                    <a:pt x="11" y="287"/>
                  </a:cubicBezTo>
                  <a:cubicBezTo>
                    <a:pt x="11" y="5"/>
                    <a:pt x="11" y="5"/>
                    <a:pt x="11" y="5"/>
                  </a:cubicBezTo>
                  <a:cubicBezTo>
                    <a:pt x="11" y="3"/>
                    <a:pt x="8" y="0"/>
                    <a:pt x="5" y="0"/>
                  </a:cubicBezTo>
                  <a:cubicBezTo>
                    <a:pt x="2" y="0"/>
                    <a:pt x="0" y="3"/>
                    <a:pt x="0" y="5"/>
                  </a:cubicBezTo>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5" name="Google Shape;2415;p3"/>
            <p:cNvSpPr/>
            <p:nvPr/>
          </p:nvSpPr>
          <p:spPr>
            <a:xfrm>
              <a:off x="7776070" y="4847972"/>
              <a:ext cx="310114" cy="131770"/>
            </a:xfrm>
            <a:custGeom>
              <a:rect b="b" l="l" r="r" t="t"/>
              <a:pathLst>
                <a:path extrusionOk="0" h="68" w="160">
                  <a:moveTo>
                    <a:pt x="3" y="10"/>
                  </a:moveTo>
                  <a:cubicBezTo>
                    <a:pt x="77" y="67"/>
                    <a:pt x="77" y="67"/>
                    <a:pt x="77" y="67"/>
                  </a:cubicBezTo>
                  <a:cubicBezTo>
                    <a:pt x="79" y="68"/>
                    <a:pt x="82" y="68"/>
                    <a:pt x="84" y="67"/>
                  </a:cubicBezTo>
                  <a:cubicBezTo>
                    <a:pt x="158" y="10"/>
                    <a:pt x="158" y="10"/>
                    <a:pt x="158" y="10"/>
                  </a:cubicBezTo>
                  <a:cubicBezTo>
                    <a:pt x="160" y="8"/>
                    <a:pt x="160" y="5"/>
                    <a:pt x="159" y="3"/>
                  </a:cubicBezTo>
                  <a:cubicBezTo>
                    <a:pt x="157" y="0"/>
                    <a:pt x="154" y="0"/>
                    <a:pt x="151" y="2"/>
                  </a:cubicBezTo>
                  <a:cubicBezTo>
                    <a:pt x="80" y="56"/>
                    <a:pt x="80" y="56"/>
                    <a:pt x="80" y="56"/>
                  </a:cubicBezTo>
                  <a:cubicBezTo>
                    <a:pt x="9" y="2"/>
                    <a:pt x="9" y="2"/>
                    <a:pt x="9" y="2"/>
                  </a:cubicBezTo>
                  <a:cubicBezTo>
                    <a:pt x="7" y="0"/>
                    <a:pt x="4" y="0"/>
                    <a:pt x="2" y="3"/>
                  </a:cubicBezTo>
                  <a:cubicBezTo>
                    <a:pt x="0" y="5"/>
                    <a:pt x="1" y="8"/>
                    <a:pt x="3" y="10"/>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6" name="Google Shape;2416;p3"/>
            <p:cNvSpPr/>
            <p:nvPr/>
          </p:nvSpPr>
          <p:spPr>
            <a:xfrm>
              <a:off x="7814692" y="4766184"/>
              <a:ext cx="232870" cy="102236"/>
            </a:xfrm>
            <a:custGeom>
              <a:rect b="b" l="l" r="r" t="t"/>
              <a:pathLst>
                <a:path extrusionOk="0" h="53" w="120">
                  <a:moveTo>
                    <a:pt x="3" y="10"/>
                  </a:moveTo>
                  <a:cubicBezTo>
                    <a:pt x="57" y="52"/>
                    <a:pt x="57" y="52"/>
                    <a:pt x="57" y="52"/>
                  </a:cubicBezTo>
                  <a:cubicBezTo>
                    <a:pt x="59" y="53"/>
                    <a:pt x="62" y="53"/>
                    <a:pt x="64" y="52"/>
                  </a:cubicBezTo>
                  <a:cubicBezTo>
                    <a:pt x="118" y="10"/>
                    <a:pt x="118" y="10"/>
                    <a:pt x="118" y="10"/>
                  </a:cubicBezTo>
                  <a:cubicBezTo>
                    <a:pt x="120" y="8"/>
                    <a:pt x="120" y="5"/>
                    <a:pt x="119" y="3"/>
                  </a:cubicBezTo>
                  <a:cubicBezTo>
                    <a:pt x="117" y="1"/>
                    <a:pt x="114" y="0"/>
                    <a:pt x="111" y="2"/>
                  </a:cubicBezTo>
                  <a:cubicBezTo>
                    <a:pt x="60" y="41"/>
                    <a:pt x="60" y="41"/>
                    <a:pt x="60" y="41"/>
                  </a:cubicBezTo>
                  <a:cubicBezTo>
                    <a:pt x="9" y="2"/>
                    <a:pt x="9" y="2"/>
                    <a:pt x="9" y="2"/>
                  </a:cubicBezTo>
                  <a:cubicBezTo>
                    <a:pt x="7" y="0"/>
                    <a:pt x="4" y="1"/>
                    <a:pt x="2" y="3"/>
                  </a:cubicBezTo>
                  <a:cubicBezTo>
                    <a:pt x="0" y="5"/>
                    <a:pt x="1" y="8"/>
                    <a:pt x="3" y="10"/>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7" name="Google Shape;2417;p3"/>
            <p:cNvSpPr/>
            <p:nvPr/>
          </p:nvSpPr>
          <p:spPr>
            <a:xfrm>
              <a:off x="7851043" y="4695755"/>
              <a:ext cx="160169" cy="76109"/>
            </a:xfrm>
            <a:custGeom>
              <a:rect b="b" l="l" r="r" t="t"/>
              <a:pathLst>
                <a:path extrusionOk="0" h="39" w="82">
                  <a:moveTo>
                    <a:pt x="3" y="10"/>
                  </a:moveTo>
                  <a:cubicBezTo>
                    <a:pt x="38" y="37"/>
                    <a:pt x="38" y="37"/>
                    <a:pt x="38" y="37"/>
                  </a:cubicBezTo>
                  <a:cubicBezTo>
                    <a:pt x="40" y="39"/>
                    <a:pt x="43" y="39"/>
                    <a:pt x="45" y="37"/>
                  </a:cubicBezTo>
                  <a:cubicBezTo>
                    <a:pt x="80" y="10"/>
                    <a:pt x="80" y="10"/>
                    <a:pt x="80" y="10"/>
                  </a:cubicBezTo>
                  <a:cubicBezTo>
                    <a:pt x="82" y="9"/>
                    <a:pt x="82" y="5"/>
                    <a:pt x="81" y="3"/>
                  </a:cubicBezTo>
                  <a:cubicBezTo>
                    <a:pt x="79" y="1"/>
                    <a:pt x="76" y="0"/>
                    <a:pt x="73" y="2"/>
                  </a:cubicBezTo>
                  <a:cubicBezTo>
                    <a:pt x="41" y="27"/>
                    <a:pt x="41" y="27"/>
                    <a:pt x="41" y="27"/>
                  </a:cubicBezTo>
                  <a:cubicBezTo>
                    <a:pt x="9" y="2"/>
                    <a:pt x="9" y="2"/>
                    <a:pt x="9" y="2"/>
                  </a:cubicBezTo>
                  <a:cubicBezTo>
                    <a:pt x="7" y="0"/>
                    <a:pt x="4" y="1"/>
                    <a:pt x="2" y="3"/>
                  </a:cubicBezTo>
                  <a:cubicBezTo>
                    <a:pt x="0" y="5"/>
                    <a:pt x="1" y="9"/>
                    <a:pt x="3" y="10"/>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8" name="Google Shape;2418;p3"/>
            <p:cNvSpPr/>
            <p:nvPr/>
          </p:nvSpPr>
          <p:spPr>
            <a:xfrm>
              <a:off x="3963823" y="2180763"/>
              <a:ext cx="289667" cy="512313"/>
            </a:xfrm>
            <a:custGeom>
              <a:rect b="b" l="l" r="r" t="t"/>
              <a:pathLst>
                <a:path extrusionOk="0" h="264" w="149">
                  <a:moveTo>
                    <a:pt x="147" y="233"/>
                  </a:moveTo>
                  <a:cubicBezTo>
                    <a:pt x="147" y="233"/>
                    <a:pt x="147" y="233"/>
                    <a:pt x="147" y="233"/>
                  </a:cubicBezTo>
                  <a:cubicBezTo>
                    <a:pt x="149" y="253"/>
                    <a:pt x="76" y="264"/>
                    <a:pt x="37" y="214"/>
                  </a:cubicBezTo>
                  <a:cubicBezTo>
                    <a:pt x="0" y="166"/>
                    <a:pt x="0" y="99"/>
                    <a:pt x="37" y="51"/>
                  </a:cubicBezTo>
                  <a:cubicBezTo>
                    <a:pt x="76" y="0"/>
                    <a:pt x="149" y="12"/>
                    <a:pt x="147" y="32"/>
                  </a:cubicBezTo>
                  <a:cubicBezTo>
                    <a:pt x="146" y="52"/>
                    <a:pt x="115" y="71"/>
                    <a:pt x="100" y="93"/>
                  </a:cubicBezTo>
                  <a:cubicBezTo>
                    <a:pt x="83" y="116"/>
                    <a:pt x="83" y="149"/>
                    <a:pt x="100" y="171"/>
                  </a:cubicBezTo>
                  <a:cubicBezTo>
                    <a:pt x="115" y="194"/>
                    <a:pt x="146" y="213"/>
                    <a:pt x="147" y="233"/>
                  </a:cubicBezTo>
                  <a:close/>
                </a:path>
              </a:pathLst>
            </a:custGeom>
            <a:solidFill>
              <a:srgbClr val="AFB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9" name="Google Shape;2419;p3"/>
            <p:cNvSpPr/>
            <p:nvPr/>
          </p:nvSpPr>
          <p:spPr>
            <a:xfrm>
              <a:off x="4087642" y="2331844"/>
              <a:ext cx="95420" cy="211287"/>
            </a:xfrm>
            <a:custGeom>
              <a:rect b="b" l="l" r="r" t="t"/>
              <a:pathLst>
                <a:path extrusionOk="0" h="109" w="49">
                  <a:moveTo>
                    <a:pt x="36" y="93"/>
                  </a:moveTo>
                  <a:cubicBezTo>
                    <a:pt x="19" y="71"/>
                    <a:pt x="19" y="38"/>
                    <a:pt x="36" y="15"/>
                  </a:cubicBezTo>
                  <a:cubicBezTo>
                    <a:pt x="40" y="10"/>
                    <a:pt x="44" y="5"/>
                    <a:pt x="49" y="0"/>
                  </a:cubicBezTo>
                  <a:cubicBezTo>
                    <a:pt x="21" y="5"/>
                    <a:pt x="0" y="27"/>
                    <a:pt x="0" y="54"/>
                  </a:cubicBezTo>
                  <a:cubicBezTo>
                    <a:pt x="0" y="82"/>
                    <a:pt x="21" y="104"/>
                    <a:pt x="49" y="109"/>
                  </a:cubicBezTo>
                  <a:cubicBezTo>
                    <a:pt x="44" y="104"/>
                    <a:pt x="40" y="99"/>
                    <a:pt x="36" y="93"/>
                  </a:cubicBezTo>
                  <a:close/>
                </a:path>
              </a:pathLst>
            </a:custGeom>
            <a:solidFill>
              <a:srgbClr val="9E9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0" name="Google Shape;2420;p3"/>
            <p:cNvSpPr/>
            <p:nvPr/>
          </p:nvSpPr>
          <p:spPr>
            <a:xfrm>
              <a:off x="4019485" y="2436352"/>
              <a:ext cx="447564" cy="448701"/>
            </a:xfrm>
            <a:custGeom>
              <a:rect b="b" l="l" r="r" t="t"/>
              <a:pathLst>
                <a:path extrusionOk="0" h="231" w="230">
                  <a:moveTo>
                    <a:pt x="158" y="16"/>
                  </a:moveTo>
                  <a:cubicBezTo>
                    <a:pt x="158" y="16"/>
                    <a:pt x="158" y="16"/>
                    <a:pt x="158" y="16"/>
                  </a:cubicBezTo>
                  <a:cubicBezTo>
                    <a:pt x="170" y="0"/>
                    <a:pt x="230" y="44"/>
                    <a:pt x="223" y="107"/>
                  </a:cubicBezTo>
                  <a:cubicBezTo>
                    <a:pt x="215" y="167"/>
                    <a:pt x="168" y="215"/>
                    <a:pt x="108" y="223"/>
                  </a:cubicBezTo>
                  <a:cubicBezTo>
                    <a:pt x="45" y="231"/>
                    <a:pt x="0" y="171"/>
                    <a:pt x="16" y="158"/>
                  </a:cubicBezTo>
                  <a:cubicBezTo>
                    <a:pt x="31" y="146"/>
                    <a:pt x="67" y="154"/>
                    <a:pt x="93" y="148"/>
                  </a:cubicBezTo>
                  <a:cubicBezTo>
                    <a:pt x="121" y="144"/>
                    <a:pt x="144" y="121"/>
                    <a:pt x="148" y="92"/>
                  </a:cubicBezTo>
                  <a:cubicBezTo>
                    <a:pt x="153" y="66"/>
                    <a:pt x="145" y="31"/>
                    <a:pt x="158" y="16"/>
                  </a:cubicBezTo>
                  <a:close/>
                </a:path>
              </a:pathLst>
            </a:custGeom>
            <a:solidFill>
              <a:srgbClr val="AFB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1" name="Google Shape;2421;p3"/>
            <p:cNvSpPr/>
            <p:nvPr/>
          </p:nvSpPr>
          <p:spPr>
            <a:xfrm>
              <a:off x="4160342" y="2576073"/>
              <a:ext cx="181752" cy="182888"/>
            </a:xfrm>
            <a:custGeom>
              <a:rect b="b" l="l" r="r" t="t"/>
              <a:pathLst>
                <a:path extrusionOk="0" h="94" w="94">
                  <a:moveTo>
                    <a:pt x="76" y="20"/>
                  </a:moveTo>
                  <a:cubicBezTo>
                    <a:pt x="72" y="49"/>
                    <a:pt x="49" y="72"/>
                    <a:pt x="21" y="76"/>
                  </a:cubicBezTo>
                  <a:cubicBezTo>
                    <a:pt x="14" y="77"/>
                    <a:pt x="7" y="78"/>
                    <a:pt x="0" y="78"/>
                  </a:cubicBezTo>
                  <a:cubicBezTo>
                    <a:pt x="24" y="94"/>
                    <a:pt x="55" y="93"/>
                    <a:pt x="74" y="74"/>
                  </a:cubicBezTo>
                  <a:cubicBezTo>
                    <a:pt x="93" y="54"/>
                    <a:pt x="94" y="24"/>
                    <a:pt x="78" y="0"/>
                  </a:cubicBezTo>
                  <a:cubicBezTo>
                    <a:pt x="78" y="7"/>
                    <a:pt x="77" y="14"/>
                    <a:pt x="76" y="20"/>
                  </a:cubicBezTo>
                  <a:close/>
                </a:path>
              </a:pathLst>
            </a:custGeom>
            <a:solidFill>
              <a:srgbClr val="9E9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2" name="Google Shape;2422;p3"/>
            <p:cNvSpPr/>
            <p:nvPr/>
          </p:nvSpPr>
          <p:spPr>
            <a:xfrm>
              <a:off x="6965002" y="1735471"/>
              <a:ext cx="803116" cy="763358"/>
            </a:xfrm>
            <a:prstGeom prst="ellipse">
              <a:avLst/>
            </a:pr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3" name="Google Shape;2423;p3"/>
            <p:cNvSpPr/>
            <p:nvPr/>
          </p:nvSpPr>
          <p:spPr>
            <a:xfrm>
              <a:off x="7365993" y="1737742"/>
              <a:ext cx="402126" cy="761086"/>
            </a:xfrm>
            <a:custGeom>
              <a:rect b="b" l="l" r="r" t="t"/>
              <a:pathLst>
                <a:path extrusionOk="0" h="392" w="207">
                  <a:moveTo>
                    <a:pt x="52" y="5"/>
                  </a:moveTo>
                  <a:cubicBezTo>
                    <a:pt x="49" y="11"/>
                    <a:pt x="45" y="16"/>
                    <a:pt x="40" y="21"/>
                  </a:cubicBezTo>
                  <a:cubicBezTo>
                    <a:pt x="35" y="26"/>
                    <a:pt x="30" y="30"/>
                    <a:pt x="25" y="33"/>
                  </a:cubicBezTo>
                  <a:cubicBezTo>
                    <a:pt x="30" y="31"/>
                    <a:pt x="36" y="30"/>
                    <a:pt x="43" y="30"/>
                  </a:cubicBezTo>
                  <a:cubicBezTo>
                    <a:pt x="43" y="30"/>
                    <a:pt x="43" y="30"/>
                    <a:pt x="43" y="30"/>
                  </a:cubicBezTo>
                  <a:cubicBezTo>
                    <a:pt x="43" y="30"/>
                    <a:pt x="43" y="30"/>
                    <a:pt x="43" y="30"/>
                  </a:cubicBezTo>
                  <a:cubicBezTo>
                    <a:pt x="43" y="30"/>
                    <a:pt x="43" y="30"/>
                    <a:pt x="43" y="30"/>
                  </a:cubicBezTo>
                  <a:cubicBezTo>
                    <a:pt x="43" y="30"/>
                    <a:pt x="43" y="30"/>
                    <a:pt x="43" y="30"/>
                  </a:cubicBezTo>
                  <a:cubicBezTo>
                    <a:pt x="43" y="30"/>
                    <a:pt x="43" y="30"/>
                    <a:pt x="43" y="30"/>
                  </a:cubicBezTo>
                  <a:cubicBezTo>
                    <a:pt x="43" y="30"/>
                    <a:pt x="43" y="30"/>
                    <a:pt x="44" y="30"/>
                  </a:cubicBezTo>
                  <a:cubicBezTo>
                    <a:pt x="44" y="30"/>
                    <a:pt x="44" y="30"/>
                    <a:pt x="44" y="30"/>
                  </a:cubicBezTo>
                  <a:cubicBezTo>
                    <a:pt x="67" y="30"/>
                    <a:pt x="86" y="43"/>
                    <a:pt x="86" y="43"/>
                  </a:cubicBezTo>
                  <a:cubicBezTo>
                    <a:pt x="86" y="43"/>
                    <a:pt x="86" y="43"/>
                    <a:pt x="86" y="43"/>
                  </a:cubicBezTo>
                  <a:cubicBezTo>
                    <a:pt x="86" y="43"/>
                    <a:pt x="86" y="43"/>
                    <a:pt x="86" y="43"/>
                  </a:cubicBezTo>
                  <a:cubicBezTo>
                    <a:pt x="86" y="43"/>
                    <a:pt x="67" y="55"/>
                    <a:pt x="44" y="55"/>
                  </a:cubicBezTo>
                  <a:cubicBezTo>
                    <a:pt x="43" y="55"/>
                    <a:pt x="43" y="55"/>
                    <a:pt x="43" y="55"/>
                  </a:cubicBezTo>
                  <a:cubicBezTo>
                    <a:pt x="43" y="55"/>
                    <a:pt x="43" y="55"/>
                    <a:pt x="43" y="55"/>
                  </a:cubicBezTo>
                  <a:cubicBezTo>
                    <a:pt x="40" y="55"/>
                    <a:pt x="37" y="55"/>
                    <a:pt x="35" y="54"/>
                  </a:cubicBezTo>
                  <a:cubicBezTo>
                    <a:pt x="36" y="55"/>
                    <a:pt x="38" y="56"/>
                    <a:pt x="40" y="58"/>
                  </a:cubicBezTo>
                  <a:cubicBezTo>
                    <a:pt x="40" y="58"/>
                    <a:pt x="40" y="58"/>
                    <a:pt x="40" y="58"/>
                  </a:cubicBezTo>
                  <a:cubicBezTo>
                    <a:pt x="56" y="69"/>
                    <a:pt x="61" y="85"/>
                    <a:pt x="61" y="85"/>
                  </a:cubicBezTo>
                  <a:cubicBezTo>
                    <a:pt x="61" y="85"/>
                    <a:pt x="61" y="85"/>
                    <a:pt x="61" y="85"/>
                  </a:cubicBezTo>
                  <a:cubicBezTo>
                    <a:pt x="61" y="85"/>
                    <a:pt x="61" y="85"/>
                    <a:pt x="61" y="85"/>
                  </a:cubicBezTo>
                  <a:cubicBezTo>
                    <a:pt x="61" y="85"/>
                    <a:pt x="39" y="82"/>
                    <a:pt x="22" y="70"/>
                  </a:cubicBezTo>
                  <a:cubicBezTo>
                    <a:pt x="22" y="70"/>
                    <a:pt x="22" y="70"/>
                    <a:pt x="22" y="70"/>
                  </a:cubicBezTo>
                  <a:cubicBezTo>
                    <a:pt x="22" y="70"/>
                    <a:pt x="22" y="70"/>
                    <a:pt x="22" y="70"/>
                  </a:cubicBezTo>
                  <a:cubicBezTo>
                    <a:pt x="22" y="70"/>
                    <a:pt x="22" y="70"/>
                    <a:pt x="22" y="70"/>
                  </a:cubicBezTo>
                  <a:cubicBezTo>
                    <a:pt x="22" y="70"/>
                    <a:pt x="22" y="70"/>
                    <a:pt x="22" y="70"/>
                  </a:cubicBezTo>
                  <a:cubicBezTo>
                    <a:pt x="18" y="66"/>
                    <a:pt x="14" y="63"/>
                    <a:pt x="11" y="59"/>
                  </a:cubicBezTo>
                  <a:cubicBezTo>
                    <a:pt x="12" y="63"/>
                    <a:pt x="13" y="67"/>
                    <a:pt x="13" y="72"/>
                  </a:cubicBezTo>
                  <a:cubicBezTo>
                    <a:pt x="13" y="72"/>
                    <a:pt x="13" y="72"/>
                    <a:pt x="13" y="72"/>
                  </a:cubicBezTo>
                  <a:cubicBezTo>
                    <a:pt x="13" y="72"/>
                    <a:pt x="13" y="72"/>
                    <a:pt x="13" y="72"/>
                  </a:cubicBezTo>
                  <a:cubicBezTo>
                    <a:pt x="13" y="72"/>
                    <a:pt x="13" y="72"/>
                    <a:pt x="13" y="72"/>
                  </a:cubicBezTo>
                  <a:cubicBezTo>
                    <a:pt x="13" y="72"/>
                    <a:pt x="13" y="72"/>
                    <a:pt x="13" y="72"/>
                  </a:cubicBezTo>
                  <a:cubicBezTo>
                    <a:pt x="13" y="72"/>
                    <a:pt x="13" y="72"/>
                    <a:pt x="13" y="72"/>
                  </a:cubicBezTo>
                  <a:cubicBezTo>
                    <a:pt x="13" y="72"/>
                    <a:pt x="13" y="73"/>
                    <a:pt x="13" y="73"/>
                  </a:cubicBezTo>
                  <a:cubicBezTo>
                    <a:pt x="13" y="73"/>
                    <a:pt x="13" y="73"/>
                    <a:pt x="13" y="73"/>
                  </a:cubicBezTo>
                  <a:cubicBezTo>
                    <a:pt x="13" y="73"/>
                    <a:pt x="13" y="73"/>
                    <a:pt x="13" y="73"/>
                  </a:cubicBezTo>
                  <a:cubicBezTo>
                    <a:pt x="13" y="73"/>
                    <a:pt x="13" y="73"/>
                    <a:pt x="13" y="73"/>
                  </a:cubicBezTo>
                  <a:cubicBezTo>
                    <a:pt x="13" y="89"/>
                    <a:pt x="1" y="103"/>
                    <a:pt x="1" y="103"/>
                  </a:cubicBezTo>
                  <a:cubicBezTo>
                    <a:pt x="1" y="103"/>
                    <a:pt x="1" y="102"/>
                    <a:pt x="0" y="102"/>
                  </a:cubicBezTo>
                  <a:cubicBezTo>
                    <a:pt x="0" y="392"/>
                    <a:pt x="0" y="392"/>
                    <a:pt x="0" y="392"/>
                  </a:cubicBezTo>
                  <a:cubicBezTo>
                    <a:pt x="115" y="392"/>
                    <a:pt x="207" y="304"/>
                    <a:pt x="207" y="195"/>
                  </a:cubicBezTo>
                  <a:cubicBezTo>
                    <a:pt x="207" y="111"/>
                    <a:pt x="151" y="39"/>
                    <a:pt x="73" y="12"/>
                  </a:cubicBezTo>
                  <a:cubicBezTo>
                    <a:pt x="67" y="10"/>
                    <a:pt x="62" y="8"/>
                    <a:pt x="57" y="7"/>
                  </a:cubicBezTo>
                  <a:cubicBezTo>
                    <a:pt x="55" y="6"/>
                    <a:pt x="53" y="6"/>
                    <a:pt x="52" y="5"/>
                  </a:cubicBezTo>
                  <a:moveTo>
                    <a:pt x="13" y="0"/>
                  </a:moveTo>
                  <a:cubicBezTo>
                    <a:pt x="13" y="0"/>
                    <a:pt x="13" y="0"/>
                    <a:pt x="13" y="0"/>
                  </a:cubicBezTo>
                  <a:cubicBezTo>
                    <a:pt x="13" y="0"/>
                    <a:pt x="13" y="0"/>
                    <a:pt x="13" y="0"/>
                  </a:cubicBezTo>
                  <a:cubicBezTo>
                    <a:pt x="13" y="0"/>
                    <a:pt x="13" y="0"/>
                    <a:pt x="13" y="0"/>
                  </a:cubicBezTo>
                  <a:cubicBezTo>
                    <a:pt x="13" y="0"/>
                    <a:pt x="13" y="0"/>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7"/>
                    <a:pt x="12" y="13"/>
                    <a:pt x="11" y="19"/>
                  </a:cubicBezTo>
                  <a:cubicBezTo>
                    <a:pt x="14" y="14"/>
                    <a:pt x="18" y="9"/>
                    <a:pt x="22" y="4"/>
                  </a:cubicBezTo>
                  <a:cubicBezTo>
                    <a:pt x="22" y="4"/>
                    <a:pt x="22" y="4"/>
                    <a:pt x="22" y="4"/>
                  </a:cubicBezTo>
                  <a:cubicBezTo>
                    <a:pt x="24" y="3"/>
                    <a:pt x="25" y="2"/>
                    <a:pt x="26" y="1"/>
                  </a:cubicBezTo>
                  <a:cubicBezTo>
                    <a:pt x="23" y="0"/>
                    <a:pt x="20" y="0"/>
                    <a:pt x="17" y="0"/>
                  </a:cubicBezTo>
                  <a:cubicBezTo>
                    <a:pt x="16" y="0"/>
                    <a:pt x="15" y="0"/>
                    <a:pt x="13" y="0"/>
                  </a:cubicBezTo>
                </a:path>
              </a:pathLst>
            </a:custGeom>
            <a:solidFill>
              <a:srgbClr val="F275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4" name="Google Shape;2424;p3"/>
            <p:cNvSpPr/>
            <p:nvPr/>
          </p:nvSpPr>
          <p:spPr>
            <a:xfrm>
              <a:off x="7344409" y="1655954"/>
              <a:ext cx="46574" cy="16471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5" name="Google Shape;2425;p3"/>
            <p:cNvSpPr/>
            <p:nvPr/>
          </p:nvSpPr>
          <p:spPr>
            <a:xfrm>
              <a:off x="7251261" y="1704800"/>
              <a:ext cx="115867" cy="115867"/>
            </a:xfrm>
            <a:custGeom>
              <a:rect b="b" l="l" r="r" t="t"/>
              <a:pathLst>
                <a:path extrusionOk="0" h="60" w="60">
                  <a:moveTo>
                    <a:pt x="39" y="21"/>
                  </a:moveTo>
                  <a:cubicBezTo>
                    <a:pt x="55" y="37"/>
                    <a:pt x="60" y="60"/>
                    <a:pt x="60" y="60"/>
                  </a:cubicBezTo>
                  <a:cubicBezTo>
                    <a:pt x="60" y="60"/>
                    <a:pt x="38" y="55"/>
                    <a:pt x="22" y="38"/>
                  </a:cubicBezTo>
                  <a:cubicBezTo>
                    <a:pt x="5" y="22"/>
                    <a:pt x="0" y="0"/>
                    <a:pt x="0" y="0"/>
                  </a:cubicBezTo>
                  <a:cubicBezTo>
                    <a:pt x="0" y="0"/>
                    <a:pt x="22" y="4"/>
                    <a:pt x="39" y="21"/>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6" name="Google Shape;2426;p3"/>
            <p:cNvSpPr/>
            <p:nvPr/>
          </p:nvSpPr>
          <p:spPr>
            <a:xfrm>
              <a:off x="7202416" y="1795676"/>
              <a:ext cx="164713" cy="4884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7" name="Google Shape;2427;p3"/>
            <p:cNvSpPr/>
            <p:nvPr/>
          </p:nvSpPr>
          <p:spPr>
            <a:xfrm>
              <a:off x="7251261" y="1820667"/>
              <a:ext cx="115867" cy="81788"/>
            </a:xfrm>
            <a:custGeom>
              <a:rect b="b" l="l" r="r" t="t"/>
              <a:pathLst>
                <a:path extrusionOk="0" h="42" w="60">
                  <a:moveTo>
                    <a:pt x="22" y="15"/>
                  </a:moveTo>
                  <a:cubicBezTo>
                    <a:pt x="38" y="3"/>
                    <a:pt x="60" y="0"/>
                    <a:pt x="60" y="0"/>
                  </a:cubicBezTo>
                  <a:cubicBezTo>
                    <a:pt x="60" y="0"/>
                    <a:pt x="55" y="15"/>
                    <a:pt x="39" y="27"/>
                  </a:cubicBezTo>
                  <a:cubicBezTo>
                    <a:pt x="22" y="39"/>
                    <a:pt x="0" y="42"/>
                    <a:pt x="0" y="42"/>
                  </a:cubicBezTo>
                  <a:cubicBezTo>
                    <a:pt x="0" y="42"/>
                    <a:pt x="5" y="26"/>
                    <a:pt x="22" y="15"/>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8" name="Google Shape;2428;p3"/>
            <p:cNvSpPr/>
            <p:nvPr/>
          </p:nvSpPr>
          <p:spPr>
            <a:xfrm>
              <a:off x="7344409" y="1820667"/>
              <a:ext cx="46574" cy="11700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9" name="Google Shape;2429;p3"/>
            <p:cNvSpPr/>
            <p:nvPr/>
          </p:nvSpPr>
          <p:spPr>
            <a:xfrm>
              <a:off x="7367128" y="1820667"/>
              <a:ext cx="117003" cy="81788"/>
            </a:xfrm>
            <a:custGeom>
              <a:rect b="b" l="l" r="r" t="t"/>
              <a:pathLst>
                <a:path extrusionOk="0" h="42" w="60">
                  <a:moveTo>
                    <a:pt x="21" y="27"/>
                  </a:moveTo>
                  <a:cubicBezTo>
                    <a:pt x="5" y="15"/>
                    <a:pt x="0" y="0"/>
                    <a:pt x="0" y="0"/>
                  </a:cubicBezTo>
                  <a:cubicBezTo>
                    <a:pt x="0" y="0"/>
                    <a:pt x="22" y="3"/>
                    <a:pt x="39" y="15"/>
                  </a:cubicBezTo>
                  <a:cubicBezTo>
                    <a:pt x="55" y="26"/>
                    <a:pt x="60" y="42"/>
                    <a:pt x="60" y="42"/>
                  </a:cubicBezTo>
                  <a:cubicBezTo>
                    <a:pt x="60" y="42"/>
                    <a:pt x="38" y="39"/>
                    <a:pt x="21" y="27"/>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0" name="Google Shape;2430;p3"/>
            <p:cNvSpPr/>
            <p:nvPr/>
          </p:nvSpPr>
          <p:spPr>
            <a:xfrm>
              <a:off x="7367128" y="1795676"/>
              <a:ext cx="165848" cy="4884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1" name="Google Shape;2431;p3"/>
            <p:cNvSpPr/>
            <p:nvPr/>
          </p:nvSpPr>
          <p:spPr>
            <a:xfrm>
              <a:off x="7367128" y="1704800"/>
              <a:ext cx="117003" cy="115867"/>
            </a:xfrm>
            <a:custGeom>
              <a:rect b="b" l="l" r="r" t="t"/>
              <a:pathLst>
                <a:path extrusionOk="0" h="60" w="60">
                  <a:moveTo>
                    <a:pt x="39" y="38"/>
                  </a:moveTo>
                  <a:cubicBezTo>
                    <a:pt x="22" y="55"/>
                    <a:pt x="0" y="60"/>
                    <a:pt x="0" y="60"/>
                  </a:cubicBezTo>
                  <a:cubicBezTo>
                    <a:pt x="0" y="60"/>
                    <a:pt x="5" y="37"/>
                    <a:pt x="21" y="21"/>
                  </a:cubicBezTo>
                  <a:cubicBezTo>
                    <a:pt x="38" y="4"/>
                    <a:pt x="60" y="0"/>
                    <a:pt x="60" y="0"/>
                  </a:cubicBezTo>
                  <a:cubicBezTo>
                    <a:pt x="60" y="0"/>
                    <a:pt x="55" y="22"/>
                    <a:pt x="39" y="38"/>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2" name="Google Shape;2432;p3"/>
            <p:cNvSpPr/>
            <p:nvPr/>
          </p:nvSpPr>
          <p:spPr>
            <a:xfrm>
              <a:off x="7390983" y="1738878"/>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591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3" name="Google Shape;2433;p3"/>
            <p:cNvSpPr/>
            <p:nvPr/>
          </p:nvSpPr>
          <p:spPr>
            <a:xfrm>
              <a:off x="7367128" y="1655954"/>
              <a:ext cx="23854" cy="164713"/>
            </a:xfrm>
            <a:custGeom>
              <a:rect b="b" l="l" r="r" t="t"/>
              <a:pathLst>
                <a:path extrusionOk="0" h="85" w="12">
                  <a:moveTo>
                    <a:pt x="0" y="0"/>
                  </a:moveTo>
                  <a:cubicBezTo>
                    <a:pt x="0" y="85"/>
                    <a:pt x="0" y="85"/>
                    <a:pt x="0" y="85"/>
                  </a:cubicBezTo>
                  <a:cubicBezTo>
                    <a:pt x="0" y="85"/>
                    <a:pt x="3" y="73"/>
                    <a:pt x="10" y="61"/>
                  </a:cubicBezTo>
                  <a:cubicBezTo>
                    <a:pt x="11" y="56"/>
                    <a:pt x="12" y="50"/>
                    <a:pt x="12" y="43"/>
                  </a:cubicBezTo>
                  <a:cubicBezTo>
                    <a:pt x="12" y="43"/>
                    <a:pt x="12" y="43"/>
                    <a:pt x="12" y="43"/>
                  </a:cubicBezTo>
                  <a:cubicBezTo>
                    <a:pt x="12" y="43"/>
                    <a:pt x="12" y="43"/>
                    <a:pt x="12" y="43"/>
                  </a:cubicBezTo>
                  <a:cubicBezTo>
                    <a:pt x="12" y="43"/>
                    <a:pt x="12" y="43"/>
                    <a:pt x="12" y="43"/>
                  </a:cubicBezTo>
                  <a:cubicBezTo>
                    <a:pt x="12" y="43"/>
                    <a:pt x="12" y="43"/>
                    <a:pt x="12" y="43"/>
                  </a:cubicBezTo>
                  <a:cubicBezTo>
                    <a:pt x="12" y="43"/>
                    <a:pt x="12" y="43"/>
                    <a:pt x="12" y="43"/>
                  </a:cubicBezTo>
                  <a:cubicBezTo>
                    <a:pt x="12" y="42"/>
                    <a:pt x="12" y="42"/>
                    <a:pt x="12" y="42"/>
                  </a:cubicBezTo>
                  <a:cubicBezTo>
                    <a:pt x="12" y="42"/>
                    <a:pt x="12" y="42"/>
                    <a:pt x="12" y="42"/>
                  </a:cubicBezTo>
                  <a:cubicBezTo>
                    <a:pt x="12" y="36"/>
                    <a:pt x="12" y="31"/>
                    <a:pt x="11" y="27"/>
                  </a:cubicBezTo>
                  <a:cubicBezTo>
                    <a:pt x="7" y="11"/>
                    <a:pt x="0" y="0"/>
                    <a:pt x="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4" name="Google Shape;2434;p3"/>
            <p:cNvSpPr/>
            <p:nvPr/>
          </p:nvSpPr>
          <p:spPr>
            <a:xfrm>
              <a:off x="7390983" y="1872920"/>
              <a:ext cx="17039" cy="4543"/>
            </a:xfrm>
            <a:custGeom>
              <a:rect b="b" l="l" r="r" t="t"/>
              <a:pathLst>
                <a:path extrusionOk="0" h="2" w="9">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path>
              </a:pathLst>
            </a:custGeom>
            <a:solidFill>
              <a:srgbClr val="F591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5" name="Google Shape;2435;p3"/>
            <p:cNvSpPr/>
            <p:nvPr/>
          </p:nvSpPr>
          <p:spPr>
            <a:xfrm>
              <a:off x="7367128" y="1820667"/>
              <a:ext cx="23854" cy="117003"/>
            </a:xfrm>
            <a:custGeom>
              <a:rect b="b" l="l" r="r" t="t"/>
              <a:pathLst>
                <a:path extrusionOk="0" h="60" w="12">
                  <a:moveTo>
                    <a:pt x="0" y="0"/>
                  </a:moveTo>
                  <a:cubicBezTo>
                    <a:pt x="0" y="60"/>
                    <a:pt x="0" y="60"/>
                    <a:pt x="0" y="60"/>
                  </a:cubicBezTo>
                  <a:cubicBezTo>
                    <a:pt x="0" y="60"/>
                    <a:pt x="12" y="46"/>
                    <a:pt x="12" y="30"/>
                  </a:cubicBezTo>
                  <a:cubicBezTo>
                    <a:pt x="12" y="30"/>
                    <a:pt x="12" y="30"/>
                    <a:pt x="12" y="30"/>
                  </a:cubicBezTo>
                  <a:cubicBezTo>
                    <a:pt x="12" y="30"/>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4"/>
                    <a:pt x="11" y="20"/>
                    <a:pt x="10" y="16"/>
                  </a:cubicBezTo>
                  <a:cubicBezTo>
                    <a:pt x="3" y="8"/>
                    <a:pt x="0" y="0"/>
                    <a:pt x="0" y="0"/>
                  </a:cubicBezTo>
                  <a:cubicBezTo>
                    <a:pt x="0" y="0"/>
                    <a:pt x="0" y="0"/>
                    <a:pt x="0" y="0"/>
                  </a:cubicBezTo>
                  <a:cubicBezTo>
                    <a:pt x="0" y="0"/>
                    <a:pt x="0" y="0"/>
                    <a:pt x="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6" name="Google Shape;2436;p3"/>
            <p:cNvSpPr/>
            <p:nvPr/>
          </p:nvSpPr>
          <p:spPr>
            <a:xfrm>
              <a:off x="7367128" y="1820667"/>
              <a:ext cx="117003" cy="81788"/>
            </a:xfrm>
            <a:custGeom>
              <a:rect b="b" l="l" r="r" t="t"/>
              <a:pathLst>
                <a:path extrusionOk="0" h="42" w="60">
                  <a:moveTo>
                    <a:pt x="0" y="0"/>
                  </a:moveTo>
                  <a:cubicBezTo>
                    <a:pt x="0" y="0"/>
                    <a:pt x="0" y="0"/>
                    <a:pt x="0" y="0"/>
                  </a:cubicBezTo>
                  <a:cubicBezTo>
                    <a:pt x="0" y="0"/>
                    <a:pt x="3" y="8"/>
                    <a:pt x="10" y="16"/>
                  </a:cubicBezTo>
                  <a:cubicBezTo>
                    <a:pt x="10" y="16"/>
                    <a:pt x="10" y="16"/>
                    <a:pt x="10" y="16"/>
                  </a:cubicBezTo>
                  <a:cubicBezTo>
                    <a:pt x="13" y="20"/>
                    <a:pt x="16" y="23"/>
                    <a:pt x="21" y="27"/>
                  </a:cubicBezTo>
                  <a:cubicBezTo>
                    <a:pt x="21" y="27"/>
                    <a:pt x="21" y="27"/>
                    <a:pt x="21" y="27"/>
                  </a:cubicBezTo>
                  <a:cubicBezTo>
                    <a:pt x="21" y="27"/>
                    <a:pt x="21" y="27"/>
                    <a:pt x="21" y="27"/>
                  </a:cubicBezTo>
                  <a:cubicBezTo>
                    <a:pt x="21" y="27"/>
                    <a:pt x="21" y="27"/>
                    <a:pt x="21" y="27"/>
                  </a:cubicBezTo>
                  <a:cubicBezTo>
                    <a:pt x="21" y="27"/>
                    <a:pt x="21" y="27"/>
                    <a:pt x="21" y="27"/>
                  </a:cubicBezTo>
                  <a:cubicBezTo>
                    <a:pt x="38" y="39"/>
                    <a:pt x="60" y="42"/>
                    <a:pt x="60" y="42"/>
                  </a:cubicBezTo>
                  <a:cubicBezTo>
                    <a:pt x="60" y="42"/>
                    <a:pt x="55" y="26"/>
                    <a:pt x="39" y="15"/>
                  </a:cubicBezTo>
                  <a:cubicBezTo>
                    <a:pt x="39" y="15"/>
                    <a:pt x="39" y="15"/>
                    <a:pt x="39" y="15"/>
                  </a:cubicBezTo>
                  <a:cubicBezTo>
                    <a:pt x="37" y="13"/>
                    <a:pt x="35" y="12"/>
                    <a:pt x="34" y="11"/>
                  </a:cubicBezTo>
                  <a:cubicBezTo>
                    <a:pt x="14" y="9"/>
                    <a:pt x="0" y="0"/>
                    <a:pt x="0" y="0"/>
                  </a:cubicBezTo>
                  <a:cubicBezTo>
                    <a:pt x="0" y="0"/>
                    <a:pt x="0" y="0"/>
                    <a:pt x="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7" name="Google Shape;2437;p3"/>
            <p:cNvSpPr/>
            <p:nvPr/>
          </p:nvSpPr>
          <p:spPr>
            <a:xfrm>
              <a:off x="7448916" y="1844521"/>
              <a:ext cx="0" cy="0"/>
            </a:xfrm>
            <a:custGeom>
              <a:rect b="b" l="l" r="r" t="t"/>
              <a:pathLst>
                <a:path extrusionOk="0" h="120000" w="120000">
                  <a:moveTo>
                    <a:pt x="0" y="0"/>
                  </a:moveTo>
                  <a:cubicBezTo>
                    <a:pt x="0" y="0"/>
                    <a:pt x="0" y="0"/>
                    <a:pt x="0" y="0"/>
                  </a:cubicBezTo>
                  <a:cubicBezTo>
                    <a:pt x="0" y="0"/>
                    <a:pt x="0" y="0"/>
                    <a:pt x="0" y="0"/>
                  </a:cubicBezTo>
                </a:path>
              </a:pathLst>
            </a:custGeom>
            <a:solidFill>
              <a:srgbClr val="F591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8" name="Google Shape;2438;p3"/>
            <p:cNvSpPr/>
            <p:nvPr/>
          </p:nvSpPr>
          <p:spPr>
            <a:xfrm>
              <a:off x="7367128" y="1795676"/>
              <a:ext cx="165848" cy="48846"/>
            </a:xfrm>
            <a:custGeom>
              <a:rect b="b" l="l" r="r" t="t"/>
              <a:pathLst>
                <a:path extrusionOk="0" h="25" w="85">
                  <a:moveTo>
                    <a:pt x="43" y="0"/>
                  </a:moveTo>
                  <a:cubicBezTo>
                    <a:pt x="43" y="0"/>
                    <a:pt x="43" y="0"/>
                    <a:pt x="43"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35" y="0"/>
                    <a:pt x="29" y="1"/>
                    <a:pt x="24" y="3"/>
                  </a:cubicBezTo>
                  <a:cubicBezTo>
                    <a:pt x="11" y="10"/>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14" y="22"/>
                    <a:pt x="34" y="24"/>
                  </a:cubicBezTo>
                  <a:cubicBezTo>
                    <a:pt x="34" y="24"/>
                    <a:pt x="33" y="24"/>
                    <a:pt x="33" y="24"/>
                  </a:cubicBezTo>
                  <a:cubicBezTo>
                    <a:pt x="36" y="25"/>
                    <a:pt x="39" y="25"/>
                    <a:pt x="42" y="25"/>
                  </a:cubicBezTo>
                  <a:cubicBezTo>
                    <a:pt x="42" y="25"/>
                    <a:pt x="42" y="25"/>
                    <a:pt x="42" y="25"/>
                  </a:cubicBezTo>
                  <a:cubicBezTo>
                    <a:pt x="42" y="25"/>
                    <a:pt x="42" y="25"/>
                    <a:pt x="43" y="25"/>
                  </a:cubicBezTo>
                  <a:cubicBezTo>
                    <a:pt x="66" y="25"/>
                    <a:pt x="85" y="13"/>
                    <a:pt x="85" y="13"/>
                  </a:cubicBezTo>
                  <a:cubicBezTo>
                    <a:pt x="85" y="13"/>
                    <a:pt x="66" y="0"/>
                    <a:pt x="43"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9" name="Google Shape;2439;p3"/>
            <p:cNvSpPr/>
            <p:nvPr/>
          </p:nvSpPr>
          <p:spPr>
            <a:xfrm>
              <a:off x="7367128" y="1704800"/>
              <a:ext cx="117003" cy="115867"/>
            </a:xfrm>
            <a:custGeom>
              <a:rect b="b" l="l" r="r" t="t"/>
              <a:pathLst>
                <a:path extrusionOk="0" h="60" w="60">
                  <a:moveTo>
                    <a:pt x="60" y="0"/>
                  </a:moveTo>
                  <a:cubicBezTo>
                    <a:pt x="60" y="0"/>
                    <a:pt x="41" y="4"/>
                    <a:pt x="25" y="18"/>
                  </a:cubicBezTo>
                  <a:cubicBezTo>
                    <a:pt x="24" y="19"/>
                    <a:pt x="23" y="20"/>
                    <a:pt x="21" y="21"/>
                  </a:cubicBezTo>
                  <a:cubicBezTo>
                    <a:pt x="21" y="21"/>
                    <a:pt x="21" y="21"/>
                    <a:pt x="21" y="21"/>
                  </a:cubicBezTo>
                  <a:cubicBezTo>
                    <a:pt x="17" y="26"/>
                    <a:pt x="13" y="31"/>
                    <a:pt x="10" y="36"/>
                  </a:cubicBezTo>
                  <a:cubicBezTo>
                    <a:pt x="10" y="36"/>
                    <a:pt x="10" y="36"/>
                    <a:pt x="10" y="36"/>
                  </a:cubicBezTo>
                  <a:cubicBezTo>
                    <a:pt x="3" y="48"/>
                    <a:pt x="0" y="60"/>
                    <a:pt x="0" y="60"/>
                  </a:cubicBezTo>
                  <a:cubicBezTo>
                    <a:pt x="0" y="60"/>
                    <a:pt x="0" y="60"/>
                    <a:pt x="0" y="60"/>
                  </a:cubicBezTo>
                  <a:cubicBezTo>
                    <a:pt x="0" y="60"/>
                    <a:pt x="0" y="60"/>
                    <a:pt x="0" y="60"/>
                  </a:cubicBezTo>
                  <a:cubicBezTo>
                    <a:pt x="0" y="60"/>
                    <a:pt x="0" y="60"/>
                    <a:pt x="0" y="60"/>
                  </a:cubicBezTo>
                  <a:cubicBezTo>
                    <a:pt x="0" y="60"/>
                    <a:pt x="11" y="57"/>
                    <a:pt x="24" y="50"/>
                  </a:cubicBezTo>
                  <a:cubicBezTo>
                    <a:pt x="24" y="50"/>
                    <a:pt x="24" y="50"/>
                    <a:pt x="24" y="50"/>
                  </a:cubicBezTo>
                  <a:cubicBezTo>
                    <a:pt x="29" y="47"/>
                    <a:pt x="34" y="43"/>
                    <a:pt x="39" y="38"/>
                  </a:cubicBezTo>
                  <a:cubicBezTo>
                    <a:pt x="55" y="22"/>
                    <a:pt x="60" y="0"/>
                    <a:pt x="6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40" name="Google Shape;2440;p3"/>
            <p:cNvSpPr/>
            <p:nvPr/>
          </p:nvSpPr>
          <p:spPr>
            <a:xfrm>
              <a:off x="7358041" y="1655954"/>
              <a:ext cx="120410" cy="155625"/>
            </a:xfrm>
            <a:custGeom>
              <a:rect b="b" l="l" r="r" t="t"/>
              <a:pathLst>
                <a:path extrusionOk="0" h="80" w="62">
                  <a:moveTo>
                    <a:pt x="10" y="76"/>
                  </a:moveTo>
                  <a:cubicBezTo>
                    <a:pt x="10" y="76"/>
                    <a:pt x="10" y="76"/>
                    <a:pt x="10" y="76"/>
                  </a:cubicBezTo>
                  <a:cubicBezTo>
                    <a:pt x="10" y="75"/>
                    <a:pt x="12" y="62"/>
                    <a:pt x="20" y="47"/>
                  </a:cubicBezTo>
                  <a:cubicBezTo>
                    <a:pt x="23" y="40"/>
                    <a:pt x="28" y="32"/>
                    <a:pt x="35" y="26"/>
                  </a:cubicBezTo>
                  <a:cubicBezTo>
                    <a:pt x="41" y="19"/>
                    <a:pt x="49" y="13"/>
                    <a:pt x="59" y="10"/>
                  </a:cubicBezTo>
                  <a:cubicBezTo>
                    <a:pt x="61" y="9"/>
                    <a:pt x="62" y="6"/>
                    <a:pt x="61" y="4"/>
                  </a:cubicBezTo>
                  <a:cubicBezTo>
                    <a:pt x="61" y="1"/>
                    <a:pt x="58" y="0"/>
                    <a:pt x="56" y="1"/>
                  </a:cubicBezTo>
                  <a:cubicBezTo>
                    <a:pt x="44" y="6"/>
                    <a:pt x="35" y="12"/>
                    <a:pt x="27" y="20"/>
                  </a:cubicBezTo>
                  <a:cubicBezTo>
                    <a:pt x="17" y="32"/>
                    <a:pt x="10" y="45"/>
                    <a:pt x="6" y="56"/>
                  </a:cubicBezTo>
                  <a:cubicBezTo>
                    <a:pt x="2" y="67"/>
                    <a:pt x="1" y="75"/>
                    <a:pt x="1" y="75"/>
                  </a:cubicBezTo>
                  <a:cubicBezTo>
                    <a:pt x="0" y="77"/>
                    <a:pt x="2" y="80"/>
                    <a:pt x="4" y="80"/>
                  </a:cubicBezTo>
                  <a:cubicBezTo>
                    <a:pt x="7" y="80"/>
                    <a:pt x="9" y="79"/>
                    <a:pt x="10" y="76"/>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41" name="Google Shape;2441;p3"/>
            <p:cNvSpPr/>
            <p:nvPr/>
          </p:nvSpPr>
          <p:spPr>
            <a:xfrm>
              <a:off x="7336458" y="1787725"/>
              <a:ext cx="62477" cy="38622"/>
            </a:xfrm>
            <a:prstGeom prst="ellipse">
              <a:avLst/>
            </a:pr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442" name="Google Shape;2442;p3"/>
          <p:cNvSpPr/>
          <p:nvPr/>
        </p:nvSpPr>
        <p:spPr>
          <a:xfrm>
            <a:off x="3677489" y="3907584"/>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3" name="Google Shape;2443;p3"/>
          <p:cNvSpPr/>
          <p:nvPr/>
        </p:nvSpPr>
        <p:spPr>
          <a:xfrm>
            <a:off x="7875282" y="5000047"/>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4" name="Google Shape;2444;p3"/>
          <p:cNvSpPr/>
          <p:nvPr/>
        </p:nvSpPr>
        <p:spPr>
          <a:xfrm>
            <a:off x="4705600" y="5579379"/>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5" name="Google Shape;2445;p3"/>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sp>
        <p:nvSpPr>
          <p:cNvPr id="2446" name="Google Shape;2446;p3"/>
          <p:cNvSpPr txBox="1"/>
          <p:nvPr/>
        </p:nvSpPr>
        <p:spPr>
          <a:xfrm>
            <a:off x="506700" y="113275"/>
            <a:ext cx="11012100" cy="15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dk2"/>
                </a:solidFill>
                <a:latin typeface="Roboto"/>
                <a:ea typeface="Roboto"/>
                <a:cs typeface="Roboto"/>
                <a:sym typeface="Roboto"/>
              </a:rPr>
              <a:t>这个小人我已经融合到下一页了，如果不需要这一页的话可以把这一页安全删掉！ （要留着的话也没事，跟我说一声我可以秒改回来）</a:t>
            </a:r>
            <a:endParaRPr sz="2700">
              <a:solidFill>
                <a:schemeClr val="dk2"/>
              </a:solidFill>
              <a:latin typeface="Roboto"/>
              <a:ea typeface="Roboto"/>
              <a:cs typeface="Roboto"/>
              <a:sym typeface="Roboto"/>
            </a:endParaRPr>
          </a:p>
          <a:p>
            <a:pPr indent="0" lvl="0" marL="0" rtl="0" algn="l">
              <a:spcBef>
                <a:spcPts val="0"/>
              </a:spcBef>
              <a:spcAft>
                <a:spcPts val="0"/>
              </a:spcAft>
              <a:buNone/>
            </a:pPr>
            <a:r>
              <a:rPr lang="en-US" sz="2700">
                <a:solidFill>
                  <a:schemeClr val="dk2"/>
                </a:solidFill>
                <a:latin typeface="Roboto"/>
                <a:ea typeface="Roboto"/>
                <a:cs typeface="Roboto"/>
                <a:sym typeface="Roboto"/>
              </a:rPr>
              <a:t>Delete</a:t>
            </a:r>
            <a:endParaRPr sz="27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88" name="Google Shape;88;p2" title="iSlide™ 版权声明  COPYRIGHT NOTICE"/>
          <p:cNvGrpSpPr/>
          <p:nvPr/>
        </p:nvGrpSpPr>
        <p:grpSpPr>
          <a:xfrm>
            <a:off x="1012672" y="1170575"/>
            <a:ext cx="4920456" cy="5041526"/>
            <a:chOff x="3635772" y="1095874"/>
            <a:chExt cx="4920456" cy="5041526"/>
          </a:xfrm>
        </p:grpSpPr>
        <p:sp>
          <p:nvSpPr>
            <p:cNvPr id="89" name="Google Shape;89;p2"/>
            <p:cNvSpPr/>
            <p:nvPr/>
          </p:nvSpPr>
          <p:spPr>
            <a:xfrm>
              <a:off x="7277890" y="1095874"/>
              <a:ext cx="838958" cy="1217101"/>
            </a:xfrm>
            <a:custGeom>
              <a:rect b="b" l="l" r="r" t="t"/>
              <a:pathLst>
                <a:path extrusionOk="0" h="383" w="264">
                  <a:moveTo>
                    <a:pt x="171" y="22"/>
                  </a:moveTo>
                  <a:cubicBezTo>
                    <a:pt x="111" y="0"/>
                    <a:pt x="44" y="30"/>
                    <a:pt x="21" y="89"/>
                  </a:cubicBezTo>
                  <a:cubicBezTo>
                    <a:pt x="0" y="145"/>
                    <a:pt x="26" y="207"/>
                    <a:pt x="78" y="234"/>
                  </a:cubicBezTo>
                  <a:cubicBezTo>
                    <a:pt x="68" y="258"/>
                    <a:pt x="68" y="258"/>
                    <a:pt x="68" y="258"/>
                  </a:cubicBezTo>
                  <a:cubicBezTo>
                    <a:pt x="66" y="257"/>
                    <a:pt x="66" y="257"/>
                    <a:pt x="66" y="257"/>
                  </a:cubicBezTo>
                  <a:cubicBezTo>
                    <a:pt x="64" y="256"/>
                    <a:pt x="61" y="258"/>
                    <a:pt x="59" y="261"/>
                  </a:cubicBezTo>
                  <a:cubicBezTo>
                    <a:pt x="17" y="366"/>
                    <a:pt x="17" y="366"/>
                    <a:pt x="17" y="366"/>
                  </a:cubicBezTo>
                  <a:cubicBezTo>
                    <a:pt x="15" y="369"/>
                    <a:pt x="16" y="373"/>
                    <a:pt x="18" y="374"/>
                  </a:cubicBezTo>
                  <a:cubicBezTo>
                    <a:pt x="38" y="382"/>
                    <a:pt x="38" y="382"/>
                    <a:pt x="38" y="382"/>
                  </a:cubicBezTo>
                  <a:cubicBezTo>
                    <a:pt x="40" y="383"/>
                    <a:pt x="44" y="381"/>
                    <a:pt x="45" y="378"/>
                  </a:cubicBezTo>
                  <a:cubicBezTo>
                    <a:pt x="88" y="273"/>
                    <a:pt x="88" y="273"/>
                    <a:pt x="88" y="273"/>
                  </a:cubicBezTo>
                  <a:cubicBezTo>
                    <a:pt x="89" y="270"/>
                    <a:pt x="88" y="266"/>
                    <a:pt x="86" y="265"/>
                  </a:cubicBezTo>
                  <a:cubicBezTo>
                    <a:pt x="84" y="264"/>
                    <a:pt x="84" y="264"/>
                    <a:pt x="84" y="264"/>
                  </a:cubicBezTo>
                  <a:cubicBezTo>
                    <a:pt x="93" y="241"/>
                    <a:pt x="93" y="241"/>
                    <a:pt x="93" y="241"/>
                  </a:cubicBezTo>
                  <a:cubicBezTo>
                    <a:pt x="152" y="262"/>
                    <a:pt x="218" y="232"/>
                    <a:pt x="241" y="173"/>
                  </a:cubicBezTo>
                  <a:cubicBezTo>
                    <a:pt x="264" y="113"/>
                    <a:pt x="231" y="45"/>
                    <a:pt x="171" y="22"/>
                  </a:cubicBezTo>
                  <a:close/>
                  <a:moveTo>
                    <a:pt x="46" y="356"/>
                  </a:moveTo>
                  <a:cubicBezTo>
                    <a:pt x="42" y="366"/>
                    <a:pt x="42" y="366"/>
                    <a:pt x="42" y="366"/>
                  </a:cubicBezTo>
                  <a:cubicBezTo>
                    <a:pt x="41" y="369"/>
                    <a:pt x="37" y="371"/>
                    <a:pt x="34" y="370"/>
                  </a:cubicBezTo>
                  <a:cubicBezTo>
                    <a:pt x="30" y="368"/>
                    <a:pt x="30" y="368"/>
                    <a:pt x="30" y="368"/>
                  </a:cubicBezTo>
                  <a:cubicBezTo>
                    <a:pt x="26" y="367"/>
                    <a:pt x="25" y="363"/>
                    <a:pt x="26" y="360"/>
                  </a:cubicBezTo>
                  <a:cubicBezTo>
                    <a:pt x="30" y="349"/>
                    <a:pt x="30" y="349"/>
                    <a:pt x="30" y="349"/>
                  </a:cubicBezTo>
                  <a:cubicBezTo>
                    <a:pt x="32" y="346"/>
                    <a:pt x="35" y="345"/>
                    <a:pt x="38" y="346"/>
                  </a:cubicBezTo>
                  <a:cubicBezTo>
                    <a:pt x="43" y="348"/>
                    <a:pt x="43" y="348"/>
                    <a:pt x="43" y="348"/>
                  </a:cubicBezTo>
                  <a:cubicBezTo>
                    <a:pt x="46" y="349"/>
                    <a:pt x="48" y="353"/>
                    <a:pt x="46" y="356"/>
                  </a:cubicBezTo>
                  <a:close/>
                </a:path>
              </a:pathLst>
            </a:custGeom>
            <a:solidFill>
              <a:srgbClr val="A0A4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2"/>
            <p:cNvSpPr/>
            <p:nvPr/>
          </p:nvSpPr>
          <p:spPr>
            <a:xfrm>
              <a:off x="7325349" y="1908806"/>
              <a:ext cx="235765" cy="401107"/>
            </a:xfrm>
            <a:custGeom>
              <a:rect b="b" l="l" r="r" t="t"/>
              <a:pathLst>
                <a:path extrusionOk="0" h="126" w="74">
                  <a:moveTo>
                    <a:pt x="71" y="8"/>
                  </a:moveTo>
                  <a:cubicBezTo>
                    <a:pt x="69" y="7"/>
                    <a:pt x="69" y="7"/>
                    <a:pt x="69" y="7"/>
                  </a:cubicBezTo>
                  <a:cubicBezTo>
                    <a:pt x="69" y="7"/>
                    <a:pt x="55" y="2"/>
                    <a:pt x="49" y="0"/>
                  </a:cubicBezTo>
                  <a:cubicBezTo>
                    <a:pt x="49" y="0"/>
                    <a:pt x="49" y="0"/>
                    <a:pt x="49" y="0"/>
                  </a:cubicBezTo>
                  <a:cubicBezTo>
                    <a:pt x="47" y="1"/>
                    <a:pt x="45" y="2"/>
                    <a:pt x="44" y="4"/>
                  </a:cubicBezTo>
                  <a:cubicBezTo>
                    <a:pt x="2" y="109"/>
                    <a:pt x="2" y="109"/>
                    <a:pt x="2" y="109"/>
                  </a:cubicBezTo>
                  <a:cubicBezTo>
                    <a:pt x="0" y="112"/>
                    <a:pt x="1" y="116"/>
                    <a:pt x="4" y="117"/>
                  </a:cubicBezTo>
                  <a:cubicBezTo>
                    <a:pt x="23" y="125"/>
                    <a:pt x="23" y="125"/>
                    <a:pt x="23" y="125"/>
                  </a:cubicBezTo>
                  <a:cubicBezTo>
                    <a:pt x="26" y="126"/>
                    <a:pt x="29" y="124"/>
                    <a:pt x="30" y="121"/>
                  </a:cubicBezTo>
                  <a:cubicBezTo>
                    <a:pt x="73" y="16"/>
                    <a:pt x="73" y="16"/>
                    <a:pt x="73" y="16"/>
                  </a:cubicBezTo>
                  <a:cubicBezTo>
                    <a:pt x="74" y="13"/>
                    <a:pt x="74" y="9"/>
                    <a:pt x="71" y="8"/>
                  </a:cubicBezTo>
                  <a:close/>
                  <a:moveTo>
                    <a:pt x="27" y="109"/>
                  </a:moveTo>
                  <a:cubicBezTo>
                    <a:pt x="26" y="112"/>
                    <a:pt x="22" y="114"/>
                    <a:pt x="19" y="113"/>
                  </a:cubicBezTo>
                  <a:cubicBezTo>
                    <a:pt x="15" y="111"/>
                    <a:pt x="15" y="111"/>
                    <a:pt x="15" y="111"/>
                  </a:cubicBezTo>
                  <a:cubicBezTo>
                    <a:pt x="12" y="110"/>
                    <a:pt x="10" y="106"/>
                    <a:pt x="11" y="103"/>
                  </a:cubicBezTo>
                  <a:cubicBezTo>
                    <a:pt x="16" y="92"/>
                    <a:pt x="16" y="92"/>
                    <a:pt x="16" y="92"/>
                  </a:cubicBezTo>
                  <a:cubicBezTo>
                    <a:pt x="17" y="89"/>
                    <a:pt x="21" y="88"/>
                    <a:pt x="24" y="89"/>
                  </a:cubicBezTo>
                  <a:cubicBezTo>
                    <a:pt x="28" y="91"/>
                    <a:pt x="28" y="91"/>
                    <a:pt x="28" y="91"/>
                  </a:cubicBezTo>
                  <a:cubicBezTo>
                    <a:pt x="31" y="92"/>
                    <a:pt x="33" y="96"/>
                    <a:pt x="32" y="99"/>
                  </a:cubicBezTo>
                  <a:lnTo>
                    <a:pt x="27" y="109"/>
                  </a:ln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2"/>
            <p:cNvSpPr/>
            <p:nvPr/>
          </p:nvSpPr>
          <p:spPr>
            <a:xfrm>
              <a:off x="7325349" y="1908806"/>
              <a:ext cx="189837" cy="381206"/>
            </a:xfrm>
            <a:custGeom>
              <a:rect b="b" l="l" r="r" t="t"/>
              <a:pathLst>
                <a:path extrusionOk="0" h="120" w="60">
                  <a:moveTo>
                    <a:pt x="4" y="117"/>
                  </a:moveTo>
                  <a:cubicBezTo>
                    <a:pt x="12" y="120"/>
                    <a:pt x="12" y="120"/>
                    <a:pt x="12" y="120"/>
                  </a:cubicBezTo>
                  <a:cubicBezTo>
                    <a:pt x="15" y="111"/>
                    <a:pt x="15" y="111"/>
                    <a:pt x="15" y="111"/>
                  </a:cubicBezTo>
                  <a:cubicBezTo>
                    <a:pt x="15" y="111"/>
                    <a:pt x="15" y="111"/>
                    <a:pt x="15" y="111"/>
                  </a:cubicBezTo>
                  <a:cubicBezTo>
                    <a:pt x="12" y="110"/>
                    <a:pt x="10" y="106"/>
                    <a:pt x="11" y="103"/>
                  </a:cubicBezTo>
                  <a:cubicBezTo>
                    <a:pt x="16" y="92"/>
                    <a:pt x="16" y="92"/>
                    <a:pt x="16" y="92"/>
                  </a:cubicBezTo>
                  <a:cubicBezTo>
                    <a:pt x="17" y="89"/>
                    <a:pt x="21" y="88"/>
                    <a:pt x="24" y="89"/>
                  </a:cubicBezTo>
                  <a:cubicBezTo>
                    <a:pt x="24" y="89"/>
                    <a:pt x="24" y="89"/>
                    <a:pt x="24" y="89"/>
                  </a:cubicBezTo>
                  <a:cubicBezTo>
                    <a:pt x="60" y="4"/>
                    <a:pt x="60" y="4"/>
                    <a:pt x="60" y="4"/>
                  </a:cubicBezTo>
                  <a:cubicBezTo>
                    <a:pt x="57" y="3"/>
                    <a:pt x="53" y="2"/>
                    <a:pt x="49" y="0"/>
                  </a:cubicBezTo>
                  <a:cubicBezTo>
                    <a:pt x="49" y="0"/>
                    <a:pt x="49" y="0"/>
                    <a:pt x="49" y="0"/>
                  </a:cubicBezTo>
                  <a:cubicBezTo>
                    <a:pt x="47" y="1"/>
                    <a:pt x="45" y="2"/>
                    <a:pt x="44" y="4"/>
                  </a:cubicBezTo>
                  <a:cubicBezTo>
                    <a:pt x="2" y="109"/>
                    <a:pt x="2" y="109"/>
                    <a:pt x="2" y="109"/>
                  </a:cubicBezTo>
                  <a:cubicBezTo>
                    <a:pt x="0" y="112"/>
                    <a:pt x="1" y="116"/>
                    <a:pt x="4" y="117"/>
                  </a:cubicBezTo>
                  <a:close/>
                </a:path>
              </a:pathLst>
            </a:custGeom>
            <a:solidFill>
              <a:srgbClr val="0D39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2"/>
            <p:cNvSpPr/>
            <p:nvPr/>
          </p:nvSpPr>
          <p:spPr>
            <a:xfrm>
              <a:off x="7352906" y="1190793"/>
              <a:ext cx="704235" cy="696580"/>
            </a:xfrm>
            <a:custGeom>
              <a:rect b="b" l="l" r="r" t="t"/>
              <a:pathLst>
                <a:path extrusionOk="0" h="219" w="221">
                  <a:moveTo>
                    <a:pt x="202" y="145"/>
                  </a:moveTo>
                  <a:cubicBezTo>
                    <a:pt x="221" y="95"/>
                    <a:pt x="193" y="38"/>
                    <a:pt x="143" y="19"/>
                  </a:cubicBezTo>
                  <a:cubicBezTo>
                    <a:pt x="94" y="0"/>
                    <a:pt x="38" y="25"/>
                    <a:pt x="19" y="75"/>
                  </a:cubicBezTo>
                  <a:cubicBezTo>
                    <a:pt x="0" y="125"/>
                    <a:pt x="27" y="181"/>
                    <a:pt x="77" y="200"/>
                  </a:cubicBezTo>
                  <a:cubicBezTo>
                    <a:pt x="127" y="219"/>
                    <a:pt x="183" y="194"/>
                    <a:pt x="202" y="145"/>
                  </a:cubicBezTo>
                  <a:close/>
                </a:path>
              </a:pathLst>
            </a:custGeom>
            <a:solidFill>
              <a:srgbClr val="787D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2"/>
            <p:cNvSpPr/>
            <p:nvPr/>
          </p:nvSpPr>
          <p:spPr>
            <a:xfrm>
              <a:off x="8063264" y="3230011"/>
              <a:ext cx="492964" cy="398046"/>
            </a:xfrm>
            <a:custGeom>
              <a:rect b="b" l="l" r="r" t="t"/>
              <a:pathLst>
                <a:path extrusionOk="0" h="125" w="155">
                  <a:moveTo>
                    <a:pt x="84" y="21"/>
                  </a:moveTo>
                  <a:cubicBezTo>
                    <a:pt x="84" y="21"/>
                    <a:pt x="144" y="19"/>
                    <a:pt x="149" y="57"/>
                  </a:cubicBezTo>
                  <a:cubicBezTo>
                    <a:pt x="155" y="107"/>
                    <a:pt x="122" y="125"/>
                    <a:pt x="67" y="118"/>
                  </a:cubicBezTo>
                  <a:cubicBezTo>
                    <a:pt x="67" y="118"/>
                    <a:pt x="0" y="106"/>
                    <a:pt x="1" y="65"/>
                  </a:cubicBezTo>
                  <a:cubicBezTo>
                    <a:pt x="3" y="24"/>
                    <a:pt x="47" y="0"/>
                    <a:pt x="84" y="21"/>
                  </a:cubicBezTo>
                  <a:close/>
                </a:path>
              </a:pathLst>
            </a:custGeom>
            <a:solidFill>
              <a:srgbClr val="C62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2"/>
            <p:cNvSpPr/>
            <p:nvPr/>
          </p:nvSpPr>
          <p:spPr>
            <a:xfrm>
              <a:off x="8069388" y="3344832"/>
              <a:ext cx="486840" cy="283225"/>
            </a:xfrm>
            <a:custGeom>
              <a:rect b="b" l="l" r="r" t="t"/>
              <a:pathLst>
                <a:path extrusionOk="0" h="89" w="153">
                  <a:moveTo>
                    <a:pt x="147" y="21"/>
                  </a:moveTo>
                  <a:cubicBezTo>
                    <a:pt x="146" y="12"/>
                    <a:pt x="141" y="5"/>
                    <a:pt x="135" y="0"/>
                  </a:cubicBezTo>
                  <a:cubicBezTo>
                    <a:pt x="127" y="31"/>
                    <a:pt x="102" y="60"/>
                    <a:pt x="69" y="60"/>
                  </a:cubicBezTo>
                  <a:cubicBezTo>
                    <a:pt x="42" y="60"/>
                    <a:pt x="17" y="52"/>
                    <a:pt x="0" y="35"/>
                  </a:cubicBezTo>
                  <a:cubicBezTo>
                    <a:pt x="4" y="71"/>
                    <a:pt x="65" y="82"/>
                    <a:pt x="65" y="82"/>
                  </a:cubicBezTo>
                  <a:cubicBezTo>
                    <a:pt x="120" y="89"/>
                    <a:pt x="153" y="71"/>
                    <a:pt x="147" y="21"/>
                  </a:cubicBezTo>
                  <a:close/>
                </a:path>
              </a:pathLst>
            </a:custGeom>
            <a:solidFill>
              <a:srgbClr val="9B10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2"/>
            <p:cNvSpPr/>
            <p:nvPr/>
          </p:nvSpPr>
          <p:spPr>
            <a:xfrm>
              <a:off x="8101538" y="3288187"/>
              <a:ext cx="124007" cy="130131"/>
            </a:xfrm>
            <a:custGeom>
              <a:rect b="b" l="l" r="r" t="t"/>
              <a:pathLst>
                <a:path extrusionOk="0" h="41" w="39">
                  <a:moveTo>
                    <a:pt x="27" y="29"/>
                  </a:moveTo>
                  <a:cubicBezTo>
                    <a:pt x="27" y="29"/>
                    <a:pt x="18" y="41"/>
                    <a:pt x="10" y="37"/>
                  </a:cubicBezTo>
                  <a:cubicBezTo>
                    <a:pt x="0" y="31"/>
                    <a:pt x="2" y="22"/>
                    <a:pt x="11" y="12"/>
                  </a:cubicBezTo>
                  <a:cubicBezTo>
                    <a:pt x="11" y="12"/>
                    <a:pt x="24" y="0"/>
                    <a:pt x="31" y="6"/>
                  </a:cubicBezTo>
                  <a:cubicBezTo>
                    <a:pt x="39" y="12"/>
                    <a:pt x="36" y="24"/>
                    <a:pt x="27" y="29"/>
                  </a:cubicBezTo>
                  <a:close/>
                </a:path>
              </a:pathLst>
            </a:custGeom>
            <a:solidFill>
              <a:srgbClr val="EA75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2"/>
            <p:cNvSpPr/>
            <p:nvPr/>
          </p:nvSpPr>
          <p:spPr>
            <a:xfrm>
              <a:off x="8216358" y="3246852"/>
              <a:ext cx="203616" cy="116352"/>
            </a:xfrm>
            <a:custGeom>
              <a:rect b="b" l="l" r="r" t="t"/>
              <a:pathLst>
                <a:path extrusionOk="0" h="76" w="133">
                  <a:moveTo>
                    <a:pt x="127" y="18"/>
                  </a:moveTo>
                  <a:lnTo>
                    <a:pt x="127" y="12"/>
                  </a:lnTo>
                  <a:lnTo>
                    <a:pt x="79" y="29"/>
                  </a:lnTo>
                  <a:lnTo>
                    <a:pt x="39" y="0"/>
                  </a:lnTo>
                  <a:lnTo>
                    <a:pt x="39" y="6"/>
                  </a:lnTo>
                  <a:lnTo>
                    <a:pt x="46" y="33"/>
                  </a:lnTo>
                  <a:lnTo>
                    <a:pt x="0" y="35"/>
                  </a:lnTo>
                  <a:lnTo>
                    <a:pt x="0" y="41"/>
                  </a:lnTo>
                  <a:lnTo>
                    <a:pt x="62" y="47"/>
                  </a:lnTo>
                  <a:lnTo>
                    <a:pt x="89" y="76"/>
                  </a:lnTo>
                  <a:lnTo>
                    <a:pt x="91" y="49"/>
                  </a:lnTo>
                  <a:lnTo>
                    <a:pt x="133" y="52"/>
                  </a:lnTo>
                  <a:lnTo>
                    <a:pt x="133" y="47"/>
                  </a:lnTo>
                  <a:lnTo>
                    <a:pt x="104" y="37"/>
                  </a:lnTo>
                  <a:lnTo>
                    <a:pt x="127" y="18"/>
                  </a:lnTo>
                  <a:close/>
                </a:path>
              </a:pathLst>
            </a:custGeom>
            <a:solidFill>
              <a:srgbClr val="3A7A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2"/>
            <p:cNvSpPr/>
            <p:nvPr/>
          </p:nvSpPr>
          <p:spPr>
            <a:xfrm>
              <a:off x="8216358" y="3246852"/>
              <a:ext cx="203616" cy="107166"/>
            </a:xfrm>
            <a:custGeom>
              <a:rect b="b" l="l" r="r" t="t"/>
              <a:pathLst>
                <a:path extrusionOk="0" h="70" w="133">
                  <a:moveTo>
                    <a:pt x="127" y="12"/>
                  </a:moveTo>
                  <a:lnTo>
                    <a:pt x="79" y="23"/>
                  </a:lnTo>
                  <a:lnTo>
                    <a:pt x="39" y="0"/>
                  </a:lnTo>
                  <a:lnTo>
                    <a:pt x="46" y="27"/>
                  </a:lnTo>
                  <a:lnTo>
                    <a:pt x="0" y="35"/>
                  </a:lnTo>
                  <a:lnTo>
                    <a:pt x="62" y="43"/>
                  </a:lnTo>
                  <a:lnTo>
                    <a:pt x="89" y="70"/>
                  </a:lnTo>
                  <a:lnTo>
                    <a:pt x="91" y="43"/>
                  </a:lnTo>
                  <a:lnTo>
                    <a:pt x="133" y="47"/>
                  </a:lnTo>
                  <a:lnTo>
                    <a:pt x="104" y="31"/>
                  </a:lnTo>
                  <a:lnTo>
                    <a:pt x="127" y="12"/>
                  </a:lnTo>
                  <a:close/>
                </a:path>
              </a:pathLst>
            </a:custGeom>
            <a:solidFill>
              <a:srgbClr val="49A3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2"/>
            <p:cNvSpPr/>
            <p:nvPr/>
          </p:nvSpPr>
          <p:spPr>
            <a:xfrm>
              <a:off x="7357499" y="4219001"/>
              <a:ext cx="1183421" cy="431726"/>
            </a:xfrm>
            <a:custGeom>
              <a:rect b="b" l="l" r="r" t="t"/>
              <a:pathLst>
                <a:path extrusionOk="0" h="136" w="372">
                  <a:moveTo>
                    <a:pt x="351" y="15"/>
                  </a:moveTo>
                  <a:cubicBezTo>
                    <a:pt x="364" y="18"/>
                    <a:pt x="371" y="27"/>
                    <a:pt x="372" y="42"/>
                  </a:cubicBezTo>
                  <a:cubicBezTo>
                    <a:pt x="372" y="44"/>
                    <a:pt x="372" y="47"/>
                    <a:pt x="372" y="50"/>
                  </a:cubicBezTo>
                  <a:cubicBezTo>
                    <a:pt x="370" y="66"/>
                    <a:pt x="368" y="82"/>
                    <a:pt x="364" y="98"/>
                  </a:cubicBezTo>
                  <a:cubicBezTo>
                    <a:pt x="363" y="106"/>
                    <a:pt x="360" y="113"/>
                    <a:pt x="357" y="120"/>
                  </a:cubicBezTo>
                  <a:cubicBezTo>
                    <a:pt x="352" y="131"/>
                    <a:pt x="341" y="136"/>
                    <a:pt x="331" y="134"/>
                  </a:cubicBezTo>
                  <a:cubicBezTo>
                    <a:pt x="320" y="133"/>
                    <a:pt x="310" y="131"/>
                    <a:pt x="300" y="128"/>
                  </a:cubicBezTo>
                  <a:cubicBezTo>
                    <a:pt x="286" y="125"/>
                    <a:pt x="272" y="120"/>
                    <a:pt x="261" y="111"/>
                  </a:cubicBezTo>
                  <a:cubicBezTo>
                    <a:pt x="252" y="105"/>
                    <a:pt x="244" y="97"/>
                    <a:pt x="242" y="86"/>
                  </a:cubicBezTo>
                  <a:cubicBezTo>
                    <a:pt x="241" y="82"/>
                    <a:pt x="241" y="78"/>
                    <a:pt x="241" y="75"/>
                  </a:cubicBezTo>
                  <a:cubicBezTo>
                    <a:pt x="240" y="71"/>
                    <a:pt x="239" y="68"/>
                    <a:pt x="238" y="66"/>
                  </a:cubicBezTo>
                  <a:cubicBezTo>
                    <a:pt x="129" y="47"/>
                    <a:pt x="129" y="47"/>
                    <a:pt x="129" y="47"/>
                  </a:cubicBezTo>
                  <a:cubicBezTo>
                    <a:pt x="128" y="49"/>
                    <a:pt x="128" y="49"/>
                    <a:pt x="128" y="49"/>
                  </a:cubicBezTo>
                  <a:cubicBezTo>
                    <a:pt x="128" y="52"/>
                    <a:pt x="124" y="54"/>
                    <a:pt x="120" y="53"/>
                  </a:cubicBezTo>
                  <a:cubicBezTo>
                    <a:pt x="7" y="34"/>
                    <a:pt x="7" y="34"/>
                    <a:pt x="7" y="34"/>
                  </a:cubicBezTo>
                  <a:cubicBezTo>
                    <a:pt x="3" y="33"/>
                    <a:pt x="0" y="30"/>
                    <a:pt x="1" y="27"/>
                  </a:cubicBezTo>
                  <a:cubicBezTo>
                    <a:pt x="4" y="5"/>
                    <a:pt x="4" y="5"/>
                    <a:pt x="4" y="5"/>
                  </a:cubicBezTo>
                  <a:cubicBezTo>
                    <a:pt x="5" y="2"/>
                    <a:pt x="8" y="0"/>
                    <a:pt x="12" y="1"/>
                  </a:cubicBezTo>
                  <a:cubicBezTo>
                    <a:pt x="126" y="21"/>
                    <a:pt x="126" y="21"/>
                    <a:pt x="126" y="21"/>
                  </a:cubicBezTo>
                  <a:cubicBezTo>
                    <a:pt x="130" y="21"/>
                    <a:pt x="133" y="24"/>
                    <a:pt x="132" y="27"/>
                  </a:cubicBezTo>
                  <a:cubicBezTo>
                    <a:pt x="132" y="29"/>
                    <a:pt x="132" y="29"/>
                    <a:pt x="132" y="29"/>
                  </a:cubicBezTo>
                  <a:cubicBezTo>
                    <a:pt x="241" y="48"/>
                    <a:pt x="241" y="48"/>
                    <a:pt x="241" y="48"/>
                  </a:cubicBezTo>
                  <a:cubicBezTo>
                    <a:pt x="243" y="47"/>
                    <a:pt x="245" y="45"/>
                    <a:pt x="246" y="42"/>
                  </a:cubicBezTo>
                  <a:cubicBezTo>
                    <a:pt x="247" y="40"/>
                    <a:pt x="248" y="38"/>
                    <a:pt x="249" y="37"/>
                  </a:cubicBezTo>
                  <a:cubicBezTo>
                    <a:pt x="250" y="34"/>
                    <a:pt x="251" y="31"/>
                    <a:pt x="253" y="29"/>
                  </a:cubicBezTo>
                  <a:cubicBezTo>
                    <a:pt x="260" y="19"/>
                    <a:pt x="269" y="15"/>
                    <a:pt x="280" y="13"/>
                  </a:cubicBezTo>
                  <a:cubicBezTo>
                    <a:pt x="304" y="7"/>
                    <a:pt x="328" y="10"/>
                    <a:pt x="351" y="15"/>
                  </a:cubicBezTo>
                  <a:moveTo>
                    <a:pt x="20" y="10"/>
                  </a:moveTo>
                  <a:cubicBezTo>
                    <a:pt x="17" y="9"/>
                    <a:pt x="14" y="12"/>
                    <a:pt x="13" y="16"/>
                  </a:cubicBezTo>
                  <a:cubicBezTo>
                    <a:pt x="12" y="21"/>
                    <a:pt x="12" y="21"/>
                    <a:pt x="12" y="21"/>
                  </a:cubicBezTo>
                  <a:cubicBezTo>
                    <a:pt x="11" y="24"/>
                    <a:pt x="14" y="28"/>
                    <a:pt x="17" y="29"/>
                  </a:cubicBezTo>
                  <a:cubicBezTo>
                    <a:pt x="28" y="30"/>
                    <a:pt x="28" y="30"/>
                    <a:pt x="28" y="30"/>
                  </a:cubicBezTo>
                  <a:cubicBezTo>
                    <a:pt x="32" y="31"/>
                    <a:pt x="35" y="29"/>
                    <a:pt x="36" y="25"/>
                  </a:cubicBezTo>
                  <a:cubicBezTo>
                    <a:pt x="37" y="20"/>
                    <a:pt x="37" y="20"/>
                    <a:pt x="37" y="20"/>
                  </a:cubicBezTo>
                  <a:cubicBezTo>
                    <a:pt x="37" y="16"/>
                    <a:pt x="35" y="13"/>
                    <a:pt x="32" y="12"/>
                  </a:cubicBezTo>
                  <a:cubicBezTo>
                    <a:pt x="20" y="10"/>
                    <a:pt x="20" y="10"/>
                    <a:pt x="20" y="10"/>
                  </a:cubicBezTo>
                </a:path>
              </a:pathLst>
            </a:custGeom>
            <a:solidFill>
              <a:srgbClr val="B5BD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2"/>
            <p:cNvSpPr/>
            <p:nvPr/>
          </p:nvSpPr>
          <p:spPr>
            <a:xfrm>
              <a:off x="7398834" y="4249620"/>
              <a:ext cx="62769" cy="19903"/>
            </a:xfrm>
            <a:custGeom>
              <a:rect b="b" l="l" r="r" t="t"/>
              <a:pathLst>
                <a:path extrusionOk="0" h="6" w="20">
                  <a:moveTo>
                    <a:pt x="0" y="5"/>
                  </a:moveTo>
                  <a:cubicBezTo>
                    <a:pt x="0" y="5"/>
                    <a:pt x="0" y="5"/>
                    <a:pt x="0" y="6"/>
                  </a:cubicBezTo>
                  <a:cubicBezTo>
                    <a:pt x="0" y="5"/>
                    <a:pt x="0" y="5"/>
                    <a:pt x="0" y="5"/>
                  </a:cubicBezTo>
                  <a:moveTo>
                    <a:pt x="19" y="2"/>
                  </a:moveTo>
                  <a:cubicBezTo>
                    <a:pt x="19" y="2"/>
                    <a:pt x="20" y="2"/>
                    <a:pt x="20" y="2"/>
                  </a:cubicBezTo>
                  <a:cubicBezTo>
                    <a:pt x="20" y="2"/>
                    <a:pt x="20" y="2"/>
                    <a:pt x="20" y="2"/>
                  </a:cubicBezTo>
                  <a:cubicBezTo>
                    <a:pt x="20" y="2"/>
                    <a:pt x="19" y="2"/>
                    <a:pt x="19" y="2"/>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6" y="0"/>
                  </a:moveTo>
                  <a:cubicBezTo>
                    <a:pt x="3" y="0"/>
                    <a:pt x="1" y="2"/>
                    <a:pt x="0" y="5"/>
                  </a:cubicBezTo>
                  <a:cubicBezTo>
                    <a:pt x="1" y="2"/>
                    <a:pt x="3" y="0"/>
                    <a:pt x="6" y="0"/>
                  </a:cubicBezTo>
                  <a:moveTo>
                    <a:pt x="6" y="0"/>
                  </a:moveTo>
                  <a:cubicBezTo>
                    <a:pt x="6" y="0"/>
                    <a:pt x="6" y="0"/>
                    <a:pt x="6" y="0"/>
                  </a:cubicBezTo>
                  <a:cubicBezTo>
                    <a:pt x="6" y="0"/>
                    <a:pt x="6" y="0"/>
                    <a:pt x="6" y="0"/>
                  </a:cubicBezTo>
                  <a:cubicBezTo>
                    <a:pt x="6" y="0"/>
                    <a:pt x="6" y="0"/>
                    <a:pt x="6" y="0"/>
                  </a:cubicBezTo>
                </a:path>
              </a:pathLst>
            </a:custGeom>
            <a:solidFill>
              <a:srgbClr val="A9AD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2"/>
            <p:cNvSpPr/>
            <p:nvPr/>
          </p:nvSpPr>
          <p:spPr>
            <a:xfrm>
              <a:off x="7378932" y="4225125"/>
              <a:ext cx="85733" cy="56645"/>
            </a:xfrm>
            <a:custGeom>
              <a:rect b="b" l="l" r="r" t="t"/>
              <a:pathLst>
                <a:path extrusionOk="0" h="18" w="27">
                  <a:moveTo>
                    <a:pt x="8" y="0"/>
                  </a:moveTo>
                  <a:cubicBezTo>
                    <a:pt x="5" y="0"/>
                    <a:pt x="2" y="2"/>
                    <a:pt x="2" y="6"/>
                  </a:cubicBezTo>
                  <a:cubicBezTo>
                    <a:pt x="1" y="10"/>
                    <a:pt x="1" y="10"/>
                    <a:pt x="1" y="10"/>
                  </a:cubicBezTo>
                  <a:cubicBezTo>
                    <a:pt x="0" y="14"/>
                    <a:pt x="2" y="17"/>
                    <a:pt x="5" y="18"/>
                  </a:cubicBezTo>
                  <a:cubicBezTo>
                    <a:pt x="6" y="14"/>
                    <a:pt x="6" y="14"/>
                    <a:pt x="6" y="14"/>
                  </a:cubicBezTo>
                  <a:cubicBezTo>
                    <a:pt x="6" y="14"/>
                    <a:pt x="6" y="14"/>
                    <a:pt x="6" y="14"/>
                  </a:cubicBezTo>
                  <a:cubicBezTo>
                    <a:pt x="6" y="13"/>
                    <a:pt x="6" y="13"/>
                    <a:pt x="6" y="13"/>
                  </a:cubicBezTo>
                  <a:cubicBezTo>
                    <a:pt x="6" y="13"/>
                    <a:pt x="6" y="13"/>
                    <a:pt x="6" y="13"/>
                  </a:cubicBezTo>
                  <a:cubicBezTo>
                    <a:pt x="7" y="10"/>
                    <a:pt x="9" y="8"/>
                    <a:pt x="12" y="8"/>
                  </a:cubicBezTo>
                  <a:cubicBezTo>
                    <a:pt x="12" y="8"/>
                    <a:pt x="12" y="8"/>
                    <a:pt x="12" y="8"/>
                  </a:cubicBezTo>
                  <a:cubicBezTo>
                    <a:pt x="12" y="8"/>
                    <a:pt x="12" y="8"/>
                    <a:pt x="12" y="8"/>
                  </a:cubicBezTo>
                  <a:cubicBezTo>
                    <a:pt x="12" y="8"/>
                    <a:pt x="12" y="8"/>
                    <a:pt x="12" y="8"/>
                  </a:cubicBezTo>
                  <a:cubicBezTo>
                    <a:pt x="12" y="8"/>
                    <a:pt x="12" y="8"/>
                    <a:pt x="12"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13" y="8"/>
                    <a:pt x="13" y="8"/>
                    <a:pt x="13" y="8"/>
                  </a:cubicBezTo>
                  <a:cubicBezTo>
                    <a:pt x="25" y="10"/>
                    <a:pt x="25" y="10"/>
                    <a:pt x="25" y="10"/>
                  </a:cubicBezTo>
                  <a:cubicBezTo>
                    <a:pt x="25" y="10"/>
                    <a:pt x="25" y="10"/>
                    <a:pt x="25" y="10"/>
                  </a:cubicBezTo>
                  <a:cubicBezTo>
                    <a:pt x="25" y="10"/>
                    <a:pt x="26" y="10"/>
                    <a:pt x="26" y="10"/>
                  </a:cubicBezTo>
                  <a:cubicBezTo>
                    <a:pt x="26" y="10"/>
                    <a:pt x="26" y="10"/>
                    <a:pt x="26" y="10"/>
                  </a:cubicBezTo>
                  <a:cubicBezTo>
                    <a:pt x="27" y="6"/>
                    <a:pt x="24" y="3"/>
                    <a:pt x="21" y="2"/>
                  </a:cubicBezTo>
                  <a:cubicBezTo>
                    <a:pt x="9" y="0"/>
                    <a:pt x="9" y="0"/>
                    <a:pt x="9" y="0"/>
                  </a:cubicBezTo>
                  <a:cubicBezTo>
                    <a:pt x="9" y="0"/>
                    <a:pt x="9" y="0"/>
                    <a:pt x="8" y="0"/>
                  </a:cubicBezTo>
                </a:path>
              </a:pathLst>
            </a:custGeom>
            <a:solidFill>
              <a:srgbClr val="A2A6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2"/>
            <p:cNvSpPr/>
            <p:nvPr/>
          </p:nvSpPr>
          <p:spPr>
            <a:xfrm>
              <a:off x="7404958" y="4307796"/>
              <a:ext cx="1088502" cy="339870"/>
            </a:xfrm>
            <a:custGeom>
              <a:rect b="b" l="l" r="r" t="t"/>
              <a:pathLst>
                <a:path extrusionOk="0" h="107" w="342">
                  <a:moveTo>
                    <a:pt x="320" y="107"/>
                  </a:moveTo>
                  <a:cubicBezTo>
                    <a:pt x="320" y="107"/>
                    <a:pt x="320" y="107"/>
                    <a:pt x="320" y="107"/>
                  </a:cubicBezTo>
                  <a:cubicBezTo>
                    <a:pt x="320" y="107"/>
                    <a:pt x="320" y="107"/>
                    <a:pt x="320" y="107"/>
                  </a:cubicBezTo>
                  <a:cubicBezTo>
                    <a:pt x="320" y="107"/>
                    <a:pt x="320" y="107"/>
                    <a:pt x="320" y="107"/>
                  </a:cubicBezTo>
                  <a:moveTo>
                    <a:pt x="316" y="106"/>
                  </a:moveTo>
                  <a:cubicBezTo>
                    <a:pt x="316" y="106"/>
                    <a:pt x="316" y="106"/>
                    <a:pt x="316" y="106"/>
                  </a:cubicBezTo>
                  <a:cubicBezTo>
                    <a:pt x="316" y="106"/>
                    <a:pt x="316" y="106"/>
                    <a:pt x="316" y="106"/>
                  </a:cubicBezTo>
                  <a:moveTo>
                    <a:pt x="342" y="93"/>
                  </a:moveTo>
                  <a:cubicBezTo>
                    <a:pt x="337" y="102"/>
                    <a:pt x="329" y="107"/>
                    <a:pt x="320" y="107"/>
                  </a:cubicBezTo>
                  <a:cubicBezTo>
                    <a:pt x="329" y="107"/>
                    <a:pt x="337" y="102"/>
                    <a:pt x="342" y="93"/>
                  </a:cubicBezTo>
                  <a:moveTo>
                    <a:pt x="342" y="92"/>
                  </a:moveTo>
                  <a:cubicBezTo>
                    <a:pt x="342" y="92"/>
                    <a:pt x="342" y="93"/>
                    <a:pt x="342" y="93"/>
                  </a:cubicBezTo>
                  <a:cubicBezTo>
                    <a:pt x="342" y="93"/>
                    <a:pt x="342" y="92"/>
                    <a:pt x="342" y="92"/>
                  </a:cubicBezTo>
                  <a:moveTo>
                    <a:pt x="223" y="38"/>
                  </a:moveTo>
                  <a:cubicBezTo>
                    <a:pt x="224" y="40"/>
                    <a:pt x="225" y="43"/>
                    <a:pt x="226" y="47"/>
                  </a:cubicBezTo>
                  <a:cubicBezTo>
                    <a:pt x="225" y="43"/>
                    <a:pt x="224" y="40"/>
                    <a:pt x="223" y="38"/>
                  </a:cubicBezTo>
                  <a:moveTo>
                    <a:pt x="105" y="25"/>
                  </a:moveTo>
                  <a:cubicBezTo>
                    <a:pt x="106" y="26"/>
                    <a:pt x="106" y="26"/>
                    <a:pt x="107" y="26"/>
                  </a:cubicBezTo>
                  <a:cubicBezTo>
                    <a:pt x="107" y="26"/>
                    <a:pt x="107" y="26"/>
                    <a:pt x="107" y="26"/>
                  </a:cubicBezTo>
                  <a:cubicBezTo>
                    <a:pt x="106" y="26"/>
                    <a:pt x="106" y="26"/>
                    <a:pt x="105" y="25"/>
                  </a:cubicBezTo>
                  <a:moveTo>
                    <a:pt x="113" y="21"/>
                  </a:moveTo>
                  <a:cubicBezTo>
                    <a:pt x="113" y="22"/>
                    <a:pt x="113" y="22"/>
                    <a:pt x="113" y="22"/>
                  </a:cubicBezTo>
                  <a:cubicBezTo>
                    <a:pt x="113" y="22"/>
                    <a:pt x="113" y="22"/>
                    <a:pt x="113" y="21"/>
                  </a:cubicBezTo>
                  <a:moveTo>
                    <a:pt x="15" y="2"/>
                  </a:moveTo>
                  <a:cubicBezTo>
                    <a:pt x="15" y="2"/>
                    <a:pt x="15" y="3"/>
                    <a:pt x="14" y="3"/>
                  </a:cubicBezTo>
                  <a:cubicBezTo>
                    <a:pt x="14" y="3"/>
                    <a:pt x="14" y="3"/>
                    <a:pt x="14" y="2"/>
                  </a:cubicBezTo>
                  <a:cubicBezTo>
                    <a:pt x="14" y="3"/>
                    <a:pt x="14" y="3"/>
                    <a:pt x="14" y="3"/>
                  </a:cubicBezTo>
                  <a:cubicBezTo>
                    <a:pt x="15" y="3"/>
                    <a:pt x="15" y="3"/>
                    <a:pt x="16" y="2"/>
                  </a:cubicBezTo>
                  <a:cubicBezTo>
                    <a:pt x="15" y="2"/>
                    <a:pt x="15" y="2"/>
                    <a:pt x="15" y="2"/>
                  </a:cubicBezTo>
                  <a:moveTo>
                    <a:pt x="0" y="0"/>
                  </a:moveTo>
                  <a:cubicBezTo>
                    <a:pt x="1" y="0"/>
                    <a:pt x="2" y="0"/>
                    <a:pt x="2" y="1"/>
                  </a:cubicBezTo>
                  <a:cubicBezTo>
                    <a:pt x="13" y="2"/>
                    <a:pt x="13" y="2"/>
                    <a:pt x="13" y="2"/>
                  </a:cubicBezTo>
                  <a:cubicBezTo>
                    <a:pt x="13" y="2"/>
                    <a:pt x="13" y="2"/>
                    <a:pt x="13" y="2"/>
                  </a:cubicBezTo>
                  <a:cubicBezTo>
                    <a:pt x="13" y="2"/>
                    <a:pt x="13" y="2"/>
                    <a:pt x="13" y="2"/>
                  </a:cubicBezTo>
                  <a:cubicBezTo>
                    <a:pt x="2" y="1"/>
                    <a:pt x="2" y="1"/>
                    <a:pt x="2" y="1"/>
                  </a:cubicBezTo>
                  <a:cubicBezTo>
                    <a:pt x="2" y="0"/>
                    <a:pt x="1" y="0"/>
                    <a:pt x="0" y="0"/>
                  </a:cubicBezTo>
                  <a:cubicBezTo>
                    <a:pt x="0" y="0"/>
                    <a:pt x="0" y="0"/>
                    <a:pt x="0" y="0"/>
                  </a:cubicBezTo>
                </a:path>
              </a:pathLst>
            </a:custGeom>
            <a:solidFill>
              <a:srgbClr val="A9AD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2"/>
            <p:cNvSpPr/>
            <p:nvPr/>
          </p:nvSpPr>
          <p:spPr>
            <a:xfrm>
              <a:off x="7360561" y="4298610"/>
              <a:ext cx="1132899" cy="349055"/>
            </a:xfrm>
            <a:custGeom>
              <a:rect b="b" l="l" r="r" t="t"/>
              <a:pathLst>
                <a:path extrusionOk="0" h="110" w="356">
                  <a:moveTo>
                    <a:pt x="0" y="0"/>
                  </a:moveTo>
                  <a:cubicBezTo>
                    <a:pt x="0" y="2"/>
                    <a:pt x="0" y="2"/>
                    <a:pt x="0" y="2"/>
                  </a:cubicBezTo>
                  <a:cubicBezTo>
                    <a:pt x="0" y="3"/>
                    <a:pt x="0" y="3"/>
                    <a:pt x="0" y="3"/>
                  </a:cubicBezTo>
                  <a:cubicBezTo>
                    <a:pt x="0" y="6"/>
                    <a:pt x="2" y="8"/>
                    <a:pt x="6" y="9"/>
                  </a:cubicBezTo>
                  <a:cubicBezTo>
                    <a:pt x="119" y="28"/>
                    <a:pt x="119" y="28"/>
                    <a:pt x="119" y="28"/>
                  </a:cubicBezTo>
                  <a:cubicBezTo>
                    <a:pt x="119" y="28"/>
                    <a:pt x="119" y="28"/>
                    <a:pt x="119" y="28"/>
                  </a:cubicBezTo>
                  <a:cubicBezTo>
                    <a:pt x="120" y="29"/>
                    <a:pt x="120" y="29"/>
                    <a:pt x="121" y="29"/>
                  </a:cubicBezTo>
                  <a:cubicBezTo>
                    <a:pt x="124" y="29"/>
                    <a:pt x="127" y="27"/>
                    <a:pt x="127" y="25"/>
                  </a:cubicBezTo>
                  <a:cubicBezTo>
                    <a:pt x="127" y="25"/>
                    <a:pt x="127" y="25"/>
                    <a:pt x="127" y="24"/>
                  </a:cubicBezTo>
                  <a:cubicBezTo>
                    <a:pt x="127" y="24"/>
                    <a:pt x="127" y="24"/>
                    <a:pt x="127" y="24"/>
                  </a:cubicBezTo>
                  <a:cubicBezTo>
                    <a:pt x="128" y="22"/>
                    <a:pt x="128" y="22"/>
                    <a:pt x="128" y="22"/>
                  </a:cubicBezTo>
                  <a:cubicBezTo>
                    <a:pt x="237" y="41"/>
                    <a:pt x="237" y="41"/>
                    <a:pt x="237" y="41"/>
                  </a:cubicBezTo>
                  <a:cubicBezTo>
                    <a:pt x="237" y="41"/>
                    <a:pt x="237" y="41"/>
                    <a:pt x="237" y="41"/>
                  </a:cubicBezTo>
                  <a:cubicBezTo>
                    <a:pt x="238" y="43"/>
                    <a:pt x="239" y="46"/>
                    <a:pt x="240" y="50"/>
                  </a:cubicBezTo>
                  <a:cubicBezTo>
                    <a:pt x="240" y="50"/>
                    <a:pt x="240" y="50"/>
                    <a:pt x="240" y="50"/>
                  </a:cubicBezTo>
                  <a:cubicBezTo>
                    <a:pt x="240" y="53"/>
                    <a:pt x="240" y="57"/>
                    <a:pt x="241" y="61"/>
                  </a:cubicBezTo>
                  <a:cubicBezTo>
                    <a:pt x="243" y="72"/>
                    <a:pt x="251" y="80"/>
                    <a:pt x="260" y="86"/>
                  </a:cubicBezTo>
                  <a:cubicBezTo>
                    <a:pt x="271" y="95"/>
                    <a:pt x="285" y="100"/>
                    <a:pt x="299" y="103"/>
                  </a:cubicBezTo>
                  <a:cubicBezTo>
                    <a:pt x="309" y="106"/>
                    <a:pt x="319" y="108"/>
                    <a:pt x="330" y="109"/>
                  </a:cubicBezTo>
                  <a:cubicBezTo>
                    <a:pt x="330" y="109"/>
                    <a:pt x="330" y="109"/>
                    <a:pt x="330" y="109"/>
                  </a:cubicBezTo>
                  <a:cubicBezTo>
                    <a:pt x="330" y="109"/>
                    <a:pt x="330" y="109"/>
                    <a:pt x="330" y="109"/>
                  </a:cubicBezTo>
                  <a:cubicBezTo>
                    <a:pt x="331" y="110"/>
                    <a:pt x="333" y="110"/>
                    <a:pt x="334" y="110"/>
                  </a:cubicBezTo>
                  <a:cubicBezTo>
                    <a:pt x="334" y="110"/>
                    <a:pt x="334" y="110"/>
                    <a:pt x="334" y="110"/>
                  </a:cubicBezTo>
                  <a:cubicBezTo>
                    <a:pt x="334" y="110"/>
                    <a:pt x="334" y="110"/>
                    <a:pt x="334" y="110"/>
                  </a:cubicBezTo>
                  <a:cubicBezTo>
                    <a:pt x="343" y="110"/>
                    <a:pt x="351" y="105"/>
                    <a:pt x="356" y="96"/>
                  </a:cubicBezTo>
                  <a:cubicBezTo>
                    <a:pt x="356" y="96"/>
                    <a:pt x="356" y="96"/>
                    <a:pt x="356" y="96"/>
                  </a:cubicBezTo>
                  <a:cubicBezTo>
                    <a:pt x="356" y="96"/>
                    <a:pt x="356" y="95"/>
                    <a:pt x="356" y="95"/>
                  </a:cubicBezTo>
                  <a:cubicBezTo>
                    <a:pt x="356" y="95"/>
                    <a:pt x="356" y="95"/>
                    <a:pt x="356" y="95"/>
                  </a:cubicBezTo>
                  <a:cubicBezTo>
                    <a:pt x="356" y="95"/>
                    <a:pt x="356" y="94"/>
                    <a:pt x="356" y="94"/>
                  </a:cubicBezTo>
                  <a:cubicBezTo>
                    <a:pt x="352" y="99"/>
                    <a:pt x="345" y="103"/>
                    <a:pt x="338" y="103"/>
                  </a:cubicBezTo>
                  <a:cubicBezTo>
                    <a:pt x="336" y="103"/>
                    <a:pt x="335" y="103"/>
                    <a:pt x="334" y="102"/>
                  </a:cubicBezTo>
                  <a:cubicBezTo>
                    <a:pt x="323" y="100"/>
                    <a:pt x="312" y="99"/>
                    <a:pt x="302" y="96"/>
                  </a:cubicBezTo>
                  <a:cubicBezTo>
                    <a:pt x="287" y="92"/>
                    <a:pt x="274" y="87"/>
                    <a:pt x="262" y="79"/>
                  </a:cubicBezTo>
                  <a:cubicBezTo>
                    <a:pt x="252" y="73"/>
                    <a:pt x="245" y="65"/>
                    <a:pt x="243" y="53"/>
                  </a:cubicBezTo>
                  <a:cubicBezTo>
                    <a:pt x="242" y="50"/>
                    <a:pt x="242" y="46"/>
                    <a:pt x="241" y="42"/>
                  </a:cubicBezTo>
                  <a:cubicBezTo>
                    <a:pt x="241" y="39"/>
                    <a:pt x="240" y="36"/>
                    <a:pt x="238" y="34"/>
                  </a:cubicBezTo>
                  <a:cubicBezTo>
                    <a:pt x="126" y="14"/>
                    <a:pt x="126" y="14"/>
                    <a:pt x="126" y="14"/>
                  </a:cubicBezTo>
                  <a:cubicBezTo>
                    <a:pt x="126" y="17"/>
                    <a:pt x="126" y="17"/>
                    <a:pt x="126" y="17"/>
                  </a:cubicBezTo>
                  <a:cubicBezTo>
                    <a:pt x="126" y="19"/>
                    <a:pt x="123" y="21"/>
                    <a:pt x="120" y="21"/>
                  </a:cubicBezTo>
                  <a:cubicBezTo>
                    <a:pt x="119" y="21"/>
                    <a:pt x="118" y="21"/>
                    <a:pt x="118" y="21"/>
                  </a:cubicBezTo>
                  <a:cubicBezTo>
                    <a:pt x="30" y="5"/>
                    <a:pt x="30" y="5"/>
                    <a:pt x="30" y="5"/>
                  </a:cubicBezTo>
                  <a:cubicBezTo>
                    <a:pt x="29" y="6"/>
                    <a:pt x="29" y="6"/>
                    <a:pt x="28" y="6"/>
                  </a:cubicBezTo>
                  <a:cubicBezTo>
                    <a:pt x="28" y="6"/>
                    <a:pt x="28" y="6"/>
                    <a:pt x="28" y="5"/>
                  </a:cubicBezTo>
                  <a:cubicBezTo>
                    <a:pt x="27" y="5"/>
                    <a:pt x="27" y="5"/>
                    <a:pt x="27" y="5"/>
                  </a:cubicBezTo>
                  <a:cubicBezTo>
                    <a:pt x="27" y="5"/>
                    <a:pt x="27" y="5"/>
                    <a:pt x="27" y="5"/>
                  </a:cubicBezTo>
                  <a:cubicBezTo>
                    <a:pt x="16" y="4"/>
                    <a:pt x="16" y="4"/>
                    <a:pt x="16" y="4"/>
                  </a:cubicBezTo>
                  <a:cubicBezTo>
                    <a:pt x="16" y="3"/>
                    <a:pt x="15" y="3"/>
                    <a:pt x="14" y="3"/>
                  </a:cubicBezTo>
                  <a:cubicBezTo>
                    <a:pt x="1" y="1"/>
                    <a:pt x="1" y="1"/>
                    <a:pt x="1" y="1"/>
                  </a:cubicBezTo>
                  <a:cubicBezTo>
                    <a:pt x="1" y="1"/>
                    <a:pt x="0" y="0"/>
                    <a:pt x="0" y="0"/>
                  </a:cubicBezTo>
                </a:path>
              </a:pathLst>
            </a:custGeom>
            <a:solidFill>
              <a:srgbClr val="A2A6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
            <p:cNvSpPr/>
            <p:nvPr/>
          </p:nvSpPr>
          <p:spPr>
            <a:xfrm>
              <a:off x="7357499" y="4219001"/>
              <a:ext cx="422541" cy="171466"/>
            </a:xfrm>
            <a:custGeom>
              <a:rect b="b" l="l" r="r" t="t"/>
              <a:pathLst>
                <a:path extrusionOk="0" h="54" w="133">
                  <a:moveTo>
                    <a:pt x="128" y="51"/>
                  </a:moveTo>
                  <a:cubicBezTo>
                    <a:pt x="127" y="44"/>
                    <a:pt x="128" y="36"/>
                    <a:pt x="132" y="29"/>
                  </a:cubicBezTo>
                  <a:cubicBezTo>
                    <a:pt x="132" y="27"/>
                    <a:pt x="132" y="27"/>
                    <a:pt x="132" y="27"/>
                  </a:cubicBezTo>
                  <a:cubicBezTo>
                    <a:pt x="133" y="24"/>
                    <a:pt x="130" y="21"/>
                    <a:pt x="126" y="21"/>
                  </a:cubicBezTo>
                  <a:cubicBezTo>
                    <a:pt x="12" y="1"/>
                    <a:pt x="12" y="1"/>
                    <a:pt x="12" y="1"/>
                  </a:cubicBezTo>
                  <a:cubicBezTo>
                    <a:pt x="8" y="0"/>
                    <a:pt x="5" y="2"/>
                    <a:pt x="4" y="5"/>
                  </a:cubicBezTo>
                  <a:cubicBezTo>
                    <a:pt x="1" y="27"/>
                    <a:pt x="1" y="27"/>
                    <a:pt x="1" y="27"/>
                  </a:cubicBezTo>
                  <a:cubicBezTo>
                    <a:pt x="0" y="30"/>
                    <a:pt x="3" y="33"/>
                    <a:pt x="7" y="34"/>
                  </a:cubicBezTo>
                  <a:cubicBezTo>
                    <a:pt x="120" y="53"/>
                    <a:pt x="120" y="53"/>
                    <a:pt x="120" y="53"/>
                  </a:cubicBezTo>
                  <a:cubicBezTo>
                    <a:pt x="124" y="54"/>
                    <a:pt x="127" y="53"/>
                    <a:pt x="128" y="51"/>
                  </a:cubicBezTo>
                  <a:close/>
                  <a:moveTo>
                    <a:pt x="37" y="20"/>
                  </a:moveTo>
                  <a:cubicBezTo>
                    <a:pt x="36" y="25"/>
                    <a:pt x="36" y="25"/>
                    <a:pt x="36" y="25"/>
                  </a:cubicBezTo>
                  <a:cubicBezTo>
                    <a:pt x="35" y="29"/>
                    <a:pt x="32" y="31"/>
                    <a:pt x="28" y="30"/>
                  </a:cubicBezTo>
                  <a:cubicBezTo>
                    <a:pt x="17" y="29"/>
                    <a:pt x="17" y="29"/>
                    <a:pt x="17" y="29"/>
                  </a:cubicBezTo>
                  <a:cubicBezTo>
                    <a:pt x="14" y="28"/>
                    <a:pt x="11" y="24"/>
                    <a:pt x="12" y="21"/>
                  </a:cubicBezTo>
                  <a:cubicBezTo>
                    <a:pt x="13" y="16"/>
                    <a:pt x="13" y="16"/>
                    <a:pt x="13" y="16"/>
                  </a:cubicBezTo>
                  <a:cubicBezTo>
                    <a:pt x="14" y="12"/>
                    <a:pt x="17" y="9"/>
                    <a:pt x="20" y="10"/>
                  </a:cubicBezTo>
                  <a:cubicBezTo>
                    <a:pt x="32" y="12"/>
                    <a:pt x="32" y="12"/>
                    <a:pt x="32" y="12"/>
                  </a:cubicBezTo>
                  <a:cubicBezTo>
                    <a:pt x="35" y="13"/>
                    <a:pt x="37" y="16"/>
                    <a:pt x="37" y="20"/>
                  </a:cubicBez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2"/>
            <p:cNvSpPr/>
            <p:nvPr/>
          </p:nvSpPr>
          <p:spPr>
            <a:xfrm>
              <a:off x="7366685" y="4219001"/>
              <a:ext cx="413355" cy="130131"/>
            </a:xfrm>
            <a:custGeom>
              <a:rect b="b" l="l" r="r" t="t"/>
              <a:pathLst>
                <a:path extrusionOk="0" h="41" w="130">
                  <a:moveTo>
                    <a:pt x="123" y="21"/>
                  </a:moveTo>
                  <a:cubicBezTo>
                    <a:pt x="9" y="1"/>
                    <a:pt x="9" y="1"/>
                    <a:pt x="9" y="1"/>
                  </a:cubicBezTo>
                  <a:cubicBezTo>
                    <a:pt x="5" y="0"/>
                    <a:pt x="2" y="2"/>
                    <a:pt x="1" y="5"/>
                  </a:cubicBezTo>
                  <a:cubicBezTo>
                    <a:pt x="0" y="12"/>
                    <a:pt x="0" y="12"/>
                    <a:pt x="0" y="12"/>
                  </a:cubicBezTo>
                  <a:cubicBezTo>
                    <a:pt x="1" y="12"/>
                    <a:pt x="2" y="12"/>
                    <a:pt x="4" y="12"/>
                  </a:cubicBezTo>
                  <a:cubicBezTo>
                    <a:pt x="6" y="12"/>
                    <a:pt x="9" y="12"/>
                    <a:pt x="11" y="13"/>
                  </a:cubicBezTo>
                  <a:cubicBezTo>
                    <a:pt x="12" y="11"/>
                    <a:pt x="15" y="10"/>
                    <a:pt x="17" y="10"/>
                  </a:cubicBezTo>
                  <a:cubicBezTo>
                    <a:pt x="29" y="12"/>
                    <a:pt x="29" y="12"/>
                    <a:pt x="29" y="12"/>
                  </a:cubicBezTo>
                  <a:cubicBezTo>
                    <a:pt x="32" y="13"/>
                    <a:pt x="34" y="16"/>
                    <a:pt x="34" y="20"/>
                  </a:cubicBezTo>
                  <a:cubicBezTo>
                    <a:pt x="34" y="22"/>
                    <a:pt x="34" y="22"/>
                    <a:pt x="34" y="22"/>
                  </a:cubicBezTo>
                  <a:cubicBezTo>
                    <a:pt x="50" y="25"/>
                    <a:pt x="66" y="31"/>
                    <a:pt x="83" y="34"/>
                  </a:cubicBezTo>
                  <a:cubicBezTo>
                    <a:pt x="97" y="36"/>
                    <a:pt x="111" y="39"/>
                    <a:pt x="125" y="41"/>
                  </a:cubicBezTo>
                  <a:cubicBezTo>
                    <a:pt x="126" y="37"/>
                    <a:pt x="127" y="33"/>
                    <a:pt x="129" y="29"/>
                  </a:cubicBezTo>
                  <a:cubicBezTo>
                    <a:pt x="129" y="27"/>
                    <a:pt x="129" y="27"/>
                    <a:pt x="129" y="27"/>
                  </a:cubicBezTo>
                  <a:cubicBezTo>
                    <a:pt x="130" y="24"/>
                    <a:pt x="127" y="21"/>
                    <a:pt x="123" y="21"/>
                  </a:cubicBezTo>
                  <a:close/>
                </a:path>
              </a:pathLst>
            </a:custGeom>
            <a:solidFill>
              <a:srgbClr val="0D39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2"/>
            <p:cNvSpPr/>
            <p:nvPr/>
          </p:nvSpPr>
          <p:spPr>
            <a:xfrm>
              <a:off x="7360561" y="5082454"/>
              <a:ext cx="719544" cy="445505"/>
            </a:xfrm>
            <a:custGeom>
              <a:rect b="b" l="l" r="r" t="t"/>
              <a:pathLst>
                <a:path extrusionOk="0" h="140" w="226">
                  <a:moveTo>
                    <a:pt x="205" y="0"/>
                  </a:moveTo>
                  <a:cubicBezTo>
                    <a:pt x="191" y="0"/>
                    <a:pt x="176" y="4"/>
                    <a:pt x="161" y="10"/>
                  </a:cubicBezTo>
                  <a:cubicBezTo>
                    <a:pt x="146" y="17"/>
                    <a:pt x="138" y="29"/>
                    <a:pt x="137" y="43"/>
                  </a:cubicBezTo>
                  <a:cubicBezTo>
                    <a:pt x="137" y="44"/>
                    <a:pt x="137" y="46"/>
                    <a:pt x="137" y="47"/>
                  </a:cubicBezTo>
                  <a:cubicBezTo>
                    <a:pt x="137" y="48"/>
                    <a:pt x="136" y="49"/>
                    <a:pt x="136" y="50"/>
                  </a:cubicBezTo>
                  <a:cubicBezTo>
                    <a:pt x="136" y="50"/>
                    <a:pt x="136" y="50"/>
                    <a:pt x="136" y="50"/>
                  </a:cubicBezTo>
                  <a:cubicBezTo>
                    <a:pt x="135" y="51"/>
                    <a:pt x="134" y="51"/>
                    <a:pt x="133" y="52"/>
                  </a:cubicBezTo>
                  <a:cubicBezTo>
                    <a:pt x="130" y="54"/>
                    <a:pt x="126" y="55"/>
                    <a:pt x="123" y="57"/>
                  </a:cubicBezTo>
                  <a:cubicBezTo>
                    <a:pt x="119" y="59"/>
                    <a:pt x="115" y="61"/>
                    <a:pt x="111" y="63"/>
                  </a:cubicBezTo>
                  <a:cubicBezTo>
                    <a:pt x="107" y="65"/>
                    <a:pt x="102" y="68"/>
                    <a:pt x="98" y="70"/>
                  </a:cubicBezTo>
                  <a:cubicBezTo>
                    <a:pt x="95" y="71"/>
                    <a:pt x="92" y="73"/>
                    <a:pt x="89" y="74"/>
                  </a:cubicBezTo>
                  <a:cubicBezTo>
                    <a:pt x="85" y="77"/>
                    <a:pt x="81" y="79"/>
                    <a:pt x="76" y="81"/>
                  </a:cubicBezTo>
                  <a:cubicBezTo>
                    <a:pt x="72" y="83"/>
                    <a:pt x="68" y="85"/>
                    <a:pt x="64" y="88"/>
                  </a:cubicBezTo>
                  <a:cubicBezTo>
                    <a:pt x="59" y="90"/>
                    <a:pt x="55" y="92"/>
                    <a:pt x="50" y="94"/>
                  </a:cubicBezTo>
                  <a:cubicBezTo>
                    <a:pt x="46" y="96"/>
                    <a:pt x="42" y="99"/>
                    <a:pt x="38" y="101"/>
                  </a:cubicBezTo>
                  <a:cubicBezTo>
                    <a:pt x="34" y="103"/>
                    <a:pt x="29" y="105"/>
                    <a:pt x="25" y="107"/>
                  </a:cubicBezTo>
                  <a:cubicBezTo>
                    <a:pt x="22" y="109"/>
                    <a:pt x="19" y="111"/>
                    <a:pt x="15" y="112"/>
                  </a:cubicBezTo>
                  <a:cubicBezTo>
                    <a:pt x="12" y="114"/>
                    <a:pt x="8" y="116"/>
                    <a:pt x="4" y="119"/>
                  </a:cubicBezTo>
                  <a:cubicBezTo>
                    <a:pt x="3" y="119"/>
                    <a:pt x="2" y="120"/>
                    <a:pt x="1" y="122"/>
                  </a:cubicBezTo>
                  <a:cubicBezTo>
                    <a:pt x="0" y="124"/>
                    <a:pt x="0" y="126"/>
                    <a:pt x="0" y="128"/>
                  </a:cubicBezTo>
                  <a:cubicBezTo>
                    <a:pt x="1" y="134"/>
                    <a:pt x="4" y="137"/>
                    <a:pt x="9" y="140"/>
                  </a:cubicBezTo>
                  <a:cubicBezTo>
                    <a:pt x="10" y="140"/>
                    <a:pt x="11" y="140"/>
                    <a:pt x="12" y="140"/>
                  </a:cubicBezTo>
                  <a:cubicBezTo>
                    <a:pt x="13" y="140"/>
                    <a:pt x="15" y="140"/>
                    <a:pt x="16" y="139"/>
                  </a:cubicBezTo>
                  <a:cubicBezTo>
                    <a:pt x="22" y="135"/>
                    <a:pt x="28" y="132"/>
                    <a:pt x="35" y="128"/>
                  </a:cubicBezTo>
                  <a:cubicBezTo>
                    <a:pt x="38" y="126"/>
                    <a:pt x="42" y="123"/>
                    <a:pt x="45" y="121"/>
                  </a:cubicBezTo>
                  <a:cubicBezTo>
                    <a:pt x="51" y="117"/>
                    <a:pt x="57" y="114"/>
                    <a:pt x="63" y="110"/>
                  </a:cubicBezTo>
                  <a:cubicBezTo>
                    <a:pt x="66" y="108"/>
                    <a:pt x="69" y="106"/>
                    <a:pt x="73" y="104"/>
                  </a:cubicBezTo>
                  <a:cubicBezTo>
                    <a:pt x="78" y="100"/>
                    <a:pt x="83" y="97"/>
                    <a:pt x="89" y="94"/>
                  </a:cubicBezTo>
                  <a:cubicBezTo>
                    <a:pt x="93" y="91"/>
                    <a:pt x="98" y="88"/>
                    <a:pt x="103" y="85"/>
                  </a:cubicBezTo>
                  <a:cubicBezTo>
                    <a:pt x="108" y="81"/>
                    <a:pt x="114" y="78"/>
                    <a:pt x="119" y="74"/>
                  </a:cubicBezTo>
                  <a:cubicBezTo>
                    <a:pt x="122" y="72"/>
                    <a:pt x="126" y="70"/>
                    <a:pt x="129" y="68"/>
                  </a:cubicBezTo>
                  <a:cubicBezTo>
                    <a:pt x="133" y="65"/>
                    <a:pt x="138" y="63"/>
                    <a:pt x="143" y="61"/>
                  </a:cubicBezTo>
                  <a:cubicBezTo>
                    <a:pt x="143" y="60"/>
                    <a:pt x="144" y="60"/>
                    <a:pt x="144" y="60"/>
                  </a:cubicBezTo>
                  <a:cubicBezTo>
                    <a:pt x="145" y="60"/>
                    <a:pt x="146" y="60"/>
                    <a:pt x="146" y="61"/>
                  </a:cubicBezTo>
                  <a:cubicBezTo>
                    <a:pt x="147" y="61"/>
                    <a:pt x="149" y="62"/>
                    <a:pt x="150" y="62"/>
                  </a:cubicBezTo>
                  <a:cubicBezTo>
                    <a:pt x="154" y="64"/>
                    <a:pt x="158" y="65"/>
                    <a:pt x="163" y="65"/>
                  </a:cubicBezTo>
                  <a:cubicBezTo>
                    <a:pt x="167" y="65"/>
                    <a:pt x="171" y="65"/>
                    <a:pt x="176" y="63"/>
                  </a:cubicBezTo>
                  <a:cubicBezTo>
                    <a:pt x="183" y="61"/>
                    <a:pt x="188" y="56"/>
                    <a:pt x="194" y="52"/>
                  </a:cubicBezTo>
                  <a:cubicBezTo>
                    <a:pt x="206" y="42"/>
                    <a:pt x="216" y="31"/>
                    <a:pt x="222" y="18"/>
                  </a:cubicBezTo>
                  <a:cubicBezTo>
                    <a:pt x="226" y="8"/>
                    <a:pt x="221" y="1"/>
                    <a:pt x="210" y="0"/>
                  </a:cubicBezTo>
                  <a:cubicBezTo>
                    <a:pt x="208" y="0"/>
                    <a:pt x="207" y="0"/>
                    <a:pt x="205" y="0"/>
                  </a:cubicBezTo>
                </a:path>
              </a:pathLst>
            </a:custGeom>
            <a:solidFill>
              <a:srgbClr val="A9AD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2"/>
            <p:cNvSpPr/>
            <p:nvPr/>
          </p:nvSpPr>
          <p:spPr>
            <a:xfrm>
              <a:off x="7381994" y="5085516"/>
              <a:ext cx="716482" cy="451629"/>
            </a:xfrm>
            <a:custGeom>
              <a:rect b="b" l="l" r="r" t="t"/>
              <a:pathLst>
                <a:path extrusionOk="0" h="142" w="225">
                  <a:moveTo>
                    <a:pt x="194" y="53"/>
                  </a:moveTo>
                  <a:cubicBezTo>
                    <a:pt x="206" y="43"/>
                    <a:pt x="216" y="32"/>
                    <a:pt x="221" y="19"/>
                  </a:cubicBezTo>
                  <a:cubicBezTo>
                    <a:pt x="225" y="9"/>
                    <a:pt x="221" y="1"/>
                    <a:pt x="210" y="1"/>
                  </a:cubicBezTo>
                  <a:cubicBezTo>
                    <a:pt x="193" y="0"/>
                    <a:pt x="177" y="4"/>
                    <a:pt x="161" y="11"/>
                  </a:cubicBezTo>
                  <a:cubicBezTo>
                    <a:pt x="145" y="18"/>
                    <a:pt x="137" y="29"/>
                    <a:pt x="137" y="44"/>
                  </a:cubicBezTo>
                  <a:cubicBezTo>
                    <a:pt x="137" y="45"/>
                    <a:pt x="137" y="47"/>
                    <a:pt x="136" y="48"/>
                  </a:cubicBezTo>
                  <a:cubicBezTo>
                    <a:pt x="136" y="49"/>
                    <a:pt x="136" y="50"/>
                    <a:pt x="136" y="50"/>
                  </a:cubicBezTo>
                  <a:cubicBezTo>
                    <a:pt x="136" y="51"/>
                    <a:pt x="136" y="51"/>
                    <a:pt x="136" y="51"/>
                  </a:cubicBezTo>
                  <a:cubicBezTo>
                    <a:pt x="135" y="52"/>
                    <a:pt x="134" y="52"/>
                    <a:pt x="133" y="53"/>
                  </a:cubicBezTo>
                  <a:cubicBezTo>
                    <a:pt x="129" y="54"/>
                    <a:pt x="126" y="56"/>
                    <a:pt x="123" y="58"/>
                  </a:cubicBezTo>
                  <a:cubicBezTo>
                    <a:pt x="119" y="60"/>
                    <a:pt x="115" y="62"/>
                    <a:pt x="111" y="64"/>
                  </a:cubicBezTo>
                  <a:cubicBezTo>
                    <a:pt x="106" y="66"/>
                    <a:pt x="102" y="68"/>
                    <a:pt x="98" y="71"/>
                  </a:cubicBezTo>
                  <a:cubicBezTo>
                    <a:pt x="95" y="72"/>
                    <a:pt x="92" y="74"/>
                    <a:pt x="89" y="75"/>
                  </a:cubicBezTo>
                  <a:cubicBezTo>
                    <a:pt x="85" y="77"/>
                    <a:pt x="80" y="80"/>
                    <a:pt x="76" y="82"/>
                  </a:cubicBezTo>
                  <a:cubicBezTo>
                    <a:pt x="72" y="84"/>
                    <a:pt x="68" y="86"/>
                    <a:pt x="64" y="88"/>
                  </a:cubicBezTo>
                  <a:cubicBezTo>
                    <a:pt x="59" y="91"/>
                    <a:pt x="55" y="93"/>
                    <a:pt x="50" y="95"/>
                  </a:cubicBezTo>
                  <a:cubicBezTo>
                    <a:pt x="46" y="97"/>
                    <a:pt x="42" y="100"/>
                    <a:pt x="38" y="102"/>
                  </a:cubicBezTo>
                  <a:cubicBezTo>
                    <a:pt x="34" y="104"/>
                    <a:pt x="29" y="106"/>
                    <a:pt x="25" y="108"/>
                  </a:cubicBezTo>
                  <a:cubicBezTo>
                    <a:pt x="22" y="110"/>
                    <a:pt x="18" y="112"/>
                    <a:pt x="15" y="113"/>
                  </a:cubicBezTo>
                  <a:cubicBezTo>
                    <a:pt x="11" y="115"/>
                    <a:pt x="7" y="117"/>
                    <a:pt x="4" y="119"/>
                  </a:cubicBezTo>
                  <a:cubicBezTo>
                    <a:pt x="2" y="120"/>
                    <a:pt x="1" y="121"/>
                    <a:pt x="1" y="123"/>
                  </a:cubicBezTo>
                  <a:cubicBezTo>
                    <a:pt x="0" y="125"/>
                    <a:pt x="0" y="127"/>
                    <a:pt x="0" y="129"/>
                  </a:cubicBezTo>
                  <a:cubicBezTo>
                    <a:pt x="1" y="134"/>
                    <a:pt x="4" y="138"/>
                    <a:pt x="9" y="140"/>
                  </a:cubicBezTo>
                  <a:cubicBezTo>
                    <a:pt x="11" y="142"/>
                    <a:pt x="13" y="141"/>
                    <a:pt x="16" y="140"/>
                  </a:cubicBezTo>
                  <a:cubicBezTo>
                    <a:pt x="22" y="136"/>
                    <a:pt x="28" y="132"/>
                    <a:pt x="34" y="129"/>
                  </a:cubicBezTo>
                  <a:cubicBezTo>
                    <a:pt x="38" y="126"/>
                    <a:pt x="41" y="124"/>
                    <a:pt x="45" y="122"/>
                  </a:cubicBezTo>
                  <a:cubicBezTo>
                    <a:pt x="51" y="118"/>
                    <a:pt x="57" y="115"/>
                    <a:pt x="62" y="111"/>
                  </a:cubicBezTo>
                  <a:cubicBezTo>
                    <a:pt x="66" y="109"/>
                    <a:pt x="69" y="107"/>
                    <a:pt x="72" y="105"/>
                  </a:cubicBezTo>
                  <a:cubicBezTo>
                    <a:pt x="78" y="101"/>
                    <a:pt x="83" y="98"/>
                    <a:pt x="88" y="95"/>
                  </a:cubicBezTo>
                  <a:cubicBezTo>
                    <a:pt x="93" y="92"/>
                    <a:pt x="98" y="89"/>
                    <a:pt x="103" y="86"/>
                  </a:cubicBezTo>
                  <a:cubicBezTo>
                    <a:pt x="108" y="82"/>
                    <a:pt x="113" y="79"/>
                    <a:pt x="119" y="75"/>
                  </a:cubicBezTo>
                  <a:cubicBezTo>
                    <a:pt x="122" y="73"/>
                    <a:pt x="126" y="71"/>
                    <a:pt x="129" y="69"/>
                  </a:cubicBezTo>
                  <a:cubicBezTo>
                    <a:pt x="133" y="66"/>
                    <a:pt x="138" y="63"/>
                    <a:pt x="142" y="61"/>
                  </a:cubicBezTo>
                  <a:cubicBezTo>
                    <a:pt x="143" y="61"/>
                    <a:pt x="144" y="61"/>
                    <a:pt x="144" y="61"/>
                  </a:cubicBezTo>
                  <a:cubicBezTo>
                    <a:pt x="145" y="61"/>
                    <a:pt x="145" y="61"/>
                    <a:pt x="146" y="61"/>
                  </a:cubicBezTo>
                  <a:cubicBezTo>
                    <a:pt x="147" y="62"/>
                    <a:pt x="148" y="62"/>
                    <a:pt x="149" y="63"/>
                  </a:cubicBezTo>
                  <a:cubicBezTo>
                    <a:pt x="157" y="67"/>
                    <a:pt x="166" y="67"/>
                    <a:pt x="175" y="64"/>
                  </a:cubicBezTo>
                  <a:cubicBezTo>
                    <a:pt x="182" y="62"/>
                    <a:pt x="188" y="57"/>
                    <a:pt x="194" y="53"/>
                  </a:cubicBezTo>
                  <a:close/>
                </a:path>
              </a:pathLst>
            </a:custGeom>
            <a:solidFill>
              <a:srgbClr val="B5BD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2"/>
            <p:cNvSpPr/>
            <p:nvPr/>
          </p:nvSpPr>
          <p:spPr>
            <a:xfrm>
              <a:off x="4871245" y="4907926"/>
              <a:ext cx="398046" cy="362834"/>
            </a:xfrm>
            <a:custGeom>
              <a:rect b="b" l="l" r="r" t="t"/>
              <a:pathLst>
                <a:path extrusionOk="0" h="114" w="125">
                  <a:moveTo>
                    <a:pt x="4" y="104"/>
                  </a:moveTo>
                  <a:cubicBezTo>
                    <a:pt x="4" y="104"/>
                    <a:pt x="46" y="9"/>
                    <a:pt x="42" y="46"/>
                  </a:cubicBezTo>
                  <a:cubicBezTo>
                    <a:pt x="42" y="46"/>
                    <a:pt x="86" y="0"/>
                    <a:pt x="59" y="60"/>
                  </a:cubicBezTo>
                  <a:cubicBezTo>
                    <a:pt x="59" y="60"/>
                    <a:pt x="125" y="29"/>
                    <a:pt x="0" y="114"/>
                  </a:cubicBezTo>
                </a:path>
              </a:pathLst>
            </a:custGeom>
            <a:solidFill>
              <a:srgbClr val="49A3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2"/>
            <p:cNvSpPr/>
            <p:nvPr/>
          </p:nvSpPr>
          <p:spPr>
            <a:xfrm>
              <a:off x="4287954" y="5209523"/>
              <a:ext cx="783844" cy="721075"/>
            </a:xfrm>
            <a:custGeom>
              <a:rect b="b" l="l" r="r" t="t"/>
              <a:pathLst>
                <a:path extrusionOk="0" h="227" w="246">
                  <a:moveTo>
                    <a:pt x="121" y="124"/>
                  </a:moveTo>
                  <a:cubicBezTo>
                    <a:pt x="0" y="227"/>
                    <a:pt x="152" y="0"/>
                    <a:pt x="187" y="9"/>
                  </a:cubicBezTo>
                  <a:cubicBezTo>
                    <a:pt x="187" y="9"/>
                    <a:pt x="246" y="18"/>
                    <a:pt x="121" y="124"/>
                  </a:cubicBezTo>
                  <a:close/>
                </a:path>
              </a:pathLst>
            </a:custGeom>
            <a:solidFill>
              <a:srgbClr val="E6B0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2"/>
            <p:cNvSpPr/>
            <p:nvPr/>
          </p:nvSpPr>
          <p:spPr>
            <a:xfrm>
              <a:off x="4574242" y="4975288"/>
              <a:ext cx="327622" cy="260261"/>
            </a:xfrm>
            <a:custGeom>
              <a:rect b="b" l="l" r="r" t="t"/>
              <a:pathLst>
                <a:path extrusionOk="0" h="82" w="103">
                  <a:moveTo>
                    <a:pt x="8" y="82"/>
                  </a:moveTo>
                  <a:cubicBezTo>
                    <a:pt x="8" y="82"/>
                    <a:pt x="87" y="73"/>
                    <a:pt x="59" y="66"/>
                  </a:cubicBezTo>
                  <a:cubicBezTo>
                    <a:pt x="59" y="66"/>
                    <a:pt x="103" y="41"/>
                    <a:pt x="54" y="47"/>
                  </a:cubicBezTo>
                  <a:cubicBezTo>
                    <a:pt x="54" y="47"/>
                    <a:pt x="92" y="0"/>
                    <a:pt x="0" y="81"/>
                  </a:cubicBezTo>
                </a:path>
              </a:pathLst>
            </a:custGeom>
            <a:solidFill>
              <a:srgbClr val="49A3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2"/>
            <p:cNvSpPr/>
            <p:nvPr/>
          </p:nvSpPr>
          <p:spPr>
            <a:xfrm>
              <a:off x="4871245" y="5073268"/>
              <a:ext cx="263322" cy="197492"/>
            </a:xfrm>
            <a:custGeom>
              <a:rect b="b" l="l" r="r" t="t"/>
              <a:pathLst>
                <a:path extrusionOk="0" h="62" w="83">
                  <a:moveTo>
                    <a:pt x="72" y="3"/>
                  </a:moveTo>
                  <a:cubicBezTo>
                    <a:pt x="74" y="5"/>
                    <a:pt x="61" y="16"/>
                    <a:pt x="5" y="49"/>
                  </a:cubicBezTo>
                  <a:cubicBezTo>
                    <a:pt x="4" y="51"/>
                    <a:pt x="4" y="52"/>
                    <a:pt x="4" y="52"/>
                  </a:cubicBezTo>
                  <a:cubicBezTo>
                    <a:pt x="0" y="62"/>
                    <a:pt x="0" y="62"/>
                    <a:pt x="0" y="62"/>
                  </a:cubicBezTo>
                  <a:cubicBezTo>
                    <a:pt x="83" y="6"/>
                    <a:pt x="82" y="0"/>
                    <a:pt x="72" y="3"/>
                  </a:cubicBezTo>
                  <a:close/>
                </a:path>
              </a:pathLst>
            </a:custGeom>
            <a:solidFill>
              <a:srgbClr val="3F84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2"/>
            <p:cNvSpPr/>
            <p:nvPr/>
          </p:nvSpPr>
          <p:spPr>
            <a:xfrm>
              <a:off x="5033525" y="4993659"/>
              <a:ext cx="71955" cy="114821"/>
            </a:xfrm>
            <a:custGeom>
              <a:rect b="b" l="l" r="r" t="t"/>
              <a:pathLst>
                <a:path extrusionOk="0" h="36" w="23">
                  <a:moveTo>
                    <a:pt x="0" y="36"/>
                  </a:moveTo>
                  <a:cubicBezTo>
                    <a:pt x="0" y="36"/>
                    <a:pt x="3" y="34"/>
                    <a:pt x="8" y="33"/>
                  </a:cubicBezTo>
                  <a:cubicBezTo>
                    <a:pt x="23" y="2"/>
                    <a:pt x="17" y="0"/>
                    <a:pt x="10" y="4"/>
                  </a:cubicBezTo>
                  <a:cubicBezTo>
                    <a:pt x="11" y="8"/>
                    <a:pt x="8" y="20"/>
                    <a:pt x="0" y="36"/>
                  </a:cubicBezTo>
                  <a:close/>
                </a:path>
              </a:pathLst>
            </a:custGeom>
            <a:solidFill>
              <a:srgbClr val="3F84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2"/>
            <p:cNvSpPr/>
            <p:nvPr/>
          </p:nvSpPr>
          <p:spPr>
            <a:xfrm>
              <a:off x="4574242" y="5120728"/>
              <a:ext cx="293941" cy="114821"/>
            </a:xfrm>
            <a:custGeom>
              <a:rect b="b" l="l" r="r" t="t"/>
              <a:pathLst>
                <a:path extrusionOk="0" h="36" w="92">
                  <a:moveTo>
                    <a:pt x="69" y="0"/>
                  </a:moveTo>
                  <a:cubicBezTo>
                    <a:pt x="71" y="6"/>
                    <a:pt x="51" y="17"/>
                    <a:pt x="51" y="17"/>
                  </a:cubicBezTo>
                  <a:cubicBezTo>
                    <a:pt x="75" y="23"/>
                    <a:pt x="19" y="31"/>
                    <a:pt x="4" y="32"/>
                  </a:cubicBezTo>
                  <a:cubicBezTo>
                    <a:pt x="3" y="33"/>
                    <a:pt x="2" y="34"/>
                    <a:pt x="0" y="35"/>
                  </a:cubicBezTo>
                  <a:cubicBezTo>
                    <a:pt x="8" y="36"/>
                    <a:pt x="8" y="36"/>
                    <a:pt x="8" y="36"/>
                  </a:cubicBezTo>
                  <a:cubicBezTo>
                    <a:pt x="8" y="36"/>
                    <a:pt x="87" y="27"/>
                    <a:pt x="59" y="20"/>
                  </a:cubicBezTo>
                  <a:cubicBezTo>
                    <a:pt x="59" y="20"/>
                    <a:pt x="92" y="1"/>
                    <a:pt x="69" y="0"/>
                  </a:cubicBezTo>
                  <a:close/>
                </a:path>
              </a:pathLst>
            </a:custGeom>
            <a:solidFill>
              <a:srgbClr val="3F84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2"/>
            <p:cNvSpPr/>
            <p:nvPr/>
          </p:nvSpPr>
          <p:spPr>
            <a:xfrm>
              <a:off x="3966456" y="5146753"/>
              <a:ext cx="770066" cy="307720"/>
            </a:xfrm>
            <a:custGeom>
              <a:rect b="b" l="l" r="r" t="t"/>
              <a:pathLst>
                <a:path extrusionOk="0" h="97" w="242">
                  <a:moveTo>
                    <a:pt x="119" y="73"/>
                  </a:moveTo>
                  <a:cubicBezTo>
                    <a:pt x="0" y="97"/>
                    <a:pt x="183" y="0"/>
                    <a:pt x="204" y="19"/>
                  </a:cubicBezTo>
                  <a:cubicBezTo>
                    <a:pt x="204" y="19"/>
                    <a:pt x="242" y="47"/>
                    <a:pt x="119" y="73"/>
                  </a:cubicBezTo>
                  <a:close/>
                </a:path>
              </a:pathLst>
            </a:custGeom>
            <a:solidFill>
              <a:srgbClr val="E6B0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
            <p:cNvSpPr/>
            <p:nvPr/>
          </p:nvSpPr>
          <p:spPr>
            <a:xfrm>
              <a:off x="4503818" y="5238610"/>
              <a:ext cx="567981" cy="494496"/>
            </a:xfrm>
            <a:custGeom>
              <a:rect b="b" l="l" r="r" t="t"/>
              <a:pathLst>
                <a:path extrusionOk="0" h="156" w="178">
                  <a:moveTo>
                    <a:pt x="119" y="0"/>
                  </a:moveTo>
                  <a:cubicBezTo>
                    <a:pt x="117" y="0"/>
                    <a:pt x="114" y="0"/>
                    <a:pt x="111" y="1"/>
                  </a:cubicBezTo>
                  <a:cubicBezTo>
                    <a:pt x="114" y="15"/>
                    <a:pt x="101" y="44"/>
                    <a:pt x="32" y="103"/>
                  </a:cubicBezTo>
                  <a:cubicBezTo>
                    <a:pt x="25" y="109"/>
                    <a:pt x="19" y="114"/>
                    <a:pt x="13" y="118"/>
                  </a:cubicBezTo>
                  <a:cubicBezTo>
                    <a:pt x="0" y="145"/>
                    <a:pt x="5" y="156"/>
                    <a:pt x="53" y="115"/>
                  </a:cubicBezTo>
                  <a:cubicBezTo>
                    <a:pt x="178" y="9"/>
                    <a:pt x="119" y="0"/>
                    <a:pt x="119" y="0"/>
                  </a:cubicBezTo>
                  <a:close/>
                </a:path>
              </a:pathLst>
            </a:custGeom>
            <a:solidFill>
              <a:srgbClr val="CE8C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
            <p:cNvSpPr/>
            <p:nvPr/>
          </p:nvSpPr>
          <p:spPr>
            <a:xfrm>
              <a:off x="4208345" y="5200337"/>
              <a:ext cx="528176" cy="200554"/>
            </a:xfrm>
            <a:custGeom>
              <a:rect b="b" l="l" r="r" t="t"/>
              <a:pathLst>
                <a:path extrusionOk="0" h="63" w="166">
                  <a:moveTo>
                    <a:pt x="128" y="2"/>
                  </a:moveTo>
                  <a:cubicBezTo>
                    <a:pt x="126" y="1"/>
                    <a:pt x="124" y="0"/>
                    <a:pt x="121" y="0"/>
                  </a:cubicBezTo>
                  <a:cubicBezTo>
                    <a:pt x="125" y="9"/>
                    <a:pt x="123" y="29"/>
                    <a:pt x="32" y="48"/>
                  </a:cubicBezTo>
                  <a:cubicBezTo>
                    <a:pt x="20" y="51"/>
                    <a:pt x="11" y="52"/>
                    <a:pt x="4" y="52"/>
                  </a:cubicBezTo>
                  <a:cubicBezTo>
                    <a:pt x="0" y="60"/>
                    <a:pt x="9" y="63"/>
                    <a:pt x="43" y="56"/>
                  </a:cubicBezTo>
                  <a:cubicBezTo>
                    <a:pt x="166" y="30"/>
                    <a:pt x="128" y="2"/>
                    <a:pt x="128" y="2"/>
                  </a:cubicBezTo>
                  <a:close/>
                </a:path>
              </a:pathLst>
            </a:custGeom>
            <a:solidFill>
              <a:srgbClr val="CE8C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2"/>
            <p:cNvSpPr/>
            <p:nvPr/>
          </p:nvSpPr>
          <p:spPr>
            <a:xfrm>
              <a:off x="7633069" y="2547209"/>
              <a:ext cx="733323" cy="508274"/>
            </a:xfrm>
            <a:custGeom>
              <a:rect b="b" l="l" r="r" t="t"/>
              <a:pathLst>
                <a:path extrusionOk="0" h="160" w="230">
                  <a:moveTo>
                    <a:pt x="212" y="0"/>
                  </a:moveTo>
                  <a:cubicBezTo>
                    <a:pt x="211" y="0"/>
                    <a:pt x="211" y="0"/>
                    <a:pt x="211" y="0"/>
                  </a:cubicBezTo>
                  <a:cubicBezTo>
                    <a:pt x="208" y="2"/>
                    <a:pt x="204" y="4"/>
                    <a:pt x="201" y="6"/>
                  </a:cubicBezTo>
                  <a:cubicBezTo>
                    <a:pt x="191" y="12"/>
                    <a:pt x="180" y="19"/>
                    <a:pt x="170" y="26"/>
                  </a:cubicBezTo>
                  <a:cubicBezTo>
                    <a:pt x="163" y="30"/>
                    <a:pt x="157" y="34"/>
                    <a:pt x="150" y="38"/>
                  </a:cubicBezTo>
                  <a:cubicBezTo>
                    <a:pt x="148" y="39"/>
                    <a:pt x="145" y="41"/>
                    <a:pt x="143" y="43"/>
                  </a:cubicBezTo>
                  <a:cubicBezTo>
                    <a:pt x="141" y="46"/>
                    <a:pt x="139" y="49"/>
                    <a:pt x="137" y="53"/>
                  </a:cubicBezTo>
                  <a:cubicBezTo>
                    <a:pt x="135" y="60"/>
                    <a:pt x="130" y="65"/>
                    <a:pt x="124" y="69"/>
                  </a:cubicBezTo>
                  <a:cubicBezTo>
                    <a:pt x="120" y="71"/>
                    <a:pt x="117" y="73"/>
                    <a:pt x="114" y="75"/>
                  </a:cubicBezTo>
                  <a:cubicBezTo>
                    <a:pt x="110" y="77"/>
                    <a:pt x="107" y="79"/>
                    <a:pt x="103" y="81"/>
                  </a:cubicBezTo>
                  <a:cubicBezTo>
                    <a:pt x="99" y="83"/>
                    <a:pt x="95" y="86"/>
                    <a:pt x="91" y="88"/>
                  </a:cubicBezTo>
                  <a:cubicBezTo>
                    <a:pt x="88" y="90"/>
                    <a:pt x="85" y="91"/>
                    <a:pt x="83" y="93"/>
                  </a:cubicBezTo>
                  <a:cubicBezTo>
                    <a:pt x="79" y="95"/>
                    <a:pt x="75" y="98"/>
                    <a:pt x="71" y="100"/>
                  </a:cubicBezTo>
                  <a:cubicBezTo>
                    <a:pt x="67" y="102"/>
                    <a:pt x="63" y="105"/>
                    <a:pt x="59" y="107"/>
                  </a:cubicBezTo>
                  <a:cubicBezTo>
                    <a:pt x="55" y="109"/>
                    <a:pt x="51" y="112"/>
                    <a:pt x="47" y="114"/>
                  </a:cubicBezTo>
                  <a:cubicBezTo>
                    <a:pt x="43" y="117"/>
                    <a:pt x="39" y="119"/>
                    <a:pt x="35" y="121"/>
                  </a:cubicBezTo>
                  <a:cubicBezTo>
                    <a:pt x="31" y="123"/>
                    <a:pt x="27" y="126"/>
                    <a:pt x="23" y="128"/>
                  </a:cubicBezTo>
                  <a:cubicBezTo>
                    <a:pt x="20" y="130"/>
                    <a:pt x="17" y="132"/>
                    <a:pt x="14" y="133"/>
                  </a:cubicBezTo>
                  <a:cubicBezTo>
                    <a:pt x="10" y="136"/>
                    <a:pt x="7" y="138"/>
                    <a:pt x="3" y="140"/>
                  </a:cubicBezTo>
                  <a:cubicBezTo>
                    <a:pt x="2" y="141"/>
                    <a:pt x="1" y="142"/>
                    <a:pt x="0" y="143"/>
                  </a:cubicBezTo>
                  <a:cubicBezTo>
                    <a:pt x="0" y="145"/>
                    <a:pt x="0" y="148"/>
                    <a:pt x="0" y="150"/>
                  </a:cubicBezTo>
                  <a:cubicBezTo>
                    <a:pt x="1" y="154"/>
                    <a:pt x="4" y="158"/>
                    <a:pt x="9" y="160"/>
                  </a:cubicBezTo>
                  <a:cubicBezTo>
                    <a:pt x="10" y="160"/>
                    <a:pt x="11" y="160"/>
                    <a:pt x="12" y="160"/>
                  </a:cubicBezTo>
                  <a:cubicBezTo>
                    <a:pt x="13" y="160"/>
                    <a:pt x="14" y="160"/>
                    <a:pt x="16" y="159"/>
                  </a:cubicBezTo>
                  <a:cubicBezTo>
                    <a:pt x="21" y="155"/>
                    <a:pt x="27" y="151"/>
                    <a:pt x="33" y="147"/>
                  </a:cubicBezTo>
                  <a:cubicBezTo>
                    <a:pt x="36" y="145"/>
                    <a:pt x="40" y="142"/>
                    <a:pt x="43" y="140"/>
                  </a:cubicBezTo>
                  <a:cubicBezTo>
                    <a:pt x="48" y="136"/>
                    <a:pt x="54" y="132"/>
                    <a:pt x="59" y="129"/>
                  </a:cubicBezTo>
                  <a:cubicBezTo>
                    <a:pt x="62" y="126"/>
                    <a:pt x="65" y="124"/>
                    <a:pt x="68" y="122"/>
                  </a:cubicBezTo>
                  <a:cubicBezTo>
                    <a:pt x="73" y="119"/>
                    <a:pt x="78" y="115"/>
                    <a:pt x="83" y="112"/>
                  </a:cubicBezTo>
                  <a:cubicBezTo>
                    <a:pt x="87" y="108"/>
                    <a:pt x="92" y="105"/>
                    <a:pt x="96" y="102"/>
                  </a:cubicBezTo>
                  <a:cubicBezTo>
                    <a:pt x="101" y="99"/>
                    <a:pt x="106" y="95"/>
                    <a:pt x="111" y="91"/>
                  </a:cubicBezTo>
                  <a:cubicBezTo>
                    <a:pt x="114" y="89"/>
                    <a:pt x="118" y="87"/>
                    <a:pt x="121" y="85"/>
                  </a:cubicBezTo>
                  <a:cubicBezTo>
                    <a:pt x="125" y="82"/>
                    <a:pt x="129" y="79"/>
                    <a:pt x="133" y="77"/>
                  </a:cubicBezTo>
                  <a:cubicBezTo>
                    <a:pt x="137" y="75"/>
                    <a:pt x="141" y="74"/>
                    <a:pt x="146" y="74"/>
                  </a:cubicBezTo>
                  <a:cubicBezTo>
                    <a:pt x="146" y="74"/>
                    <a:pt x="146" y="74"/>
                    <a:pt x="146" y="74"/>
                  </a:cubicBezTo>
                  <a:cubicBezTo>
                    <a:pt x="150" y="74"/>
                    <a:pt x="153" y="74"/>
                    <a:pt x="156" y="74"/>
                  </a:cubicBezTo>
                  <a:cubicBezTo>
                    <a:pt x="157" y="74"/>
                    <a:pt x="157" y="74"/>
                    <a:pt x="158" y="74"/>
                  </a:cubicBezTo>
                  <a:cubicBezTo>
                    <a:pt x="162" y="74"/>
                    <a:pt x="165" y="73"/>
                    <a:pt x="169" y="71"/>
                  </a:cubicBezTo>
                  <a:cubicBezTo>
                    <a:pt x="176" y="66"/>
                    <a:pt x="183" y="61"/>
                    <a:pt x="191" y="56"/>
                  </a:cubicBezTo>
                  <a:cubicBezTo>
                    <a:pt x="197" y="51"/>
                    <a:pt x="203" y="47"/>
                    <a:pt x="209" y="43"/>
                  </a:cubicBezTo>
                  <a:cubicBezTo>
                    <a:pt x="214" y="39"/>
                    <a:pt x="218" y="35"/>
                    <a:pt x="223" y="31"/>
                  </a:cubicBezTo>
                  <a:cubicBezTo>
                    <a:pt x="225" y="30"/>
                    <a:pt x="227" y="28"/>
                    <a:pt x="229" y="26"/>
                  </a:cubicBezTo>
                  <a:cubicBezTo>
                    <a:pt x="230" y="25"/>
                    <a:pt x="230" y="24"/>
                    <a:pt x="230" y="24"/>
                  </a:cubicBezTo>
                  <a:cubicBezTo>
                    <a:pt x="230" y="24"/>
                    <a:pt x="230" y="24"/>
                    <a:pt x="230" y="24"/>
                  </a:cubicBezTo>
                  <a:cubicBezTo>
                    <a:pt x="229" y="24"/>
                    <a:pt x="229" y="24"/>
                    <a:pt x="229" y="24"/>
                  </a:cubicBezTo>
                  <a:cubicBezTo>
                    <a:pt x="229" y="24"/>
                    <a:pt x="229" y="24"/>
                    <a:pt x="229" y="24"/>
                  </a:cubicBezTo>
                  <a:cubicBezTo>
                    <a:pt x="228" y="24"/>
                    <a:pt x="228" y="24"/>
                    <a:pt x="228" y="24"/>
                  </a:cubicBezTo>
                  <a:cubicBezTo>
                    <a:pt x="225" y="25"/>
                    <a:pt x="223" y="26"/>
                    <a:pt x="221" y="27"/>
                  </a:cubicBezTo>
                  <a:cubicBezTo>
                    <a:pt x="215" y="31"/>
                    <a:pt x="209" y="35"/>
                    <a:pt x="203" y="39"/>
                  </a:cubicBezTo>
                  <a:cubicBezTo>
                    <a:pt x="195" y="44"/>
                    <a:pt x="188" y="49"/>
                    <a:pt x="180" y="55"/>
                  </a:cubicBezTo>
                  <a:cubicBezTo>
                    <a:pt x="179" y="56"/>
                    <a:pt x="177" y="56"/>
                    <a:pt x="176" y="57"/>
                  </a:cubicBezTo>
                  <a:cubicBezTo>
                    <a:pt x="175" y="57"/>
                    <a:pt x="175" y="57"/>
                    <a:pt x="175" y="57"/>
                  </a:cubicBezTo>
                  <a:cubicBezTo>
                    <a:pt x="174" y="57"/>
                    <a:pt x="173" y="57"/>
                    <a:pt x="173" y="56"/>
                  </a:cubicBezTo>
                  <a:cubicBezTo>
                    <a:pt x="173" y="55"/>
                    <a:pt x="173" y="54"/>
                    <a:pt x="174" y="54"/>
                  </a:cubicBezTo>
                  <a:cubicBezTo>
                    <a:pt x="174" y="53"/>
                    <a:pt x="175" y="52"/>
                    <a:pt x="176" y="51"/>
                  </a:cubicBezTo>
                  <a:cubicBezTo>
                    <a:pt x="180" y="49"/>
                    <a:pt x="183" y="47"/>
                    <a:pt x="186" y="45"/>
                  </a:cubicBezTo>
                  <a:cubicBezTo>
                    <a:pt x="193" y="40"/>
                    <a:pt x="199" y="36"/>
                    <a:pt x="206" y="32"/>
                  </a:cubicBezTo>
                  <a:cubicBezTo>
                    <a:pt x="210" y="29"/>
                    <a:pt x="214" y="26"/>
                    <a:pt x="218" y="23"/>
                  </a:cubicBezTo>
                  <a:cubicBezTo>
                    <a:pt x="220" y="22"/>
                    <a:pt x="222" y="20"/>
                    <a:pt x="223" y="19"/>
                  </a:cubicBezTo>
                  <a:cubicBezTo>
                    <a:pt x="224" y="18"/>
                    <a:pt x="224" y="17"/>
                    <a:pt x="225" y="17"/>
                  </a:cubicBezTo>
                  <a:cubicBezTo>
                    <a:pt x="225" y="16"/>
                    <a:pt x="224" y="15"/>
                    <a:pt x="224" y="15"/>
                  </a:cubicBezTo>
                  <a:cubicBezTo>
                    <a:pt x="224" y="15"/>
                    <a:pt x="223" y="15"/>
                    <a:pt x="223" y="15"/>
                  </a:cubicBezTo>
                  <a:cubicBezTo>
                    <a:pt x="222" y="16"/>
                    <a:pt x="222" y="16"/>
                    <a:pt x="222" y="16"/>
                  </a:cubicBezTo>
                  <a:cubicBezTo>
                    <a:pt x="219" y="17"/>
                    <a:pt x="217" y="19"/>
                    <a:pt x="214" y="21"/>
                  </a:cubicBezTo>
                  <a:cubicBezTo>
                    <a:pt x="208" y="25"/>
                    <a:pt x="202" y="29"/>
                    <a:pt x="196" y="33"/>
                  </a:cubicBezTo>
                  <a:cubicBezTo>
                    <a:pt x="191" y="36"/>
                    <a:pt x="187" y="39"/>
                    <a:pt x="182" y="42"/>
                  </a:cubicBezTo>
                  <a:cubicBezTo>
                    <a:pt x="179" y="44"/>
                    <a:pt x="176" y="46"/>
                    <a:pt x="173" y="48"/>
                  </a:cubicBezTo>
                  <a:cubicBezTo>
                    <a:pt x="172" y="49"/>
                    <a:pt x="171" y="49"/>
                    <a:pt x="170" y="50"/>
                  </a:cubicBezTo>
                  <a:cubicBezTo>
                    <a:pt x="170" y="50"/>
                    <a:pt x="170" y="50"/>
                    <a:pt x="170" y="50"/>
                  </a:cubicBezTo>
                  <a:cubicBezTo>
                    <a:pt x="169" y="50"/>
                    <a:pt x="168" y="49"/>
                    <a:pt x="168" y="48"/>
                  </a:cubicBezTo>
                  <a:cubicBezTo>
                    <a:pt x="167" y="47"/>
                    <a:pt x="168" y="47"/>
                    <a:pt x="168" y="46"/>
                  </a:cubicBezTo>
                  <a:cubicBezTo>
                    <a:pt x="169" y="45"/>
                    <a:pt x="169" y="45"/>
                    <a:pt x="169" y="45"/>
                  </a:cubicBezTo>
                  <a:cubicBezTo>
                    <a:pt x="172" y="44"/>
                    <a:pt x="175" y="42"/>
                    <a:pt x="177" y="40"/>
                  </a:cubicBezTo>
                  <a:cubicBezTo>
                    <a:pt x="184" y="35"/>
                    <a:pt x="191" y="31"/>
                    <a:pt x="198" y="26"/>
                  </a:cubicBezTo>
                  <a:cubicBezTo>
                    <a:pt x="204" y="22"/>
                    <a:pt x="209" y="18"/>
                    <a:pt x="215" y="13"/>
                  </a:cubicBezTo>
                  <a:cubicBezTo>
                    <a:pt x="217" y="12"/>
                    <a:pt x="218" y="11"/>
                    <a:pt x="219" y="9"/>
                  </a:cubicBezTo>
                  <a:cubicBezTo>
                    <a:pt x="219" y="9"/>
                    <a:pt x="219" y="8"/>
                    <a:pt x="219" y="8"/>
                  </a:cubicBezTo>
                  <a:cubicBezTo>
                    <a:pt x="219" y="8"/>
                    <a:pt x="219" y="8"/>
                    <a:pt x="219" y="8"/>
                  </a:cubicBezTo>
                  <a:cubicBezTo>
                    <a:pt x="218" y="8"/>
                    <a:pt x="218" y="8"/>
                    <a:pt x="217" y="8"/>
                  </a:cubicBezTo>
                  <a:cubicBezTo>
                    <a:pt x="215" y="9"/>
                    <a:pt x="212" y="11"/>
                    <a:pt x="209" y="13"/>
                  </a:cubicBezTo>
                  <a:cubicBezTo>
                    <a:pt x="203" y="17"/>
                    <a:pt x="196" y="22"/>
                    <a:pt x="188" y="28"/>
                  </a:cubicBezTo>
                  <a:cubicBezTo>
                    <a:pt x="182" y="31"/>
                    <a:pt x="175" y="36"/>
                    <a:pt x="168" y="40"/>
                  </a:cubicBezTo>
                  <a:cubicBezTo>
                    <a:pt x="167" y="41"/>
                    <a:pt x="166" y="42"/>
                    <a:pt x="165" y="42"/>
                  </a:cubicBezTo>
                  <a:cubicBezTo>
                    <a:pt x="165" y="42"/>
                    <a:pt x="165" y="42"/>
                    <a:pt x="165" y="42"/>
                  </a:cubicBezTo>
                  <a:cubicBezTo>
                    <a:pt x="164" y="42"/>
                    <a:pt x="163" y="42"/>
                    <a:pt x="163" y="41"/>
                  </a:cubicBezTo>
                  <a:cubicBezTo>
                    <a:pt x="163" y="40"/>
                    <a:pt x="163" y="39"/>
                    <a:pt x="164" y="38"/>
                  </a:cubicBezTo>
                  <a:cubicBezTo>
                    <a:pt x="165" y="37"/>
                    <a:pt x="167" y="36"/>
                    <a:pt x="168" y="35"/>
                  </a:cubicBezTo>
                  <a:cubicBezTo>
                    <a:pt x="174" y="31"/>
                    <a:pt x="180" y="27"/>
                    <a:pt x="186" y="23"/>
                  </a:cubicBezTo>
                  <a:cubicBezTo>
                    <a:pt x="190" y="20"/>
                    <a:pt x="195" y="17"/>
                    <a:pt x="199" y="13"/>
                  </a:cubicBezTo>
                  <a:cubicBezTo>
                    <a:pt x="203" y="11"/>
                    <a:pt x="207" y="8"/>
                    <a:pt x="210" y="5"/>
                  </a:cubicBezTo>
                  <a:cubicBezTo>
                    <a:pt x="212" y="4"/>
                    <a:pt x="212" y="3"/>
                    <a:pt x="213" y="2"/>
                  </a:cubicBezTo>
                  <a:cubicBezTo>
                    <a:pt x="214" y="0"/>
                    <a:pt x="214" y="0"/>
                    <a:pt x="214" y="0"/>
                  </a:cubicBezTo>
                  <a:cubicBezTo>
                    <a:pt x="213" y="0"/>
                    <a:pt x="213" y="0"/>
                    <a:pt x="212" y="0"/>
                  </a:cubicBezTo>
                </a:path>
              </a:pathLst>
            </a:custGeom>
            <a:solidFill>
              <a:srgbClr val="A9AD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2"/>
            <p:cNvSpPr/>
            <p:nvPr/>
          </p:nvSpPr>
          <p:spPr>
            <a:xfrm>
              <a:off x="7633069" y="2570174"/>
              <a:ext cx="733323" cy="511335"/>
            </a:xfrm>
            <a:custGeom>
              <a:rect b="b" l="l" r="r" t="t"/>
              <a:pathLst>
                <a:path extrusionOk="0" h="161" w="230">
                  <a:moveTo>
                    <a:pt x="188" y="28"/>
                  </a:moveTo>
                  <a:cubicBezTo>
                    <a:pt x="196" y="22"/>
                    <a:pt x="203" y="17"/>
                    <a:pt x="209" y="13"/>
                  </a:cubicBezTo>
                  <a:cubicBezTo>
                    <a:pt x="212" y="11"/>
                    <a:pt x="215" y="10"/>
                    <a:pt x="217" y="8"/>
                  </a:cubicBezTo>
                  <a:cubicBezTo>
                    <a:pt x="218" y="8"/>
                    <a:pt x="219" y="8"/>
                    <a:pt x="219" y="8"/>
                  </a:cubicBezTo>
                  <a:cubicBezTo>
                    <a:pt x="219" y="9"/>
                    <a:pt x="219" y="9"/>
                    <a:pt x="219" y="10"/>
                  </a:cubicBezTo>
                  <a:cubicBezTo>
                    <a:pt x="218" y="11"/>
                    <a:pt x="217" y="13"/>
                    <a:pt x="215" y="14"/>
                  </a:cubicBezTo>
                  <a:cubicBezTo>
                    <a:pt x="209" y="18"/>
                    <a:pt x="204" y="22"/>
                    <a:pt x="198" y="26"/>
                  </a:cubicBezTo>
                  <a:cubicBezTo>
                    <a:pt x="191" y="31"/>
                    <a:pt x="184" y="36"/>
                    <a:pt x="177" y="40"/>
                  </a:cubicBezTo>
                  <a:cubicBezTo>
                    <a:pt x="175" y="42"/>
                    <a:pt x="172" y="44"/>
                    <a:pt x="169" y="46"/>
                  </a:cubicBezTo>
                  <a:cubicBezTo>
                    <a:pt x="168" y="47"/>
                    <a:pt x="168" y="47"/>
                    <a:pt x="168" y="47"/>
                  </a:cubicBezTo>
                  <a:cubicBezTo>
                    <a:pt x="168" y="47"/>
                    <a:pt x="167" y="48"/>
                    <a:pt x="168" y="49"/>
                  </a:cubicBezTo>
                  <a:cubicBezTo>
                    <a:pt x="168" y="50"/>
                    <a:pt x="169" y="50"/>
                    <a:pt x="170" y="50"/>
                  </a:cubicBezTo>
                  <a:cubicBezTo>
                    <a:pt x="171" y="49"/>
                    <a:pt x="172" y="49"/>
                    <a:pt x="173" y="48"/>
                  </a:cubicBezTo>
                  <a:cubicBezTo>
                    <a:pt x="176" y="47"/>
                    <a:pt x="179" y="45"/>
                    <a:pt x="182" y="43"/>
                  </a:cubicBezTo>
                  <a:cubicBezTo>
                    <a:pt x="187" y="40"/>
                    <a:pt x="191" y="36"/>
                    <a:pt x="196" y="33"/>
                  </a:cubicBezTo>
                  <a:cubicBezTo>
                    <a:pt x="202" y="29"/>
                    <a:pt x="208" y="25"/>
                    <a:pt x="214" y="21"/>
                  </a:cubicBezTo>
                  <a:cubicBezTo>
                    <a:pt x="217" y="19"/>
                    <a:pt x="219" y="18"/>
                    <a:pt x="222" y="16"/>
                  </a:cubicBezTo>
                  <a:cubicBezTo>
                    <a:pt x="223" y="16"/>
                    <a:pt x="223" y="16"/>
                    <a:pt x="223" y="16"/>
                  </a:cubicBezTo>
                  <a:cubicBezTo>
                    <a:pt x="224" y="15"/>
                    <a:pt x="225" y="16"/>
                    <a:pt x="225" y="17"/>
                  </a:cubicBezTo>
                  <a:cubicBezTo>
                    <a:pt x="224" y="18"/>
                    <a:pt x="224" y="18"/>
                    <a:pt x="223" y="19"/>
                  </a:cubicBezTo>
                  <a:cubicBezTo>
                    <a:pt x="222" y="21"/>
                    <a:pt x="220" y="22"/>
                    <a:pt x="218" y="23"/>
                  </a:cubicBezTo>
                  <a:cubicBezTo>
                    <a:pt x="214" y="26"/>
                    <a:pt x="210" y="29"/>
                    <a:pt x="206" y="32"/>
                  </a:cubicBezTo>
                  <a:cubicBezTo>
                    <a:pt x="199" y="36"/>
                    <a:pt x="193" y="41"/>
                    <a:pt x="186" y="45"/>
                  </a:cubicBezTo>
                  <a:cubicBezTo>
                    <a:pt x="183" y="47"/>
                    <a:pt x="180" y="49"/>
                    <a:pt x="176" y="52"/>
                  </a:cubicBezTo>
                  <a:cubicBezTo>
                    <a:pt x="175" y="52"/>
                    <a:pt x="174" y="53"/>
                    <a:pt x="174" y="54"/>
                  </a:cubicBezTo>
                  <a:cubicBezTo>
                    <a:pt x="173" y="55"/>
                    <a:pt x="173" y="56"/>
                    <a:pt x="173" y="56"/>
                  </a:cubicBezTo>
                  <a:cubicBezTo>
                    <a:pt x="174" y="57"/>
                    <a:pt x="174" y="58"/>
                    <a:pt x="176" y="57"/>
                  </a:cubicBezTo>
                  <a:cubicBezTo>
                    <a:pt x="177" y="57"/>
                    <a:pt x="179" y="56"/>
                    <a:pt x="180" y="55"/>
                  </a:cubicBezTo>
                  <a:cubicBezTo>
                    <a:pt x="188" y="50"/>
                    <a:pt x="195" y="44"/>
                    <a:pt x="203" y="39"/>
                  </a:cubicBezTo>
                  <a:cubicBezTo>
                    <a:pt x="209" y="35"/>
                    <a:pt x="215" y="31"/>
                    <a:pt x="221" y="28"/>
                  </a:cubicBezTo>
                  <a:cubicBezTo>
                    <a:pt x="223" y="26"/>
                    <a:pt x="225" y="25"/>
                    <a:pt x="228" y="24"/>
                  </a:cubicBezTo>
                  <a:cubicBezTo>
                    <a:pt x="228" y="24"/>
                    <a:pt x="229" y="24"/>
                    <a:pt x="230" y="24"/>
                  </a:cubicBezTo>
                  <a:cubicBezTo>
                    <a:pt x="230" y="25"/>
                    <a:pt x="230" y="25"/>
                    <a:pt x="229" y="26"/>
                  </a:cubicBezTo>
                  <a:cubicBezTo>
                    <a:pt x="227" y="28"/>
                    <a:pt x="225" y="30"/>
                    <a:pt x="223" y="32"/>
                  </a:cubicBezTo>
                  <a:cubicBezTo>
                    <a:pt x="218" y="36"/>
                    <a:pt x="214" y="39"/>
                    <a:pt x="209" y="43"/>
                  </a:cubicBezTo>
                  <a:cubicBezTo>
                    <a:pt x="203" y="47"/>
                    <a:pt x="197" y="52"/>
                    <a:pt x="191" y="56"/>
                  </a:cubicBezTo>
                  <a:cubicBezTo>
                    <a:pt x="183" y="61"/>
                    <a:pt x="176" y="66"/>
                    <a:pt x="169" y="71"/>
                  </a:cubicBezTo>
                  <a:cubicBezTo>
                    <a:pt x="165" y="74"/>
                    <a:pt x="161" y="75"/>
                    <a:pt x="156" y="75"/>
                  </a:cubicBezTo>
                  <a:cubicBezTo>
                    <a:pt x="153" y="75"/>
                    <a:pt x="150" y="74"/>
                    <a:pt x="146" y="74"/>
                  </a:cubicBezTo>
                  <a:cubicBezTo>
                    <a:pt x="142" y="74"/>
                    <a:pt x="137" y="75"/>
                    <a:pt x="133" y="77"/>
                  </a:cubicBezTo>
                  <a:cubicBezTo>
                    <a:pt x="129" y="79"/>
                    <a:pt x="125" y="82"/>
                    <a:pt x="121" y="85"/>
                  </a:cubicBezTo>
                  <a:cubicBezTo>
                    <a:pt x="118" y="87"/>
                    <a:pt x="114" y="90"/>
                    <a:pt x="111" y="92"/>
                  </a:cubicBezTo>
                  <a:cubicBezTo>
                    <a:pt x="106" y="95"/>
                    <a:pt x="101" y="99"/>
                    <a:pt x="96" y="103"/>
                  </a:cubicBezTo>
                  <a:cubicBezTo>
                    <a:pt x="92" y="106"/>
                    <a:pt x="87" y="109"/>
                    <a:pt x="83" y="112"/>
                  </a:cubicBezTo>
                  <a:cubicBezTo>
                    <a:pt x="78" y="115"/>
                    <a:pt x="73" y="119"/>
                    <a:pt x="68" y="122"/>
                  </a:cubicBezTo>
                  <a:cubicBezTo>
                    <a:pt x="65" y="125"/>
                    <a:pt x="62" y="127"/>
                    <a:pt x="59" y="129"/>
                  </a:cubicBezTo>
                  <a:cubicBezTo>
                    <a:pt x="54" y="133"/>
                    <a:pt x="48" y="137"/>
                    <a:pt x="43" y="140"/>
                  </a:cubicBezTo>
                  <a:cubicBezTo>
                    <a:pt x="40" y="143"/>
                    <a:pt x="36" y="145"/>
                    <a:pt x="33" y="147"/>
                  </a:cubicBezTo>
                  <a:cubicBezTo>
                    <a:pt x="27" y="151"/>
                    <a:pt x="21" y="155"/>
                    <a:pt x="16" y="159"/>
                  </a:cubicBezTo>
                  <a:cubicBezTo>
                    <a:pt x="13" y="161"/>
                    <a:pt x="11" y="161"/>
                    <a:pt x="9" y="160"/>
                  </a:cubicBezTo>
                  <a:cubicBezTo>
                    <a:pt x="4" y="158"/>
                    <a:pt x="1" y="155"/>
                    <a:pt x="0" y="150"/>
                  </a:cubicBezTo>
                  <a:cubicBezTo>
                    <a:pt x="0" y="148"/>
                    <a:pt x="0" y="146"/>
                    <a:pt x="0" y="144"/>
                  </a:cubicBezTo>
                  <a:cubicBezTo>
                    <a:pt x="1" y="142"/>
                    <a:pt x="2" y="141"/>
                    <a:pt x="3" y="140"/>
                  </a:cubicBezTo>
                  <a:cubicBezTo>
                    <a:pt x="7" y="138"/>
                    <a:pt x="10" y="136"/>
                    <a:pt x="14" y="134"/>
                  </a:cubicBezTo>
                  <a:cubicBezTo>
                    <a:pt x="17" y="132"/>
                    <a:pt x="20" y="130"/>
                    <a:pt x="23" y="128"/>
                  </a:cubicBezTo>
                  <a:cubicBezTo>
                    <a:pt x="27" y="126"/>
                    <a:pt x="31" y="124"/>
                    <a:pt x="35" y="121"/>
                  </a:cubicBezTo>
                  <a:cubicBezTo>
                    <a:pt x="39" y="119"/>
                    <a:pt x="43" y="117"/>
                    <a:pt x="47" y="115"/>
                  </a:cubicBezTo>
                  <a:cubicBezTo>
                    <a:pt x="51" y="112"/>
                    <a:pt x="55" y="110"/>
                    <a:pt x="59" y="107"/>
                  </a:cubicBezTo>
                  <a:cubicBezTo>
                    <a:pt x="63" y="105"/>
                    <a:pt x="67" y="103"/>
                    <a:pt x="71" y="100"/>
                  </a:cubicBezTo>
                  <a:cubicBezTo>
                    <a:pt x="75" y="98"/>
                    <a:pt x="79" y="96"/>
                    <a:pt x="83" y="93"/>
                  </a:cubicBezTo>
                  <a:cubicBezTo>
                    <a:pt x="85" y="92"/>
                    <a:pt x="88" y="90"/>
                    <a:pt x="91" y="89"/>
                  </a:cubicBezTo>
                  <a:cubicBezTo>
                    <a:pt x="95" y="86"/>
                    <a:pt x="99" y="84"/>
                    <a:pt x="103" y="81"/>
                  </a:cubicBezTo>
                  <a:cubicBezTo>
                    <a:pt x="107" y="79"/>
                    <a:pt x="110" y="77"/>
                    <a:pt x="114" y="75"/>
                  </a:cubicBezTo>
                  <a:cubicBezTo>
                    <a:pt x="117" y="73"/>
                    <a:pt x="120" y="71"/>
                    <a:pt x="124" y="69"/>
                  </a:cubicBezTo>
                  <a:cubicBezTo>
                    <a:pt x="130" y="66"/>
                    <a:pt x="135" y="60"/>
                    <a:pt x="137" y="53"/>
                  </a:cubicBezTo>
                  <a:cubicBezTo>
                    <a:pt x="139" y="49"/>
                    <a:pt x="141" y="46"/>
                    <a:pt x="143" y="43"/>
                  </a:cubicBezTo>
                  <a:cubicBezTo>
                    <a:pt x="145" y="41"/>
                    <a:pt x="148" y="40"/>
                    <a:pt x="150" y="38"/>
                  </a:cubicBezTo>
                  <a:cubicBezTo>
                    <a:pt x="157" y="34"/>
                    <a:pt x="163" y="30"/>
                    <a:pt x="170" y="26"/>
                  </a:cubicBezTo>
                  <a:cubicBezTo>
                    <a:pt x="180" y="19"/>
                    <a:pt x="191" y="13"/>
                    <a:pt x="201" y="6"/>
                  </a:cubicBezTo>
                  <a:cubicBezTo>
                    <a:pt x="204" y="4"/>
                    <a:pt x="208" y="2"/>
                    <a:pt x="211" y="1"/>
                  </a:cubicBezTo>
                  <a:cubicBezTo>
                    <a:pt x="212" y="0"/>
                    <a:pt x="212" y="0"/>
                    <a:pt x="212" y="0"/>
                  </a:cubicBezTo>
                  <a:cubicBezTo>
                    <a:pt x="213" y="0"/>
                    <a:pt x="213" y="0"/>
                    <a:pt x="214" y="1"/>
                  </a:cubicBezTo>
                  <a:cubicBezTo>
                    <a:pt x="213" y="2"/>
                    <a:pt x="213" y="2"/>
                    <a:pt x="213" y="2"/>
                  </a:cubicBezTo>
                  <a:cubicBezTo>
                    <a:pt x="212" y="3"/>
                    <a:pt x="212" y="4"/>
                    <a:pt x="210" y="5"/>
                  </a:cubicBezTo>
                  <a:cubicBezTo>
                    <a:pt x="207" y="8"/>
                    <a:pt x="203" y="11"/>
                    <a:pt x="199" y="14"/>
                  </a:cubicBezTo>
                  <a:cubicBezTo>
                    <a:pt x="195" y="17"/>
                    <a:pt x="190" y="20"/>
                    <a:pt x="186" y="23"/>
                  </a:cubicBezTo>
                  <a:cubicBezTo>
                    <a:pt x="180" y="27"/>
                    <a:pt x="174" y="31"/>
                    <a:pt x="168" y="35"/>
                  </a:cubicBezTo>
                  <a:cubicBezTo>
                    <a:pt x="167" y="36"/>
                    <a:pt x="165" y="38"/>
                    <a:pt x="164" y="39"/>
                  </a:cubicBezTo>
                  <a:cubicBezTo>
                    <a:pt x="163" y="40"/>
                    <a:pt x="163" y="41"/>
                    <a:pt x="163" y="41"/>
                  </a:cubicBezTo>
                  <a:cubicBezTo>
                    <a:pt x="164" y="42"/>
                    <a:pt x="164" y="43"/>
                    <a:pt x="165" y="42"/>
                  </a:cubicBezTo>
                  <a:cubicBezTo>
                    <a:pt x="166" y="42"/>
                    <a:pt x="167" y="41"/>
                    <a:pt x="168" y="41"/>
                  </a:cubicBezTo>
                  <a:cubicBezTo>
                    <a:pt x="175" y="36"/>
                    <a:pt x="182" y="31"/>
                    <a:pt x="188" y="28"/>
                  </a:cubicBezTo>
                  <a:close/>
                </a:path>
              </a:pathLst>
            </a:custGeom>
            <a:solidFill>
              <a:srgbClr val="B5BD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2"/>
            <p:cNvSpPr/>
            <p:nvPr/>
          </p:nvSpPr>
          <p:spPr>
            <a:xfrm>
              <a:off x="3830202" y="4015386"/>
              <a:ext cx="365896" cy="292411"/>
            </a:xfrm>
            <a:custGeom>
              <a:rect b="b" l="l" r="r" t="t"/>
              <a:pathLst>
                <a:path extrusionOk="0" h="92" w="115">
                  <a:moveTo>
                    <a:pt x="63" y="15"/>
                  </a:moveTo>
                  <a:cubicBezTo>
                    <a:pt x="63" y="15"/>
                    <a:pt x="107" y="13"/>
                    <a:pt x="110" y="42"/>
                  </a:cubicBezTo>
                  <a:cubicBezTo>
                    <a:pt x="115" y="78"/>
                    <a:pt x="91" y="92"/>
                    <a:pt x="50" y="87"/>
                  </a:cubicBezTo>
                  <a:cubicBezTo>
                    <a:pt x="50" y="87"/>
                    <a:pt x="0" y="78"/>
                    <a:pt x="1" y="48"/>
                  </a:cubicBezTo>
                  <a:cubicBezTo>
                    <a:pt x="2" y="17"/>
                    <a:pt x="35" y="0"/>
                    <a:pt x="63" y="15"/>
                  </a:cubicBezTo>
                  <a:close/>
                </a:path>
              </a:pathLst>
            </a:custGeom>
            <a:solidFill>
              <a:srgbClr val="C62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2"/>
            <p:cNvSpPr/>
            <p:nvPr/>
          </p:nvSpPr>
          <p:spPr>
            <a:xfrm>
              <a:off x="3836326" y="4098057"/>
              <a:ext cx="359772" cy="209740"/>
            </a:xfrm>
            <a:custGeom>
              <a:rect b="b" l="l" r="r" t="t"/>
              <a:pathLst>
                <a:path extrusionOk="0" h="66" w="113">
                  <a:moveTo>
                    <a:pt x="108" y="16"/>
                  </a:moveTo>
                  <a:cubicBezTo>
                    <a:pt x="108" y="9"/>
                    <a:pt x="104" y="4"/>
                    <a:pt x="100" y="0"/>
                  </a:cubicBezTo>
                  <a:cubicBezTo>
                    <a:pt x="94" y="23"/>
                    <a:pt x="75" y="44"/>
                    <a:pt x="51" y="44"/>
                  </a:cubicBezTo>
                  <a:cubicBezTo>
                    <a:pt x="31" y="44"/>
                    <a:pt x="12" y="38"/>
                    <a:pt x="0" y="26"/>
                  </a:cubicBezTo>
                  <a:cubicBezTo>
                    <a:pt x="3" y="53"/>
                    <a:pt x="48" y="61"/>
                    <a:pt x="48" y="61"/>
                  </a:cubicBezTo>
                  <a:cubicBezTo>
                    <a:pt x="89" y="66"/>
                    <a:pt x="113" y="52"/>
                    <a:pt x="108" y="16"/>
                  </a:cubicBezTo>
                  <a:close/>
                </a:path>
              </a:pathLst>
            </a:custGeom>
            <a:solidFill>
              <a:srgbClr val="9B10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2"/>
            <p:cNvSpPr/>
            <p:nvPr/>
          </p:nvSpPr>
          <p:spPr>
            <a:xfrm>
              <a:off x="3857759" y="4056721"/>
              <a:ext cx="93388" cy="94919"/>
            </a:xfrm>
            <a:custGeom>
              <a:rect b="b" l="l" r="r" t="t"/>
              <a:pathLst>
                <a:path extrusionOk="0" h="30" w="29">
                  <a:moveTo>
                    <a:pt x="20" y="21"/>
                  </a:moveTo>
                  <a:cubicBezTo>
                    <a:pt x="20" y="21"/>
                    <a:pt x="14" y="30"/>
                    <a:pt x="8" y="27"/>
                  </a:cubicBezTo>
                  <a:cubicBezTo>
                    <a:pt x="0" y="23"/>
                    <a:pt x="1" y="16"/>
                    <a:pt x="9" y="8"/>
                  </a:cubicBezTo>
                  <a:cubicBezTo>
                    <a:pt x="9" y="8"/>
                    <a:pt x="18" y="0"/>
                    <a:pt x="23" y="4"/>
                  </a:cubicBezTo>
                  <a:cubicBezTo>
                    <a:pt x="29" y="9"/>
                    <a:pt x="27" y="18"/>
                    <a:pt x="20" y="21"/>
                  </a:cubicBezTo>
                  <a:close/>
                </a:path>
              </a:pathLst>
            </a:custGeom>
            <a:solidFill>
              <a:srgbClr val="EA75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2"/>
            <p:cNvSpPr/>
            <p:nvPr/>
          </p:nvSpPr>
          <p:spPr>
            <a:xfrm>
              <a:off x="3945023" y="4024571"/>
              <a:ext cx="148502" cy="88795"/>
            </a:xfrm>
            <a:custGeom>
              <a:rect b="b" l="l" r="r" t="t"/>
              <a:pathLst>
                <a:path extrusionOk="0" h="58" w="97">
                  <a:moveTo>
                    <a:pt x="93" y="13"/>
                  </a:moveTo>
                  <a:lnTo>
                    <a:pt x="93" y="8"/>
                  </a:lnTo>
                  <a:lnTo>
                    <a:pt x="58" y="21"/>
                  </a:lnTo>
                  <a:lnTo>
                    <a:pt x="29" y="0"/>
                  </a:lnTo>
                  <a:lnTo>
                    <a:pt x="29" y="4"/>
                  </a:lnTo>
                  <a:lnTo>
                    <a:pt x="33" y="25"/>
                  </a:lnTo>
                  <a:lnTo>
                    <a:pt x="0" y="27"/>
                  </a:lnTo>
                  <a:lnTo>
                    <a:pt x="0" y="31"/>
                  </a:lnTo>
                  <a:lnTo>
                    <a:pt x="45" y="35"/>
                  </a:lnTo>
                  <a:lnTo>
                    <a:pt x="64" y="58"/>
                  </a:lnTo>
                  <a:lnTo>
                    <a:pt x="66" y="37"/>
                  </a:lnTo>
                  <a:lnTo>
                    <a:pt x="97" y="40"/>
                  </a:lnTo>
                  <a:lnTo>
                    <a:pt x="97" y="35"/>
                  </a:lnTo>
                  <a:lnTo>
                    <a:pt x="76" y="27"/>
                  </a:lnTo>
                  <a:lnTo>
                    <a:pt x="93" y="13"/>
                  </a:lnTo>
                  <a:close/>
                </a:path>
              </a:pathLst>
            </a:custGeom>
            <a:solidFill>
              <a:srgbClr val="3A7A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2"/>
            <p:cNvSpPr/>
            <p:nvPr/>
          </p:nvSpPr>
          <p:spPr>
            <a:xfrm>
              <a:off x="3945023" y="4024571"/>
              <a:ext cx="148502" cy="79609"/>
            </a:xfrm>
            <a:custGeom>
              <a:rect b="b" l="l" r="r" t="t"/>
              <a:pathLst>
                <a:path extrusionOk="0" h="52" w="97">
                  <a:moveTo>
                    <a:pt x="93" y="8"/>
                  </a:moveTo>
                  <a:lnTo>
                    <a:pt x="58" y="17"/>
                  </a:lnTo>
                  <a:lnTo>
                    <a:pt x="29" y="0"/>
                  </a:lnTo>
                  <a:lnTo>
                    <a:pt x="33" y="21"/>
                  </a:lnTo>
                  <a:lnTo>
                    <a:pt x="0" y="27"/>
                  </a:lnTo>
                  <a:lnTo>
                    <a:pt x="45" y="31"/>
                  </a:lnTo>
                  <a:lnTo>
                    <a:pt x="64" y="52"/>
                  </a:lnTo>
                  <a:lnTo>
                    <a:pt x="66" y="33"/>
                  </a:lnTo>
                  <a:lnTo>
                    <a:pt x="97" y="35"/>
                  </a:lnTo>
                  <a:lnTo>
                    <a:pt x="76" y="23"/>
                  </a:lnTo>
                  <a:lnTo>
                    <a:pt x="93" y="8"/>
                  </a:lnTo>
                  <a:close/>
                </a:path>
              </a:pathLst>
            </a:custGeom>
            <a:solidFill>
              <a:srgbClr val="49A3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2"/>
            <p:cNvSpPr/>
            <p:nvPr/>
          </p:nvSpPr>
          <p:spPr>
            <a:xfrm>
              <a:off x="4151701" y="4290956"/>
              <a:ext cx="534300" cy="442443"/>
            </a:xfrm>
            <a:custGeom>
              <a:rect b="b" l="l" r="r" t="t"/>
              <a:pathLst>
                <a:path extrusionOk="0" h="139" w="168">
                  <a:moveTo>
                    <a:pt x="69" y="28"/>
                  </a:moveTo>
                  <a:cubicBezTo>
                    <a:pt x="69" y="28"/>
                    <a:pt x="120" y="0"/>
                    <a:pt x="141" y="31"/>
                  </a:cubicBezTo>
                  <a:cubicBezTo>
                    <a:pt x="168" y="71"/>
                    <a:pt x="148" y="101"/>
                    <a:pt x="97" y="120"/>
                  </a:cubicBezTo>
                  <a:cubicBezTo>
                    <a:pt x="97" y="120"/>
                    <a:pt x="34" y="139"/>
                    <a:pt x="17" y="103"/>
                  </a:cubicBezTo>
                  <a:cubicBezTo>
                    <a:pt x="0" y="67"/>
                    <a:pt x="28" y="27"/>
                    <a:pt x="69" y="28"/>
                  </a:cubicBezTo>
                  <a:close/>
                </a:path>
              </a:pathLst>
            </a:custGeom>
            <a:solidFill>
              <a:srgbClr val="C62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2"/>
            <p:cNvSpPr/>
            <p:nvPr/>
          </p:nvSpPr>
          <p:spPr>
            <a:xfrm>
              <a:off x="4214469" y="4349132"/>
              <a:ext cx="471531" cy="378144"/>
            </a:xfrm>
            <a:custGeom>
              <a:rect b="b" l="l" r="r" t="t"/>
              <a:pathLst>
                <a:path extrusionOk="0" h="119" w="148">
                  <a:moveTo>
                    <a:pt x="121" y="13"/>
                  </a:moveTo>
                  <a:cubicBezTo>
                    <a:pt x="116" y="6"/>
                    <a:pt x="109" y="2"/>
                    <a:pt x="102" y="0"/>
                  </a:cubicBezTo>
                  <a:cubicBezTo>
                    <a:pt x="108" y="30"/>
                    <a:pt x="99" y="67"/>
                    <a:pt x="71" y="81"/>
                  </a:cubicBezTo>
                  <a:cubicBezTo>
                    <a:pt x="47" y="93"/>
                    <a:pt x="22" y="97"/>
                    <a:pt x="0" y="90"/>
                  </a:cubicBezTo>
                  <a:cubicBezTo>
                    <a:pt x="20" y="119"/>
                    <a:pt x="77" y="102"/>
                    <a:pt x="77" y="102"/>
                  </a:cubicBezTo>
                  <a:cubicBezTo>
                    <a:pt x="128" y="83"/>
                    <a:pt x="148" y="53"/>
                    <a:pt x="121" y="13"/>
                  </a:cubicBezTo>
                  <a:close/>
                </a:path>
              </a:pathLst>
            </a:custGeom>
            <a:solidFill>
              <a:srgbClr val="9B10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2"/>
            <p:cNvSpPr/>
            <p:nvPr/>
          </p:nvSpPr>
          <p:spPr>
            <a:xfrm>
              <a:off x="4202222" y="4440988"/>
              <a:ext cx="101042" cy="120945"/>
            </a:xfrm>
            <a:custGeom>
              <a:rect b="b" l="l" r="r" t="t"/>
              <a:pathLst>
                <a:path extrusionOk="0" h="38" w="32">
                  <a:moveTo>
                    <a:pt x="25" y="24"/>
                  </a:moveTo>
                  <a:cubicBezTo>
                    <a:pt x="25" y="24"/>
                    <a:pt x="23" y="38"/>
                    <a:pt x="14" y="38"/>
                  </a:cubicBezTo>
                  <a:cubicBezTo>
                    <a:pt x="3" y="37"/>
                    <a:pt x="0" y="29"/>
                    <a:pt x="4" y="16"/>
                  </a:cubicBezTo>
                  <a:cubicBezTo>
                    <a:pt x="4" y="16"/>
                    <a:pt x="10" y="0"/>
                    <a:pt x="19" y="2"/>
                  </a:cubicBezTo>
                  <a:cubicBezTo>
                    <a:pt x="28" y="4"/>
                    <a:pt x="32" y="16"/>
                    <a:pt x="25" y="24"/>
                  </a:cubicBezTo>
                  <a:close/>
                </a:path>
              </a:pathLst>
            </a:custGeom>
            <a:solidFill>
              <a:srgbClr val="EA75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2"/>
            <p:cNvSpPr/>
            <p:nvPr/>
          </p:nvSpPr>
          <p:spPr>
            <a:xfrm>
              <a:off x="4272645" y="4320043"/>
              <a:ext cx="186775" cy="124007"/>
            </a:xfrm>
            <a:custGeom>
              <a:rect b="b" l="l" r="r" t="t"/>
              <a:pathLst>
                <a:path extrusionOk="0" h="81" w="122">
                  <a:moveTo>
                    <a:pt x="102" y="4"/>
                  </a:moveTo>
                  <a:lnTo>
                    <a:pt x="99" y="0"/>
                  </a:lnTo>
                  <a:lnTo>
                    <a:pt x="66" y="33"/>
                  </a:lnTo>
                  <a:lnTo>
                    <a:pt x="18" y="27"/>
                  </a:lnTo>
                  <a:lnTo>
                    <a:pt x="20" y="33"/>
                  </a:lnTo>
                  <a:lnTo>
                    <a:pt x="39" y="52"/>
                  </a:lnTo>
                  <a:lnTo>
                    <a:pt x="0" y="75"/>
                  </a:lnTo>
                  <a:lnTo>
                    <a:pt x="2" y="81"/>
                  </a:lnTo>
                  <a:lnTo>
                    <a:pt x="60" y="58"/>
                  </a:lnTo>
                  <a:lnTo>
                    <a:pt x="95" y="73"/>
                  </a:lnTo>
                  <a:lnTo>
                    <a:pt x="85" y="48"/>
                  </a:lnTo>
                  <a:lnTo>
                    <a:pt x="122" y="31"/>
                  </a:lnTo>
                  <a:lnTo>
                    <a:pt x="120" y="27"/>
                  </a:lnTo>
                  <a:lnTo>
                    <a:pt x="91" y="31"/>
                  </a:lnTo>
                  <a:lnTo>
                    <a:pt x="102" y="4"/>
                  </a:lnTo>
                  <a:close/>
                </a:path>
              </a:pathLst>
            </a:custGeom>
            <a:solidFill>
              <a:srgbClr val="3A7A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2"/>
            <p:cNvSpPr/>
            <p:nvPr/>
          </p:nvSpPr>
          <p:spPr>
            <a:xfrm>
              <a:off x="4272645" y="4320043"/>
              <a:ext cx="183713" cy="114821"/>
            </a:xfrm>
            <a:custGeom>
              <a:rect b="b" l="l" r="r" t="t"/>
              <a:pathLst>
                <a:path extrusionOk="0" h="75" w="120">
                  <a:moveTo>
                    <a:pt x="99" y="0"/>
                  </a:moveTo>
                  <a:lnTo>
                    <a:pt x="64" y="29"/>
                  </a:lnTo>
                  <a:lnTo>
                    <a:pt x="18" y="27"/>
                  </a:lnTo>
                  <a:lnTo>
                    <a:pt x="37" y="48"/>
                  </a:lnTo>
                  <a:lnTo>
                    <a:pt x="0" y="75"/>
                  </a:lnTo>
                  <a:lnTo>
                    <a:pt x="56" y="54"/>
                  </a:lnTo>
                  <a:lnTo>
                    <a:pt x="93" y="66"/>
                  </a:lnTo>
                  <a:lnTo>
                    <a:pt x="83" y="42"/>
                  </a:lnTo>
                  <a:lnTo>
                    <a:pt x="120" y="27"/>
                  </a:lnTo>
                  <a:lnTo>
                    <a:pt x="87" y="27"/>
                  </a:lnTo>
                  <a:lnTo>
                    <a:pt x="99" y="0"/>
                  </a:lnTo>
                  <a:close/>
                </a:path>
              </a:pathLst>
            </a:custGeom>
            <a:solidFill>
              <a:srgbClr val="49A3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2"/>
            <p:cNvSpPr/>
            <p:nvPr/>
          </p:nvSpPr>
          <p:spPr>
            <a:xfrm>
              <a:off x="3635772" y="3109067"/>
              <a:ext cx="1117590" cy="667492"/>
            </a:xfrm>
            <a:custGeom>
              <a:rect b="b" l="l" r="r" t="t"/>
              <a:pathLst>
                <a:path extrusionOk="0" h="210" w="351">
                  <a:moveTo>
                    <a:pt x="330" y="183"/>
                  </a:moveTo>
                  <a:cubicBezTo>
                    <a:pt x="323" y="183"/>
                    <a:pt x="316" y="182"/>
                    <a:pt x="309" y="180"/>
                  </a:cubicBezTo>
                  <a:cubicBezTo>
                    <a:pt x="288" y="173"/>
                    <a:pt x="269" y="163"/>
                    <a:pt x="251" y="150"/>
                  </a:cubicBezTo>
                  <a:cubicBezTo>
                    <a:pt x="233" y="137"/>
                    <a:pt x="216" y="123"/>
                    <a:pt x="198" y="110"/>
                  </a:cubicBezTo>
                  <a:cubicBezTo>
                    <a:pt x="198" y="109"/>
                    <a:pt x="198" y="109"/>
                    <a:pt x="198" y="109"/>
                  </a:cubicBezTo>
                  <a:cubicBezTo>
                    <a:pt x="201" y="110"/>
                    <a:pt x="204" y="111"/>
                    <a:pt x="207" y="112"/>
                  </a:cubicBezTo>
                  <a:cubicBezTo>
                    <a:pt x="228" y="119"/>
                    <a:pt x="250" y="125"/>
                    <a:pt x="270" y="133"/>
                  </a:cubicBezTo>
                  <a:cubicBezTo>
                    <a:pt x="287" y="140"/>
                    <a:pt x="304" y="148"/>
                    <a:pt x="318" y="160"/>
                  </a:cubicBezTo>
                  <a:cubicBezTo>
                    <a:pt x="326" y="166"/>
                    <a:pt x="332" y="174"/>
                    <a:pt x="337" y="182"/>
                  </a:cubicBezTo>
                  <a:cubicBezTo>
                    <a:pt x="335" y="183"/>
                    <a:pt x="332" y="183"/>
                    <a:pt x="330" y="183"/>
                  </a:cubicBezTo>
                  <a:moveTo>
                    <a:pt x="309" y="192"/>
                  </a:moveTo>
                  <a:cubicBezTo>
                    <a:pt x="287" y="192"/>
                    <a:pt x="267" y="184"/>
                    <a:pt x="249" y="169"/>
                  </a:cubicBezTo>
                  <a:cubicBezTo>
                    <a:pt x="236" y="158"/>
                    <a:pt x="223" y="147"/>
                    <a:pt x="211" y="136"/>
                  </a:cubicBezTo>
                  <a:cubicBezTo>
                    <a:pt x="194" y="121"/>
                    <a:pt x="176" y="106"/>
                    <a:pt x="159" y="91"/>
                  </a:cubicBezTo>
                  <a:cubicBezTo>
                    <a:pt x="175" y="97"/>
                    <a:pt x="189" y="106"/>
                    <a:pt x="202" y="117"/>
                  </a:cubicBezTo>
                  <a:cubicBezTo>
                    <a:pt x="222" y="132"/>
                    <a:pt x="242" y="149"/>
                    <a:pt x="264" y="162"/>
                  </a:cubicBezTo>
                  <a:cubicBezTo>
                    <a:pt x="279" y="171"/>
                    <a:pt x="295" y="179"/>
                    <a:pt x="312" y="183"/>
                  </a:cubicBezTo>
                  <a:cubicBezTo>
                    <a:pt x="318" y="185"/>
                    <a:pt x="325" y="186"/>
                    <a:pt x="331" y="187"/>
                  </a:cubicBezTo>
                  <a:cubicBezTo>
                    <a:pt x="327" y="189"/>
                    <a:pt x="322" y="191"/>
                    <a:pt x="317" y="192"/>
                  </a:cubicBezTo>
                  <a:cubicBezTo>
                    <a:pt x="314" y="192"/>
                    <a:pt x="312" y="192"/>
                    <a:pt x="309" y="192"/>
                  </a:cubicBezTo>
                  <a:moveTo>
                    <a:pt x="338" y="177"/>
                  </a:moveTo>
                  <a:cubicBezTo>
                    <a:pt x="337" y="176"/>
                    <a:pt x="337" y="176"/>
                    <a:pt x="337" y="176"/>
                  </a:cubicBezTo>
                  <a:cubicBezTo>
                    <a:pt x="329" y="164"/>
                    <a:pt x="318" y="155"/>
                    <a:pt x="306" y="148"/>
                  </a:cubicBezTo>
                  <a:cubicBezTo>
                    <a:pt x="285" y="134"/>
                    <a:pt x="262" y="126"/>
                    <a:pt x="238" y="118"/>
                  </a:cubicBezTo>
                  <a:cubicBezTo>
                    <a:pt x="223" y="113"/>
                    <a:pt x="206" y="110"/>
                    <a:pt x="191" y="103"/>
                  </a:cubicBezTo>
                  <a:cubicBezTo>
                    <a:pt x="180" y="98"/>
                    <a:pt x="170" y="92"/>
                    <a:pt x="159" y="85"/>
                  </a:cubicBezTo>
                  <a:cubicBezTo>
                    <a:pt x="171" y="88"/>
                    <a:pt x="182" y="92"/>
                    <a:pt x="193" y="94"/>
                  </a:cubicBezTo>
                  <a:cubicBezTo>
                    <a:pt x="220" y="101"/>
                    <a:pt x="247" y="108"/>
                    <a:pt x="274" y="115"/>
                  </a:cubicBezTo>
                  <a:cubicBezTo>
                    <a:pt x="297" y="121"/>
                    <a:pt x="316" y="134"/>
                    <a:pt x="330" y="152"/>
                  </a:cubicBezTo>
                  <a:cubicBezTo>
                    <a:pt x="335" y="160"/>
                    <a:pt x="338" y="168"/>
                    <a:pt x="338" y="177"/>
                  </a:cubicBezTo>
                  <a:moveTo>
                    <a:pt x="290" y="207"/>
                  </a:moveTo>
                  <a:cubicBezTo>
                    <a:pt x="281" y="207"/>
                    <a:pt x="272" y="205"/>
                    <a:pt x="262" y="201"/>
                  </a:cubicBezTo>
                  <a:cubicBezTo>
                    <a:pt x="252" y="196"/>
                    <a:pt x="243" y="189"/>
                    <a:pt x="236" y="181"/>
                  </a:cubicBezTo>
                  <a:cubicBezTo>
                    <a:pt x="220" y="164"/>
                    <a:pt x="204" y="146"/>
                    <a:pt x="188" y="129"/>
                  </a:cubicBezTo>
                  <a:cubicBezTo>
                    <a:pt x="175" y="114"/>
                    <a:pt x="162" y="100"/>
                    <a:pt x="146" y="88"/>
                  </a:cubicBezTo>
                  <a:cubicBezTo>
                    <a:pt x="144" y="86"/>
                    <a:pt x="142" y="84"/>
                    <a:pt x="139" y="83"/>
                  </a:cubicBezTo>
                  <a:cubicBezTo>
                    <a:pt x="139" y="83"/>
                    <a:pt x="139" y="83"/>
                    <a:pt x="139" y="83"/>
                  </a:cubicBezTo>
                  <a:cubicBezTo>
                    <a:pt x="140" y="83"/>
                    <a:pt x="140" y="83"/>
                    <a:pt x="140" y="83"/>
                  </a:cubicBezTo>
                  <a:cubicBezTo>
                    <a:pt x="141" y="83"/>
                    <a:pt x="141" y="83"/>
                    <a:pt x="141" y="83"/>
                  </a:cubicBezTo>
                  <a:cubicBezTo>
                    <a:pt x="151" y="90"/>
                    <a:pt x="161" y="97"/>
                    <a:pt x="170" y="105"/>
                  </a:cubicBezTo>
                  <a:cubicBezTo>
                    <a:pt x="194" y="126"/>
                    <a:pt x="218" y="147"/>
                    <a:pt x="242" y="168"/>
                  </a:cubicBezTo>
                  <a:cubicBezTo>
                    <a:pt x="262" y="185"/>
                    <a:pt x="284" y="195"/>
                    <a:pt x="308" y="195"/>
                  </a:cubicBezTo>
                  <a:cubicBezTo>
                    <a:pt x="315" y="195"/>
                    <a:pt x="322" y="194"/>
                    <a:pt x="329" y="193"/>
                  </a:cubicBezTo>
                  <a:cubicBezTo>
                    <a:pt x="326" y="196"/>
                    <a:pt x="321" y="199"/>
                    <a:pt x="316" y="202"/>
                  </a:cubicBezTo>
                  <a:cubicBezTo>
                    <a:pt x="307" y="205"/>
                    <a:pt x="299" y="207"/>
                    <a:pt x="290" y="207"/>
                  </a:cubicBezTo>
                  <a:moveTo>
                    <a:pt x="342" y="170"/>
                  </a:moveTo>
                  <a:cubicBezTo>
                    <a:pt x="340" y="166"/>
                    <a:pt x="339" y="162"/>
                    <a:pt x="337" y="158"/>
                  </a:cubicBezTo>
                  <a:cubicBezTo>
                    <a:pt x="326" y="138"/>
                    <a:pt x="308" y="124"/>
                    <a:pt x="286" y="116"/>
                  </a:cubicBezTo>
                  <a:cubicBezTo>
                    <a:pt x="276" y="112"/>
                    <a:pt x="265" y="110"/>
                    <a:pt x="254" y="107"/>
                  </a:cubicBezTo>
                  <a:cubicBezTo>
                    <a:pt x="224" y="99"/>
                    <a:pt x="193" y="91"/>
                    <a:pt x="163" y="82"/>
                  </a:cubicBezTo>
                  <a:cubicBezTo>
                    <a:pt x="156" y="81"/>
                    <a:pt x="150" y="78"/>
                    <a:pt x="143" y="75"/>
                  </a:cubicBezTo>
                  <a:cubicBezTo>
                    <a:pt x="144" y="75"/>
                    <a:pt x="144" y="75"/>
                    <a:pt x="144" y="75"/>
                  </a:cubicBezTo>
                  <a:cubicBezTo>
                    <a:pt x="144" y="75"/>
                    <a:pt x="145" y="75"/>
                    <a:pt x="146" y="75"/>
                  </a:cubicBezTo>
                  <a:cubicBezTo>
                    <a:pt x="151" y="77"/>
                    <a:pt x="157" y="79"/>
                    <a:pt x="163" y="81"/>
                  </a:cubicBezTo>
                  <a:cubicBezTo>
                    <a:pt x="184" y="86"/>
                    <a:pt x="206" y="88"/>
                    <a:pt x="228" y="91"/>
                  </a:cubicBezTo>
                  <a:cubicBezTo>
                    <a:pt x="245" y="94"/>
                    <a:pt x="263" y="96"/>
                    <a:pt x="281" y="99"/>
                  </a:cubicBezTo>
                  <a:cubicBezTo>
                    <a:pt x="289" y="101"/>
                    <a:pt x="298" y="103"/>
                    <a:pt x="305" y="106"/>
                  </a:cubicBezTo>
                  <a:cubicBezTo>
                    <a:pt x="327" y="117"/>
                    <a:pt x="339" y="134"/>
                    <a:pt x="342" y="155"/>
                  </a:cubicBezTo>
                  <a:cubicBezTo>
                    <a:pt x="343" y="160"/>
                    <a:pt x="342" y="165"/>
                    <a:pt x="342" y="170"/>
                  </a:cubicBezTo>
                  <a:moveTo>
                    <a:pt x="17" y="21"/>
                  </a:moveTo>
                  <a:cubicBezTo>
                    <a:pt x="16" y="21"/>
                    <a:pt x="14" y="21"/>
                    <a:pt x="12" y="20"/>
                  </a:cubicBezTo>
                  <a:cubicBezTo>
                    <a:pt x="7" y="18"/>
                    <a:pt x="5" y="12"/>
                    <a:pt x="7" y="8"/>
                  </a:cubicBezTo>
                  <a:cubicBezTo>
                    <a:pt x="9" y="5"/>
                    <a:pt x="12" y="4"/>
                    <a:pt x="15" y="4"/>
                  </a:cubicBezTo>
                  <a:cubicBezTo>
                    <a:pt x="16" y="4"/>
                    <a:pt x="18" y="4"/>
                    <a:pt x="20" y="5"/>
                  </a:cubicBezTo>
                  <a:cubicBezTo>
                    <a:pt x="25" y="8"/>
                    <a:pt x="27" y="13"/>
                    <a:pt x="25" y="17"/>
                  </a:cubicBezTo>
                  <a:cubicBezTo>
                    <a:pt x="24" y="20"/>
                    <a:pt x="21" y="21"/>
                    <a:pt x="17" y="21"/>
                  </a:cubicBezTo>
                  <a:moveTo>
                    <a:pt x="14" y="0"/>
                  </a:moveTo>
                  <a:cubicBezTo>
                    <a:pt x="9" y="0"/>
                    <a:pt x="5" y="2"/>
                    <a:pt x="3" y="6"/>
                  </a:cubicBezTo>
                  <a:cubicBezTo>
                    <a:pt x="0" y="12"/>
                    <a:pt x="3" y="20"/>
                    <a:pt x="10" y="24"/>
                  </a:cubicBezTo>
                  <a:cubicBezTo>
                    <a:pt x="13" y="25"/>
                    <a:pt x="16" y="26"/>
                    <a:pt x="18" y="26"/>
                  </a:cubicBezTo>
                  <a:cubicBezTo>
                    <a:pt x="19" y="26"/>
                    <a:pt x="20" y="25"/>
                    <a:pt x="21" y="25"/>
                  </a:cubicBezTo>
                  <a:cubicBezTo>
                    <a:pt x="21" y="28"/>
                    <a:pt x="23" y="30"/>
                    <a:pt x="25" y="31"/>
                  </a:cubicBezTo>
                  <a:cubicBezTo>
                    <a:pt x="130" y="87"/>
                    <a:pt x="130" y="87"/>
                    <a:pt x="130" y="87"/>
                  </a:cubicBezTo>
                  <a:cubicBezTo>
                    <a:pt x="131" y="87"/>
                    <a:pt x="132" y="87"/>
                    <a:pt x="133" y="87"/>
                  </a:cubicBezTo>
                  <a:cubicBezTo>
                    <a:pt x="135" y="87"/>
                    <a:pt x="136" y="87"/>
                    <a:pt x="137" y="86"/>
                  </a:cubicBezTo>
                  <a:cubicBezTo>
                    <a:pt x="150" y="94"/>
                    <a:pt x="161" y="104"/>
                    <a:pt x="171" y="114"/>
                  </a:cubicBezTo>
                  <a:cubicBezTo>
                    <a:pt x="188" y="133"/>
                    <a:pt x="205" y="152"/>
                    <a:pt x="222" y="171"/>
                  </a:cubicBezTo>
                  <a:cubicBezTo>
                    <a:pt x="229" y="179"/>
                    <a:pt x="237" y="186"/>
                    <a:pt x="245" y="193"/>
                  </a:cubicBezTo>
                  <a:cubicBezTo>
                    <a:pt x="256" y="203"/>
                    <a:pt x="268" y="208"/>
                    <a:pt x="282" y="210"/>
                  </a:cubicBezTo>
                  <a:cubicBezTo>
                    <a:pt x="285" y="210"/>
                    <a:pt x="289" y="210"/>
                    <a:pt x="292" y="210"/>
                  </a:cubicBezTo>
                  <a:cubicBezTo>
                    <a:pt x="307" y="210"/>
                    <a:pt x="320" y="205"/>
                    <a:pt x="331" y="196"/>
                  </a:cubicBezTo>
                  <a:cubicBezTo>
                    <a:pt x="349" y="180"/>
                    <a:pt x="351" y="151"/>
                    <a:pt x="335" y="128"/>
                  </a:cubicBezTo>
                  <a:cubicBezTo>
                    <a:pt x="322" y="109"/>
                    <a:pt x="304" y="99"/>
                    <a:pt x="282" y="96"/>
                  </a:cubicBezTo>
                  <a:cubicBezTo>
                    <a:pt x="259" y="92"/>
                    <a:pt x="236" y="89"/>
                    <a:pt x="213" y="86"/>
                  </a:cubicBezTo>
                  <a:cubicBezTo>
                    <a:pt x="192" y="83"/>
                    <a:pt x="172" y="81"/>
                    <a:pt x="153" y="74"/>
                  </a:cubicBezTo>
                  <a:cubicBezTo>
                    <a:pt x="150" y="74"/>
                    <a:pt x="147" y="73"/>
                    <a:pt x="145" y="72"/>
                  </a:cubicBezTo>
                  <a:cubicBezTo>
                    <a:pt x="146" y="69"/>
                    <a:pt x="144" y="66"/>
                    <a:pt x="141" y="65"/>
                  </a:cubicBezTo>
                  <a:cubicBezTo>
                    <a:pt x="37" y="9"/>
                    <a:pt x="37" y="9"/>
                    <a:pt x="37" y="9"/>
                  </a:cubicBezTo>
                  <a:cubicBezTo>
                    <a:pt x="36" y="9"/>
                    <a:pt x="34" y="9"/>
                    <a:pt x="33" y="9"/>
                  </a:cubicBezTo>
                  <a:cubicBezTo>
                    <a:pt x="32" y="9"/>
                    <a:pt x="30" y="9"/>
                    <a:pt x="29" y="10"/>
                  </a:cubicBezTo>
                  <a:cubicBezTo>
                    <a:pt x="28" y="7"/>
                    <a:pt x="26" y="4"/>
                    <a:pt x="22" y="2"/>
                  </a:cubicBezTo>
                  <a:cubicBezTo>
                    <a:pt x="19" y="0"/>
                    <a:pt x="17" y="0"/>
                    <a:pt x="14" y="0"/>
                  </a:cubicBezTo>
                </a:path>
              </a:pathLst>
            </a:custGeom>
            <a:solidFill>
              <a:srgbClr val="A9AD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2"/>
            <p:cNvSpPr/>
            <p:nvPr/>
          </p:nvSpPr>
          <p:spPr>
            <a:xfrm>
              <a:off x="3635772" y="3090695"/>
              <a:ext cx="1117590" cy="679739"/>
            </a:xfrm>
            <a:custGeom>
              <a:rect b="b" l="l" r="r" t="t"/>
              <a:pathLst>
                <a:path extrusionOk="0" h="214" w="351">
                  <a:moveTo>
                    <a:pt x="335" y="130"/>
                  </a:moveTo>
                  <a:cubicBezTo>
                    <a:pt x="351" y="153"/>
                    <a:pt x="349" y="182"/>
                    <a:pt x="331" y="198"/>
                  </a:cubicBezTo>
                  <a:cubicBezTo>
                    <a:pt x="318" y="210"/>
                    <a:pt x="301" y="214"/>
                    <a:pt x="282" y="212"/>
                  </a:cubicBezTo>
                  <a:cubicBezTo>
                    <a:pt x="268" y="210"/>
                    <a:pt x="256" y="205"/>
                    <a:pt x="245" y="195"/>
                  </a:cubicBezTo>
                  <a:cubicBezTo>
                    <a:pt x="237" y="188"/>
                    <a:pt x="229" y="181"/>
                    <a:pt x="222" y="173"/>
                  </a:cubicBezTo>
                  <a:cubicBezTo>
                    <a:pt x="205" y="154"/>
                    <a:pt x="188" y="135"/>
                    <a:pt x="171" y="116"/>
                  </a:cubicBezTo>
                  <a:cubicBezTo>
                    <a:pt x="161" y="106"/>
                    <a:pt x="150" y="96"/>
                    <a:pt x="137" y="88"/>
                  </a:cubicBezTo>
                  <a:cubicBezTo>
                    <a:pt x="135" y="90"/>
                    <a:pt x="132" y="90"/>
                    <a:pt x="130" y="89"/>
                  </a:cubicBezTo>
                  <a:cubicBezTo>
                    <a:pt x="25" y="33"/>
                    <a:pt x="25" y="33"/>
                    <a:pt x="25" y="33"/>
                  </a:cubicBezTo>
                  <a:cubicBezTo>
                    <a:pt x="23" y="32"/>
                    <a:pt x="21" y="30"/>
                    <a:pt x="21" y="27"/>
                  </a:cubicBezTo>
                  <a:cubicBezTo>
                    <a:pt x="18" y="28"/>
                    <a:pt x="14" y="28"/>
                    <a:pt x="10" y="26"/>
                  </a:cubicBezTo>
                  <a:cubicBezTo>
                    <a:pt x="3" y="22"/>
                    <a:pt x="0" y="14"/>
                    <a:pt x="3" y="8"/>
                  </a:cubicBezTo>
                  <a:cubicBezTo>
                    <a:pt x="6" y="2"/>
                    <a:pt x="15" y="0"/>
                    <a:pt x="22" y="4"/>
                  </a:cubicBezTo>
                  <a:cubicBezTo>
                    <a:pt x="26" y="6"/>
                    <a:pt x="28" y="9"/>
                    <a:pt x="29" y="12"/>
                  </a:cubicBezTo>
                  <a:cubicBezTo>
                    <a:pt x="31" y="10"/>
                    <a:pt x="34" y="10"/>
                    <a:pt x="37" y="11"/>
                  </a:cubicBezTo>
                  <a:cubicBezTo>
                    <a:pt x="141" y="67"/>
                    <a:pt x="141" y="67"/>
                    <a:pt x="141" y="67"/>
                  </a:cubicBezTo>
                  <a:cubicBezTo>
                    <a:pt x="144" y="68"/>
                    <a:pt x="146" y="71"/>
                    <a:pt x="145" y="74"/>
                  </a:cubicBezTo>
                  <a:cubicBezTo>
                    <a:pt x="147" y="75"/>
                    <a:pt x="150" y="76"/>
                    <a:pt x="153" y="76"/>
                  </a:cubicBezTo>
                  <a:cubicBezTo>
                    <a:pt x="172" y="83"/>
                    <a:pt x="192" y="85"/>
                    <a:pt x="213" y="88"/>
                  </a:cubicBezTo>
                  <a:cubicBezTo>
                    <a:pt x="236" y="91"/>
                    <a:pt x="259" y="94"/>
                    <a:pt x="282" y="98"/>
                  </a:cubicBezTo>
                  <a:cubicBezTo>
                    <a:pt x="304" y="101"/>
                    <a:pt x="322" y="111"/>
                    <a:pt x="335" y="130"/>
                  </a:cubicBezTo>
                  <a:close/>
                  <a:moveTo>
                    <a:pt x="191" y="105"/>
                  </a:moveTo>
                  <a:cubicBezTo>
                    <a:pt x="206" y="112"/>
                    <a:pt x="223" y="115"/>
                    <a:pt x="238" y="120"/>
                  </a:cubicBezTo>
                  <a:cubicBezTo>
                    <a:pt x="262" y="128"/>
                    <a:pt x="285" y="136"/>
                    <a:pt x="306" y="150"/>
                  </a:cubicBezTo>
                  <a:cubicBezTo>
                    <a:pt x="318" y="157"/>
                    <a:pt x="329" y="166"/>
                    <a:pt x="337" y="178"/>
                  </a:cubicBezTo>
                  <a:cubicBezTo>
                    <a:pt x="337" y="178"/>
                    <a:pt x="337" y="178"/>
                    <a:pt x="338" y="179"/>
                  </a:cubicBezTo>
                  <a:cubicBezTo>
                    <a:pt x="338" y="170"/>
                    <a:pt x="335" y="162"/>
                    <a:pt x="330" y="154"/>
                  </a:cubicBezTo>
                  <a:cubicBezTo>
                    <a:pt x="316" y="136"/>
                    <a:pt x="297" y="123"/>
                    <a:pt x="274" y="117"/>
                  </a:cubicBezTo>
                  <a:cubicBezTo>
                    <a:pt x="247" y="110"/>
                    <a:pt x="220" y="103"/>
                    <a:pt x="193" y="96"/>
                  </a:cubicBezTo>
                  <a:cubicBezTo>
                    <a:pt x="182" y="94"/>
                    <a:pt x="171" y="90"/>
                    <a:pt x="159" y="87"/>
                  </a:cubicBezTo>
                  <a:cubicBezTo>
                    <a:pt x="170" y="94"/>
                    <a:pt x="180" y="100"/>
                    <a:pt x="191" y="105"/>
                  </a:cubicBezTo>
                  <a:close/>
                  <a:moveTo>
                    <a:pt x="318" y="162"/>
                  </a:moveTo>
                  <a:cubicBezTo>
                    <a:pt x="304" y="150"/>
                    <a:pt x="287" y="142"/>
                    <a:pt x="270" y="135"/>
                  </a:cubicBezTo>
                  <a:cubicBezTo>
                    <a:pt x="250" y="127"/>
                    <a:pt x="228" y="121"/>
                    <a:pt x="207" y="114"/>
                  </a:cubicBezTo>
                  <a:cubicBezTo>
                    <a:pt x="204" y="113"/>
                    <a:pt x="201" y="112"/>
                    <a:pt x="198" y="111"/>
                  </a:cubicBezTo>
                  <a:cubicBezTo>
                    <a:pt x="198" y="112"/>
                    <a:pt x="198" y="112"/>
                    <a:pt x="198" y="112"/>
                  </a:cubicBezTo>
                  <a:cubicBezTo>
                    <a:pt x="216" y="125"/>
                    <a:pt x="233" y="139"/>
                    <a:pt x="251" y="152"/>
                  </a:cubicBezTo>
                  <a:cubicBezTo>
                    <a:pt x="269" y="165"/>
                    <a:pt x="288" y="175"/>
                    <a:pt x="309" y="182"/>
                  </a:cubicBezTo>
                  <a:cubicBezTo>
                    <a:pt x="319" y="184"/>
                    <a:pt x="329" y="185"/>
                    <a:pt x="337" y="184"/>
                  </a:cubicBezTo>
                  <a:cubicBezTo>
                    <a:pt x="332" y="176"/>
                    <a:pt x="326" y="168"/>
                    <a:pt x="318" y="162"/>
                  </a:cubicBezTo>
                  <a:close/>
                  <a:moveTo>
                    <a:pt x="312" y="185"/>
                  </a:moveTo>
                  <a:cubicBezTo>
                    <a:pt x="295" y="181"/>
                    <a:pt x="279" y="173"/>
                    <a:pt x="264" y="164"/>
                  </a:cubicBezTo>
                  <a:cubicBezTo>
                    <a:pt x="242" y="151"/>
                    <a:pt x="222" y="134"/>
                    <a:pt x="202" y="119"/>
                  </a:cubicBezTo>
                  <a:cubicBezTo>
                    <a:pt x="189" y="108"/>
                    <a:pt x="175" y="99"/>
                    <a:pt x="159" y="93"/>
                  </a:cubicBezTo>
                  <a:cubicBezTo>
                    <a:pt x="176" y="108"/>
                    <a:pt x="194" y="123"/>
                    <a:pt x="211" y="138"/>
                  </a:cubicBezTo>
                  <a:cubicBezTo>
                    <a:pt x="223" y="149"/>
                    <a:pt x="236" y="160"/>
                    <a:pt x="249" y="171"/>
                  </a:cubicBezTo>
                  <a:cubicBezTo>
                    <a:pt x="269" y="188"/>
                    <a:pt x="292" y="196"/>
                    <a:pt x="317" y="194"/>
                  </a:cubicBezTo>
                  <a:cubicBezTo>
                    <a:pt x="322" y="193"/>
                    <a:pt x="327" y="191"/>
                    <a:pt x="331" y="189"/>
                  </a:cubicBezTo>
                  <a:cubicBezTo>
                    <a:pt x="325" y="188"/>
                    <a:pt x="318" y="187"/>
                    <a:pt x="312" y="185"/>
                  </a:cubicBezTo>
                  <a:close/>
                  <a:moveTo>
                    <a:pt x="188" y="131"/>
                  </a:moveTo>
                  <a:cubicBezTo>
                    <a:pt x="204" y="148"/>
                    <a:pt x="220" y="166"/>
                    <a:pt x="236" y="183"/>
                  </a:cubicBezTo>
                  <a:cubicBezTo>
                    <a:pt x="243" y="191"/>
                    <a:pt x="252" y="198"/>
                    <a:pt x="262" y="203"/>
                  </a:cubicBezTo>
                  <a:cubicBezTo>
                    <a:pt x="281" y="211"/>
                    <a:pt x="299" y="211"/>
                    <a:pt x="316" y="204"/>
                  </a:cubicBezTo>
                  <a:cubicBezTo>
                    <a:pt x="321" y="201"/>
                    <a:pt x="326" y="198"/>
                    <a:pt x="329" y="195"/>
                  </a:cubicBezTo>
                  <a:cubicBezTo>
                    <a:pt x="297" y="203"/>
                    <a:pt x="269" y="192"/>
                    <a:pt x="242" y="170"/>
                  </a:cubicBezTo>
                  <a:cubicBezTo>
                    <a:pt x="218" y="149"/>
                    <a:pt x="194" y="128"/>
                    <a:pt x="170" y="107"/>
                  </a:cubicBezTo>
                  <a:cubicBezTo>
                    <a:pt x="161" y="99"/>
                    <a:pt x="151" y="92"/>
                    <a:pt x="141" y="85"/>
                  </a:cubicBezTo>
                  <a:cubicBezTo>
                    <a:pt x="141" y="85"/>
                    <a:pt x="140" y="84"/>
                    <a:pt x="139" y="85"/>
                  </a:cubicBezTo>
                  <a:cubicBezTo>
                    <a:pt x="139" y="85"/>
                    <a:pt x="139" y="85"/>
                    <a:pt x="139" y="85"/>
                  </a:cubicBezTo>
                  <a:cubicBezTo>
                    <a:pt x="142" y="86"/>
                    <a:pt x="144" y="88"/>
                    <a:pt x="146" y="90"/>
                  </a:cubicBezTo>
                  <a:cubicBezTo>
                    <a:pt x="162" y="102"/>
                    <a:pt x="175" y="116"/>
                    <a:pt x="188" y="131"/>
                  </a:cubicBezTo>
                  <a:close/>
                  <a:moveTo>
                    <a:pt x="7" y="10"/>
                  </a:moveTo>
                  <a:cubicBezTo>
                    <a:pt x="5" y="14"/>
                    <a:pt x="7" y="20"/>
                    <a:pt x="12" y="22"/>
                  </a:cubicBezTo>
                  <a:cubicBezTo>
                    <a:pt x="17" y="25"/>
                    <a:pt x="23" y="23"/>
                    <a:pt x="25" y="19"/>
                  </a:cubicBezTo>
                  <a:cubicBezTo>
                    <a:pt x="27" y="15"/>
                    <a:pt x="25" y="10"/>
                    <a:pt x="20" y="7"/>
                  </a:cubicBezTo>
                  <a:cubicBezTo>
                    <a:pt x="15" y="5"/>
                    <a:pt x="9" y="6"/>
                    <a:pt x="7" y="10"/>
                  </a:cubicBezTo>
                  <a:close/>
                  <a:moveTo>
                    <a:pt x="281" y="101"/>
                  </a:moveTo>
                  <a:cubicBezTo>
                    <a:pt x="263" y="98"/>
                    <a:pt x="245" y="96"/>
                    <a:pt x="228" y="93"/>
                  </a:cubicBezTo>
                  <a:cubicBezTo>
                    <a:pt x="206" y="90"/>
                    <a:pt x="184" y="88"/>
                    <a:pt x="163" y="83"/>
                  </a:cubicBezTo>
                  <a:cubicBezTo>
                    <a:pt x="157" y="81"/>
                    <a:pt x="151" y="79"/>
                    <a:pt x="146" y="77"/>
                  </a:cubicBezTo>
                  <a:cubicBezTo>
                    <a:pt x="145" y="77"/>
                    <a:pt x="144" y="77"/>
                    <a:pt x="144" y="77"/>
                  </a:cubicBezTo>
                  <a:cubicBezTo>
                    <a:pt x="143" y="77"/>
                    <a:pt x="143" y="77"/>
                    <a:pt x="143" y="77"/>
                  </a:cubicBezTo>
                  <a:cubicBezTo>
                    <a:pt x="150" y="80"/>
                    <a:pt x="156" y="83"/>
                    <a:pt x="163" y="84"/>
                  </a:cubicBezTo>
                  <a:cubicBezTo>
                    <a:pt x="193" y="93"/>
                    <a:pt x="224" y="101"/>
                    <a:pt x="254" y="109"/>
                  </a:cubicBezTo>
                  <a:cubicBezTo>
                    <a:pt x="265" y="112"/>
                    <a:pt x="276" y="114"/>
                    <a:pt x="286" y="118"/>
                  </a:cubicBezTo>
                  <a:cubicBezTo>
                    <a:pt x="308" y="126"/>
                    <a:pt x="326" y="140"/>
                    <a:pt x="337" y="160"/>
                  </a:cubicBezTo>
                  <a:cubicBezTo>
                    <a:pt x="339" y="164"/>
                    <a:pt x="340" y="168"/>
                    <a:pt x="342" y="172"/>
                  </a:cubicBezTo>
                  <a:cubicBezTo>
                    <a:pt x="342" y="167"/>
                    <a:pt x="343" y="162"/>
                    <a:pt x="342" y="157"/>
                  </a:cubicBezTo>
                  <a:cubicBezTo>
                    <a:pt x="339" y="136"/>
                    <a:pt x="327" y="119"/>
                    <a:pt x="305" y="108"/>
                  </a:cubicBezTo>
                  <a:cubicBezTo>
                    <a:pt x="298" y="105"/>
                    <a:pt x="289" y="103"/>
                    <a:pt x="281" y="101"/>
                  </a:cubicBezTo>
                  <a:close/>
                </a:path>
              </a:pathLst>
            </a:custGeom>
            <a:solidFill>
              <a:srgbClr val="B5BD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2"/>
            <p:cNvSpPr/>
            <p:nvPr/>
          </p:nvSpPr>
          <p:spPr>
            <a:xfrm>
              <a:off x="3695479" y="3119783"/>
              <a:ext cx="430196" cy="278632"/>
            </a:xfrm>
            <a:custGeom>
              <a:rect b="b" l="l" r="r" t="t"/>
              <a:pathLst>
                <a:path extrusionOk="0" h="88" w="135">
                  <a:moveTo>
                    <a:pt x="135" y="63"/>
                  </a:moveTo>
                  <a:cubicBezTo>
                    <a:pt x="17" y="1"/>
                    <a:pt x="17" y="1"/>
                    <a:pt x="17" y="1"/>
                  </a:cubicBezTo>
                  <a:cubicBezTo>
                    <a:pt x="15" y="0"/>
                    <a:pt x="13" y="0"/>
                    <a:pt x="12" y="0"/>
                  </a:cubicBezTo>
                  <a:cubicBezTo>
                    <a:pt x="10" y="8"/>
                    <a:pt x="6" y="16"/>
                    <a:pt x="0" y="21"/>
                  </a:cubicBezTo>
                  <a:cubicBezTo>
                    <a:pt x="1" y="23"/>
                    <a:pt x="2" y="25"/>
                    <a:pt x="4" y="26"/>
                  </a:cubicBezTo>
                  <a:cubicBezTo>
                    <a:pt x="122" y="88"/>
                    <a:pt x="122" y="88"/>
                    <a:pt x="122" y="88"/>
                  </a:cubicBezTo>
                  <a:cubicBezTo>
                    <a:pt x="123" y="79"/>
                    <a:pt x="128" y="70"/>
                    <a:pt x="135" y="63"/>
                  </a:cubicBez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2"/>
            <p:cNvSpPr/>
            <p:nvPr/>
          </p:nvSpPr>
          <p:spPr>
            <a:xfrm>
              <a:off x="3724567" y="3119783"/>
              <a:ext cx="401107" cy="234235"/>
            </a:xfrm>
            <a:custGeom>
              <a:rect b="b" l="l" r="r" t="t"/>
              <a:pathLst>
                <a:path extrusionOk="0" h="74" w="126">
                  <a:moveTo>
                    <a:pt x="118" y="74"/>
                  </a:moveTo>
                  <a:cubicBezTo>
                    <a:pt x="120" y="70"/>
                    <a:pt x="123" y="66"/>
                    <a:pt x="126" y="63"/>
                  </a:cubicBezTo>
                  <a:cubicBezTo>
                    <a:pt x="8" y="1"/>
                    <a:pt x="8" y="1"/>
                    <a:pt x="8" y="1"/>
                  </a:cubicBezTo>
                  <a:cubicBezTo>
                    <a:pt x="6" y="0"/>
                    <a:pt x="4" y="0"/>
                    <a:pt x="3" y="0"/>
                  </a:cubicBezTo>
                  <a:cubicBezTo>
                    <a:pt x="2" y="3"/>
                    <a:pt x="1" y="6"/>
                    <a:pt x="0" y="8"/>
                  </a:cubicBezTo>
                  <a:cubicBezTo>
                    <a:pt x="114" y="68"/>
                    <a:pt x="114" y="68"/>
                    <a:pt x="114" y="68"/>
                  </a:cubicBezTo>
                  <a:cubicBezTo>
                    <a:pt x="116" y="69"/>
                    <a:pt x="117" y="72"/>
                    <a:pt x="118" y="74"/>
                  </a:cubicBezTo>
                  <a:close/>
                </a:path>
              </a:pathLst>
            </a:custGeom>
            <a:solidFill>
              <a:srgbClr val="0D39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2"/>
            <p:cNvSpPr/>
            <p:nvPr/>
          </p:nvSpPr>
          <p:spPr>
            <a:xfrm>
              <a:off x="4341538" y="1934832"/>
              <a:ext cx="146971" cy="62769"/>
            </a:xfrm>
            <a:custGeom>
              <a:rect b="b" l="l" r="r" t="t"/>
              <a:pathLst>
                <a:path extrusionOk="0" h="20" w="46">
                  <a:moveTo>
                    <a:pt x="23" y="15"/>
                  </a:moveTo>
                  <a:cubicBezTo>
                    <a:pt x="32" y="14"/>
                    <a:pt x="40" y="14"/>
                    <a:pt x="46" y="15"/>
                  </a:cubicBezTo>
                  <a:cubicBezTo>
                    <a:pt x="44" y="6"/>
                    <a:pt x="33" y="0"/>
                    <a:pt x="21" y="1"/>
                  </a:cubicBezTo>
                  <a:cubicBezTo>
                    <a:pt x="9" y="3"/>
                    <a:pt x="0" y="11"/>
                    <a:pt x="0" y="20"/>
                  </a:cubicBezTo>
                  <a:cubicBezTo>
                    <a:pt x="7" y="18"/>
                    <a:pt x="14" y="16"/>
                    <a:pt x="23" y="15"/>
                  </a:cubicBez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2"/>
            <p:cNvSpPr/>
            <p:nvPr/>
          </p:nvSpPr>
          <p:spPr>
            <a:xfrm>
              <a:off x="4052189" y="2198154"/>
              <a:ext cx="649121" cy="419479"/>
            </a:xfrm>
            <a:custGeom>
              <a:rect b="b" l="l" r="r" t="t"/>
              <a:pathLst>
                <a:path extrusionOk="0" h="132" w="204">
                  <a:moveTo>
                    <a:pt x="204" y="122"/>
                  </a:moveTo>
                  <a:cubicBezTo>
                    <a:pt x="204" y="122"/>
                    <a:pt x="204" y="122"/>
                    <a:pt x="204" y="122"/>
                  </a:cubicBezTo>
                  <a:cubicBezTo>
                    <a:pt x="204" y="122"/>
                    <a:pt x="204" y="122"/>
                    <a:pt x="204" y="122"/>
                  </a:cubicBezTo>
                  <a:moveTo>
                    <a:pt x="204" y="122"/>
                  </a:moveTo>
                  <a:cubicBezTo>
                    <a:pt x="204" y="122"/>
                    <a:pt x="204" y="122"/>
                    <a:pt x="204" y="122"/>
                  </a:cubicBezTo>
                  <a:cubicBezTo>
                    <a:pt x="204" y="122"/>
                    <a:pt x="204" y="122"/>
                    <a:pt x="204" y="122"/>
                  </a:cubicBezTo>
                  <a:moveTo>
                    <a:pt x="204" y="122"/>
                  </a:moveTo>
                  <a:cubicBezTo>
                    <a:pt x="204" y="122"/>
                    <a:pt x="204" y="122"/>
                    <a:pt x="204" y="122"/>
                  </a:cubicBezTo>
                  <a:cubicBezTo>
                    <a:pt x="204" y="122"/>
                    <a:pt x="204" y="122"/>
                    <a:pt x="204" y="122"/>
                  </a:cubicBezTo>
                  <a:moveTo>
                    <a:pt x="204" y="122"/>
                  </a:moveTo>
                  <a:cubicBezTo>
                    <a:pt x="204" y="122"/>
                    <a:pt x="204" y="122"/>
                    <a:pt x="204" y="122"/>
                  </a:cubicBezTo>
                  <a:cubicBezTo>
                    <a:pt x="204" y="122"/>
                    <a:pt x="204" y="122"/>
                    <a:pt x="204" y="122"/>
                  </a:cubicBezTo>
                  <a:moveTo>
                    <a:pt x="204" y="122"/>
                  </a:moveTo>
                  <a:cubicBezTo>
                    <a:pt x="204" y="122"/>
                    <a:pt x="204" y="122"/>
                    <a:pt x="204" y="122"/>
                  </a:cubicBezTo>
                  <a:cubicBezTo>
                    <a:pt x="204" y="122"/>
                    <a:pt x="204" y="122"/>
                    <a:pt x="204" y="122"/>
                  </a:cubicBezTo>
                  <a:moveTo>
                    <a:pt x="204" y="122"/>
                  </a:moveTo>
                  <a:cubicBezTo>
                    <a:pt x="204" y="122"/>
                    <a:pt x="204" y="122"/>
                    <a:pt x="204" y="122"/>
                  </a:cubicBezTo>
                  <a:cubicBezTo>
                    <a:pt x="204" y="122"/>
                    <a:pt x="204" y="122"/>
                    <a:pt x="204" y="122"/>
                  </a:cubicBezTo>
                  <a:moveTo>
                    <a:pt x="0" y="0"/>
                  </a:moveTo>
                  <a:cubicBezTo>
                    <a:pt x="0" y="0"/>
                    <a:pt x="9" y="92"/>
                    <a:pt x="28" y="113"/>
                  </a:cubicBezTo>
                  <a:cubicBezTo>
                    <a:pt x="39" y="125"/>
                    <a:pt x="91" y="132"/>
                    <a:pt x="136" y="132"/>
                  </a:cubicBezTo>
                  <a:cubicBezTo>
                    <a:pt x="168" y="132"/>
                    <a:pt x="196" y="129"/>
                    <a:pt x="204" y="122"/>
                  </a:cubicBezTo>
                  <a:cubicBezTo>
                    <a:pt x="199" y="126"/>
                    <a:pt x="186" y="129"/>
                    <a:pt x="170" y="130"/>
                  </a:cubicBezTo>
                  <a:cubicBezTo>
                    <a:pt x="169" y="89"/>
                    <a:pt x="170" y="48"/>
                    <a:pt x="164" y="7"/>
                  </a:cubicBezTo>
                  <a:cubicBezTo>
                    <a:pt x="0" y="0"/>
                    <a:pt x="0" y="0"/>
                    <a:pt x="0" y="0"/>
                  </a:cubicBezTo>
                </a:path>
              </a:pathLst>
            </a:custGeom>
            <a:solidFill>
              <a:srgbClr val="A9AD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2"/>
            <p:cNvSpPr/>
            <p:nvPr/>
          </p:nvSpPr>
          <p:spPr>
            <a:xfrm>
              <a:off x="4574242" y="2219587"/>
              <a:ext cx="235765" cy="365896"/>
            </a:xfrm>
            <a:custGeom>
              <a:rect b="b" l="l" r="r" t="t"/>
              <a:pathLst>
                <a:path extrusionOk="0" h="115" w="74">
                  <a:moveTo>
                    <a:pt x="40" y="115"/>
                  </a:moveTo>
                  <a:cubicBezTo>
                    <a:pt x="40" y="115"/>
                    <a:pt x="40" y="115"/>
                    <a:pt x="40" y="115"/>
                  </a:cubicBezTo>
                  <a:cubicBezTo>
                    <a:pt x="40" y="115"/>
                    <a:pt x="40" y="115"/>
                    <a:pt x="40" y="115"/>
                  </a:cubicBezTo>
                  <a:moveTo>
                    <a:pt x="40" y="115"/>
                  </a:moveTo>
                  <a:cubicBezTo>
                    <a:pt x="40" y="115"/>
                    <a:pt x="40" y="115"/>
                    <a:pt x="40" y="115"/>
                  </a:cubicBezTo>
                  <a:cubicBezTo>
                    <a:pt x="40" y="115"/>
                    <a:pt x="40" y="115"/>
                    <a:pt x="40" y="115"/>
                  </a:cubicBezTo>
                  <a:moveTo>
                    <a:pt x="40" y="115"/>
                  </a:moveTo>
                  <a:cubicBezTo>
                    <a:pt x="40" y="115"/>
                    <a:pt x="40" y="115"/>
                    <a:pt x="40" y="115"/>
                  </a:cubicBezTo>
                  <a:cubicBezTo>
                    <a:pt x="40" y="115"/>
                    <a:pt x="40" y="115"/>
                    <a:pt x="40" y="115"/>
                  </a:cubicBezTo>
                  <a:moveTo>
                    <a:pt x="40" y="115"/>
                  </a:moveTo>
                  <a:cubicBezTo>
                    <a:pt x="40" y="115"/>
                    <a:pt x="40" y="115"/>
                    <a:pt x="40" y="115"/>
                  </a:cubicBezTo>
                  <a:cubicBezTo>
                    <a:pt x="40" y="115"/>
                    <a:pt x="40" y="115"/>
                    <a:pt x="40" y="115"/>
                  </a:cubicBezTo>
                  <a:moveTo>
                    <a:pt x="40" y="115"/>
                  </a:moveTo>
                  <a:cubicBezTo>
                    <a:pt x="40" y="115"/>
                    <a:pt x="40" y="115"/>
                    <a:pt x="40" y="115"/>
                  </a:cubicBezTo>
                  <a:cubicBezTo>
                    <a:pt x="40" y="115"/>
                    <a:pt x="40" y="115"/>
                    <a:pt x="40" y="115"/>
                  </a:cubicBezTo>
                  <a:moveTo>
                    <a:pt x="40" y="115"/>
                  </a:moveTo>
                  <a:cubicBezTo>
                    <a:pt x="40" y="115"/>
                    <a:pt x="40" y="115"/>
                    <a:pt x="40" y="115"/>
                  </a:cubicBezTo>
                  <a:cubicBezTo>
                    <a:pt x="40" y="115"/>
                    <a:pt x="40" y="115"/>
                    <a:pt x="40" y="115"/>
                  </a:cubicBezTo>
                  <a:moveTo>
                    <a:pt x="40" y="115"/>
                  </a:moveTo>
                  <a:cubicBezTo>
                    <a:pt x="40" y="115"/>
                    <a:pt x="40" y="115"/>
                    <a:pt x="40" y="115"/>
                  </a:cubicBezTo>
                  <a:cubicBezTo>
                    <a:pt x="40" y="115"/>
                    <a:pt x="40" y="115"/>
                    <a:pt x="40" y="115"/>
                  </a:cubicBezTo>
                  <a:moveTo>
                    <a:pt x="0" y="0"/>
                  </a:moveTo>
                  <a:cubicBezTo>
                    <a:pt x="0" y="0"/>
                    <a:pt x="0" y="0"/>
                    <a:pt x="0" y="0"/>
                  </a:cubicBezTo>
                  <a:cubicBezTo>
                    <a:pt x="74" y="4"/>
                    <a:pt x="74" y="4"/>
                    <a:pt x="74" y="4"/>
                  </a:cubicBezTo>
                  <a:cubicBezTo>
                    <a:pt x="74" y="4"/>
                    <a:pt x="74" y="4"/>
                    <a:pt x="74" y="4"/>
                  </a:cubicBezTo>
                  <a:cubicBezTo>
                    <a:pt x="0" y="0"/>
                    <a:pt x="0" y="0"/>
                    <a:pt x="0" y="0"/>
                  </a:cubicBezTo>
                </a:path>
              </a:pathLst>
            </a:custGeom>
            <a:solidFill>
              <a:srgbClr val="858B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2"/>
            <p:cNvSpPr/>
            <p:nvPr/>
          </p:nvSpPr>
          <p:spPr>
            <a:xfrm>
              <a:off x="4574242" y="2219587"/>
              <a:ext cx="235765" cy="391922"/>
            </a:xfrm>
            <a:custGeom>
              <a:rect b="b" l="l" r="r" t="t"/>
              <a:pathLst>
                <a:path extrusionOk="0" h="123" w="74">
                  <a:moveTo>
                    <a:pt x="0" y="0"/>
                  </a:moveTo>
                  <a:cubicBezTo>
                    <a:pt x="6" y="41"/>
                    <a:pt x="5" y="82"/>
                    <a:pt x="6" y="123"/>
                  </a:cubicBezTo>
                  <a:cubicBezTo>
                    <a:pt x="22" y="122"/>
                    <a:pt x="35" y="119"/>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40" y="115"/>
                    <a:pt x="40" y="115"/>
                    <a:pt x="40" y="115"/>
                  </a:cubicBezTo>
                  <a:cubicBezTo>
                    <a:pt x="58" y="99"/>
                    <a:pt x="74" y="4"/>
                    <a:pt x="74" y="4"/>
                  </a:cubicBezTo>
                  <a:cubicBezTo>
                    <a:pt x="0" y="0"/>
                    <a:pt x="0" y="0"/>
                    <a:pt x="0" y="0"/>
                  </a:cubicBezTo>
                </a:path>
              </a:pathLst>
            </a:custGeom>
            <a:solidFill>
              <a:srgbClr val="7D82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2"/>
            <p:cNvSpPr/>
            <p:nvPr/>
          </p:nvSpPr>
          <p:spPr>
            <a:xfrm>
              <a:off x="3798052" y="2204278"/>
              <a:ext cx="251075" cy="124007"/>
            </a:xfrm>
            <a:custGeom>
              <a:rect b="b" l="l" r="r" t="t"/>
              <a:pathLst>
                <a:path extrusionOk="0" h="39" w="79">
                  <a:moveTo>
                    <a:pt x="27" y="0"/>
                  </a:moveTo>
                  <a:cubicBezTo>
                    <a:pt x="74" y="2"/>
                    <a:pt x="74" y="2"/>
                    <a:pt x="74" y="2"/>
                  </a:cubicBezTo>
                  <a:cubicBezTo>
                    <a:pt x="79" y="39"/>
                    <a:pt x="79" y="39"/>
                    <a:pt x="79" y="39"/>
                  </a:cubicBezTo>
                  <a:cubicBezTo>
                    <a:pt x="79" y="39"/>
                    <a:pt x="0" y="13"/>
                    <a:pt x="27" y="0"/>
                  </a:cubicBez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2"/>
            <p:cNvSpPr/>
            <p:nvPr/>
          </p:nvSpPr>
          <p:spPr>
            <a:xfrm>
              <a:off x="4803883" y="2245614"/>
              <a:ext cx="270978" cy="117883"/>
            </a:xfrm>
            <a:custGeom>
              <a:rect b="b" l="l" r="r" t="t"/>
              <a:pathLst>
                <a:path extrusionOk="0" h="37" w="85">
                  <a:moveTo>
                    <a:pt x="58" y="2"/>
                  </a:moveTo>
                  <a:cubicBezTo>
                    <a:pt x="8" y="0"/>
                    <a:pt x="8" y="0"/>
                    <a:pt x="8" y="0"/>
                  </a:cubicBezTo>
                  <a:cubicBezTo>
                    <a:pt x="0" y="37"/>
                    <a:pt x="0" y="37"/>
                    <a:pt x="0" y="37"/>
                  </a:cubicBezTo>
                  <a:cubicBezTo>
                    <a:pt x="0" y="37"/>
                    <a:pt x="85" y="18"/>
                    <a:pt x="58" y="2"/>
                  </a:cubicBez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2"/>
            <p:cNvSpPr/>
            <p:nvPr/>
          </p:nvSpPr>
          <p:spPr>
            <a:xfrm>
              <a:off x="4052189" y="1861346"/>
              <a:ext cx="754756" cy="292411"/>
            </a:xfrm>
            <a:custGeom>
              <a:rect b="b" l="l" r="r" t="t"/>
              <a:pathLst>
                <a:path extrusionOk="0" h="92" w="237">
                  <a:moveTo>
                    <a:pt x="0" y="92"/>
                  </a:moveTo>
                  <a:cubicBezTo>
                    <a:pt x="237" y="66"/>
                    <a:pt x="237" y="66"/>
                    <a:pt x="237" y="66"/>
                  </a:cubicBezTo>
                  <a:cubicBezTo>
                    <a:pt x="237" y="66"/>
                    <a:pt x="110" y="0"/>
                    <a:pt x="0" y="92"/>
                  </a:cubicBezTo>
                </a:path>
              </a:pathLst>
            </a:custGeom>
            <a:solidFill>
              <a:srgbClr val="CCD3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2"/>
            <p:cNvSpPr/>
            <p:nvPr/>
          </p:nvSpPr>
          <p:spPr>
            <a:xfrm>
              <a:off x="4052189" y="2074148"/>
              <a:ext cx="341401" cy="79609"/>
            </a:xfrm>
            <a:custGeom>
              <a:rect b="b" l="l" r="r" t="t"/>
              <a:pathLst>
                <a:path extrusionOk="0" h="25" w="107">
                  <a:moveTo>
                    <a:pt x="107" y="13"/>
                  </a:moveTo>
                  <a:cubicBezTo>
                    <a:pt x="0" y="25"/>
                    <a:pt x="0" y="25"/>
                    <a:pt x="0" y="25"/>
                  </a:cubicBezTo>
                  <a:cubicBezTo>
                    <a:pt x="107" y="13"/>
                    <a:pt x="107" y="13"/>
                    <a:pt x="107" y="13"/>
                  </a:cubicBezTo>
                  <a:cubicBezTo>
                    <a:pt x="107" y="13"/>
                    <a:pt x="107" y="13"/>
                    <a:pt x="107" y="13"/>
                  </a:cubicBezTo>
                  <a:moveTo>
                    <a:pt x="36" y="0"/>
                  </a:moveTo>
                  <a:cubicBezTo>
                    <a:pt x="24" y="7"/>
                    <a:pt x="12" y="15"/>
                    <a:pt x="0" y="25"/>
                  </a:cubicBezTo>
                  <a:cubicBezTo>
                    <a:pt x="0" y="25"/>
                    <a:pt x="0" y="25"/>
                    <a:pt x="0" y="25"/>
                  </a:cubicBezTo>
                  <a:cubicBezTo>
                    <a:pt x="12" y="15"/>
                    <a:pt x="24" y="7"/>
                    <a:pt x="36" y="0"/>
                  </a:cubicBezTo>
                </a:path>
              </a:pathLst>
            </a:custGeom>
            <a:solidFill>
              <a:srgbClr val="FDFE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2"/>
            <p:cNvSpPr/>
            <p:nvPr/>
          </p:nvSpPr>
          <p:spPr>
            <a:xfrm>
              <a:off x="4052189" y="1997601"/>
              <a:ext cx="442443" cy="156156"/>
            </a:xfrm>
            <a:custGeom>
              <a:rect b="b" l="l" r="r" t="t"/>
              <a:pathLst>
                <a:path extrusionOk="0" h="49" w="139">
                  <a:moveTo>
                    <a:pt x="135" y="0"/>
                  </a:moveTo>
                  <a:cubicBezTo>
                    <a:pt x="104" y="0"/>
                    <a:pt x="70" y="6"/>
                    <a:pt x="36" y="24"/>
                  </a:cubicBezTo>
                  <a:cubicBezTo>
                    <a:pt x="24" y="31"/>
                    <a:pt x="12" y="39"/>
                    <a:pt x="0" y="49"/>
                  </a:cubicBezTo>
                  <a:cubicBezTo>
                    <a:pt x="0" y="49"/>
                    <a:pt x="0" y="49"/>
                    <a:pt x="0" y="49"/>
                  </a:cubicBezTo>
                  <a:cubicBezTo>
                    <a:pt x="107" y="37"/>
                    <a:pt x="107" y="37"/>
                    <a:pt x="107" y="37"/>
                  </a:cubicBezTo>
                  <a:cubicBezTo>
                    <a:pt x="114" y="22"/>
                    <a:pt x="126" y="10"/>
                    <a:pt x="139" y="0"/>
                  </a:cubicBezTo>
                  <a:cubicBezTo>
                    <a:pt x="138" y="0"/>
                    <a:pt x="136" y="0"/>
                    <a:pt x="135" y="0"/>
                  </a:cubicBezTo>
                </a:path>
              </a:pathLst>
            </a:custGeom>
            <a:solidFill>
              <a:srgbClr val="E4E8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2"/>
            <p:cNvSpPr/>
            <p:nvPr/>
          </p:nvSpPr>
          <p:spPr>
            <a:xfrm>
              <a:off x="5332059" y="1166297"/>
              <a:ext cx="188307" cy="269446"/>
            </a:xfrm>
            <a:custGeom>
              <a:rect b="b" l="l" r="r" t="t"/>
              <a:pathLst>
                <a:path extrusionOk="0" h="85" w="59">
                  <a:moveTo>
                    <a:pt x="0" y="85"/>
                  </a:moveTo>
                  <a:cubicBezTo>
                    <a:pt x="0" y="85"/>
                    <a:pt x="0" y="0"/>
                    <a:pt x="43" y="15"/>
                  </a:cubicBezTo>
                  <a:cubicBezTo>
                    <a:pt x="43" y="15"/>
                    <a:pt x="59" y="21"/>
                    <a:pt x="52" y="35"/>
                  </a:cubicBezTo>
                  <a:cubicBezTo>
                    <a:pt x="45" y="49"/>
                    <a:pt x="44" y="41"/>
                    <a:pt x="42" y="38"/>
                  </a:cubicBezTo>
                  <a:cubicBezTo>
                    <a:pt x="40" y="36"/>
                    <a:pt x="28" y="24"/>
                    <a:pt x="20" y="37"/>
                  </a:cubicBezTo>
                  <a:cubicBezTo>
                    <a:pt x="11" y="50"/>
                    <a:pt x="8" y="84"/>
                    <a:pt x="8" y="84"/>
                  </a:cubicBezTo>
                </a:path>
              </a:pathLst>
            </a:custGeom>
            <a:solidFill>
              <a:srgbClr val="3270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2"/>
            <p:cNvSpPr/>
            <p:nvPr/>
          </p:nvSpPr>
          <p:spPr>
            <a:xfrm>
              <a:off x="5328997" y="1158643"/>
              <a:ext cx="191369" cy="264854"/>
            </a:xfrm>
            <a:custGeom>
              <a:rect b="b" l="l" r="r" t="t"/>
              <a:pathLst>
                <a:path extrusionOk="0" h="83" w="60">
                  <a:moveTo>
                    <a:pt x="0" y="83"/>
                  </a:moveTo>
                  <a:cubicBezTo>
                    <a:pt x="0" y="83"/>
                    <a:pt x="0" y="0"/>
                    <a:pt x="44" y="15"/>
                  </a:cubicBezTo>
                  <a:cubicBezTo>
                    <a:pt x="44" y="15"/>
                    <a:pt x="60" y="20"/>
                    <a:pt x="53" y="34"/>
                  </a:cubicBezTo>
                  <a:cubicBezTo>
                    <a:pt x="46" y="47"/>
                    <a:pt x="45" y="39"/>
                    <a:pt x="43" y="37"/>
                  </a:cubicBezTo>
                  <a:cubicBezTo>
                    <a:pt x="40" y="35"/>
                    <a:pt x="28" y="23"/>
                    <a:pt x="20" y="36"/>
                  </a:cubicBezTo>
                  <a:cubicBezTo>
                    <a:pt x="11" y="49"/>
                    <a:pt x="8" y="82"/>
                    <a:pt x="8" y="82"/>
                  </a:cubicBezTo>
                </a:path>
              </a:pathLst>
            </a:custGeom>
            <a:solidFill>
              <a:srgbClr val="49A3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2"/>
            <p:cNvSpPr/>
            <p:nvPr/>
          </p:nvSpPr>
          <p:spPr>
            <a:xfrm>
              <a:off x="5087107" y="1311738"/>
              <a:ext cx="448567" cy="564919"/>
            </a:xfrm>
            <a:custGeom>
              <a:rect b="b" l="l" r="r" t="t"/>
              <a:pathLst>
                <a:path extrusionOk="0" h="178" w="141">
                  <a:moveTo>
                    <a:pt x="117" y="36"/>
                  </a:moveTo>
                  <a:cubicBezTo>
                    <a:pt x="117" y="36"/>
                    <a:pt x="131" y="24"/>
                    <a:pt x="135" y="51"/>
                  </a:cubicBezTo>
                  <a:cubicBezTo>
                    <a:pt x="141" y="88"/>
                    <a:pt x="99" y="141"/>
                    <a:pt x="79" y="158"/>
                  </a:cubicBezTo>
                  <a:cubicBezTo>
                    <a:pt x="79" y="158"/>
                    <a:pt x="49" y="178"/>
                    <a:pt x="38" y="155"/>
                  </a:cubicBezTo>
                  <a:cubicBezTo>
                    <a:pt x="38" y="155"/>
                    <a:pt x="13" y="162"/>
                    <a:pt x="6" y="142"/>
                  </a:cubicBezTo>
                  <a:cubicBezTo>
                    <a:pt x="0" y="124"/>
                    <a:pt x="7" y="83"/>
                    <a:pt x="7" y="78"/>
                  </a:cubicBezTo>
                  <a:cubicBezTo>
                    <a:pt x="13" y="42"/>
                    <a:pt x="25" y="5"/>
                    <a:pt x="37" y="7"/>
                  </a:cubicBezTo>
                  <a:cubicBezTo>
                    <a:pt x="47" y="9"/>
                    <a:pt x="45" y="12"/>
                    <a:pt x="48" y="11"/>
                  </a:cubicBezTo>
                  <a:cubicBezTo>
                    <a:pt x="84" y="0"/>
                    <a:pt x="82" y="26"/>
                    <a:pt x="83" y="21"/>
                  </a:cubicBezTo>
                  <a:cubicBezTo>
                    <a:pt x="84" y="16"/>
                    <a:pt x="113" y="8"/>
                    <a:pt x="117" y="36"/>
                  </a:cubicBezTo>
                  <a:close/>
                </a:path>
              </a:pathLst>
            </a:custGeom>
            <a:solidFill>
              <a:srgbClr val="C628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2"/>
            <p:cNvSpPr/>
            <p:nvPr/>
          </p:nvSpPr>
          <p:spPr>
            <a:xfrm>
              <a:off x="5099355" y="1435744"/>
              <a:ext cx="436320" cy="440912"/>
            </a:xfrm>
            <a:custGeom>
              <a:rect b="b" l="l" r="r" t="t"/>
              <a:pathLst>
                <a:path extrusionOk="0" h="139" w="137">
                  <a:moveTo>
                    <a:pt x="131" y="12"/>
                  </a:moveTo>
                  <a:cubicBezTo>
                    <a:pt x="130" y="7"/>
                    <a:pt x="129" y="3"/>
                    <a:pt x="127" y="0"/>
                  </a:cubicBezTo>
                  <a:cubicBezTo>
                    <a:pt x="127" y="36"/>
                    <a:pt x="89" y="84"/>
                    <a:pt x="70" y="100"/>
                  </a:cubicBezTo>
                  <a:cubicBezTo>
                    <a:pt x="70" y="100"/>
                    <a:pt x="40" y="120"/>
                    <a:pt x="30" y="97"/>
                  </a:cubicBezTo>
                  <a:cubicBezTo>
                    <a:pt x="30" y="97"/>
                    <a:pt x="8" y="103"/>
                    <a:pt x="0" y="87"/>
                  </a:cubicBezTo>
                  <a:cubicBezTo>
                    <a:pt x="0" y="93"/>
                    <a:pt x="1" y="99"/>
                    <a:pt x="2" y="103"/>
                  </a:cubicBezTo>
                  <a:cubicBezTo>
                    <a:pt x="9" y="123"/>
                    <a:pt x="34" y="116"/>
                    <a:pt x="34" y="116"/>
                  </a:cubicBezTo>
                  <a:cubicBezTo>
                    <a:pt x="45" y="139"/>
                    <a:pt x="75" y="119"/>
                    <a:pt x="75" y="119"/>
                  </a:cubicBezTo>
                  <a:cubicBezTo>
                    <a:pt x="95" y="102"/>
                    <a:pt x="137" y="49"/>
                    <a:pt x="131" y="12"/>
                  </a:cubicBezTo>
                  <a:close/>
                </a:path>
              </a:pathLst>
            </a:custGeom>
            <a:solidFill>
              <a:srgbClr val="9B10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2"/>
            <p:cNvSpPr/>
            <p:nvPr/>
          </p:nvSpPr>
          <p:spPr>
            <a:xfrm>
              <a:off x="5151407" y="1374506"/>
              <a:ext cx="120945" cy="220456"/>
            </a:xfrm>
            <a:custGeom>
              <a:rect b="b" l="l" r="r" t="t"/>
              <a:pathLst>
                <a:path extrusionOk="0" h="69" w="38">
                  <a:moveTo>
                    <a:pt x="7" y="30"/>
                  </a:moveTo>
                  <a:cubicBezTo>
                    <a:pt x="0" y="47"/>
                    <a:pt x="0" y="64"/>
                    <a:pt x="7" y="66"/>
                  </a:cubicBezTo>
                  <a:cubicBezTo>
                    <a:pt x="13" y="69"/>
                    <a:pt x="24" y="57"/>
                    <a:pt x="31" y="39"/>
                  </a:cubicBezTo>
                  <a:cubicBezTo>
                    <a:pt x="38" y="22"/>
                    <a:pt x="38" y="5"/>
                    <a:pt x="32" y="3"/>
                  </a:cubicBezTo>
                  <a:cubicBezTo>
                    <a:pt x="25" y="0"/>
                    <a:pt x="14" y="12"/>
                    <a:pt x="7" y="30"/>
                  </a:cubicBezTo>
                  <a:close/>
                </a:path>
              </a:pathLst>
            </a:custGeom>
            <a:solidFill>
              <a:srgbClr val="EA75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2"/>
            <p:cNvSpPr/>
            <p:nvPr/>
          </p:nvSpPr>
          <p:spPr>
            <a:xfrm>
              <a:off x="5414730" y="5950500"/>
              <a:ext cx="1964100" cy="186900"/>
            </a:xfrm>
            <a:prstGeom prst="ellipse">
              <a:avLst/>
            </a:prstGeom>
            <a:solidFill>
              <a:srgbClr val="CCD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2"/>
            <p:cNvSpPr/>
            <p:nvPr/>
          </p:nvSpPr>
          <p:spPr>
            <a:xfrm>
              <a:off x="6264404" y="2366558"/>
              <a:ext cx="474593" cy="632281"/>
            </a:xfrm>
            <a:custGeom>
              <a:rect b="b" l="l" r="r" t="t"/>
              <a:pathLst>
                <a:path extrusionOk="0" h="199" w="149">
                  <a:moveTo>
                    <a:pt x="24" y="37"/>
                  </a:moveTo>
                  <a:cubicBezTo>
                    <a:pt x="24" y="37"/>
                    <a:pt x="78" y="0"/>
                    <a:pt x="102" y="37"/>
                  </a:cubicBezTo>
                  <a:cubicBezTo>
                    <a:pt x="126" y="74"/>
                    <a:pt x="12" y="147"/>
                    <a:pt x="93" y="167"/>
                  </a:cubicBezTo>
                  <a:cubicBezTo>
                    <a:pt x="93" y="167"/>
                    <a:pt x="127" y="167"/>
                    <a:pt x="118" y="137"/>
                  </a:cubicBezTo>
                  <a:cubicBezTo>
                    <a:pt x="118" y="137"/>
                    <a:pt x="149" y="199"/>
                    <a:pt x="75" y="199"/>
                  </a:cubicBezTo>
                  <a:cubicBezTo>
                    <a:pt x="0" y="199"/>
                    <a:pt x="3" y="149"/>
                    <a:pt x="19" y="117"/>
                  </a:cubicBezTo>
                  <a:cubicBezTo>
                    <a:pt x="35" y="84"/>
                    <a:pt x="24" y="37"/>
                    <a:pt x="24" y="37"/>
                  </a:cubicBezTo>
                  <a:close/>
                </a:path>
              </a:pathLst>
            </a:custGeom>
            <a:solidFill>
              <a:srgbClr val="AA7B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2"/>
            <p:cNvSpPr/>
            <p:nvPr/>
          </p:nvSpPr>
          <p:spPr>
            <a:xfrm>
              <a:off x="6344014" y="2420142"/>
              <a:ext cx="93300" cy="180600"/>
            </a:xfrm>
            <a:prstGeom prst="ellipse">
              <a:avLst/>
            </a:pr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2"/>
            <p:cNvSpPr/>
            <p:nvPr/>
          </p:nvSpPr>
          <p:spPr>
            <a:xfrm>
              <a:off x="5971993" y="2913106"/>
              <a:ext cx="177590" cy="307720"/>
            </a:xfrm>
            <a:custGeom>
              <a:rect b="b" l="l" r="r" t="t"/>
              <a:pathLst>
                <a:path extrusionOk="0" h="201" w="116">
                  <a:moveTo>
                    <a:pt x="67" y="201"/>
                  </a:moveTo>
                  <a:lnTo>
                    <a:pt x="0" y="191"/>
                  </a:lnTo>
                  <a:lnTo>
                    <a:pt x="17" y="18"/>
                  </a:lnTo>
                  <a:lnTo>
                    <a:pt x="116" y="0"/>
                  </a:lnTo>
                  <a:lnTo>
                    <a:pt x="114" y="158"/>
                  </a:lnTo>
                  <a:lnTo>
                    <a:pt x="67" y="201"/>
                  </a:lnTo>
                  <a:close/>
                </a:path>
              </a:pathLst>
            </a:custGeom>
            <a:solidFill>
              <a:srgbClr val="CE8A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2"/>
            <p:cNvSpPr/>
            <p:nvPr/>
          </p:nvSpPr>
          <p:spPr>
            <a:xfrm>
              <a:off x="5704079" y="2156819"/>
              <a:ext cx="736385" cy="842020"/>
            </a:xfrm>
            <a:custGeom>
              <a:rect b="b" l="l" r="r" t="t"/>
              <a:pathLst>
                <a:path extrusionOk="0" h="265" w="231">
                  <a:moveTo>
                    <a:pt x="209" y="150"/>
                  </a:moveTo>
                  <a:cubicBezTo>
                    <a:pt x="208" y="150"/>
                    <a:pt x="206" y="150"/>
                    <a:pt x="204" y="150"/>
                  </a:cubicBezTo>
                  <a:cubicBezTo>
                    <a:pt x="207" y="115"/>
                    <a:pt x="202" y="56"/>
                    <a:pt x="172" y="43"/>
                  </a:cubicBezTo>
                  <a:cubicBezTo>
                    <a:pt x="136" y="27"/>
                    <a:pt x="77" y="0"/>
                    <a:pt x="44" y="68"/>
                  </a:cubicBezTo>
                  <a:cubicBezTo>
                    <a:pt x="44" y="68"/>
                    <a:pt x="34" y="140"/>
                    <a:pt x="23" y="157"/>
                  </a:cubicBezTo>
                  <a:cubicBezTo>
                    <a:pt x="12" y="182"/>
                    <a:pt x="0" y="253"/>
                    <a:pt x="98" y="263"/>
                  </a:cubicBezTo>
                  <a:cubicBezTo>
                    <a:pt x="141" y="265"/>
                    <a:pt x="190" y="257"/>
                    <a:pt x="199" y="195"/>
                  </a:cubicBezTo>
                  <a:cubicBezTo>
                    <a:pt x="201" y="195"/>
                    <a:pt x="203" y="196"/>
                    <a:pt x="205" y="196"/>
                  </a:cubicBezTo>
                  <a:cubicBezTo>
                    <a:pt x="220" y="198"/>
                    <a:pt x="228" y="186"/>
                    <a:pt x="230" y="171"/>
                  </a:cubicBezTo>
                  <a:cubicBezTo>
                    <a:pt x="231" y="156"/>
                    <a:pt x="224" y="152"/>
                    <a:pt x="209" y="150"/>
                  </a:cubicBezTo>
                </a:path>
              </a:pathLst>
            </a:custGeom>
            <a:solidFill>
              <a:srgbClr val="F9C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2"/>
            <p:cNvSpPr/>
            <p:nvPr/>
          </p:nvSpPr>
          <p:spPr>
            <a:xfrm>
              <a:off x="5959746" y="2233366"/>
              <a:ext cx="480717" cy="765472"/>
            </a:xfrm>
            <a:custGeom>
              <a:rect b="b" l="l" r="r" t="t"/>
              <a:pathLst>
                <a:path extrusionOk="0" h="241" w="151">
                  <a:moveTo>
                    <a:pt x="129" y="126"/>
                  </a:moveTo>
                  <a:cubicBezTo>
                    <a:pt x="128" y="126"/>
                    <a:pt x="126" y="126"/>
                    <a:pt x="124" y="126"/>
                  </a:cubicBezTo>
                  <a:cubicBezTo>
                    <a:pt x="127" y="91"/>
                    <a:pt x="122" y="32"/>
                    <a:pt x="92" y="19"/>
                  </a:cubicBezTo>
                  <a:cubicBezTo>
                    <a:pt x="76" y="11"/>
                    <a:pt x="55" y="2"/>
                    <a:pt x="33" y="0"/>
                  </a:cubicBezTo>
                  <a:cubicBezTo>
                    <a:pt x="35" y="10"/>
                    <a:pt x="34" y="20"/>
                    <a:pt x="31" y="29"/>
                  </a:cubicBezTo>
                  <a:cubicBezTo>
                    <a:pt x="45" y="28"/>
                    <a:pt x="60" y="34"/>
                    <a:pt x="70" y="51"/>
                  </a:cubicBezTo>
                  <a:cubicBezTo>
                    <a:pt x="89" y="84"/>
                    <a:pt x="101" y="125"/>
                    <a:pt x="93" y="163"/>
                  </a:cubicBezTo>
                  <a:cubicBezTo>
                    <a:pt x="83" y="208"/>
                    <a:pt x="44" y="232"/>
                    <a:pt x="0" y="236"/>
                  </a:cubicBezTo>
                  <a:cubicBezTo>
                    <a:pt x="0" y="236"/>
                    <a:pt x="0" y="236"/>
                    <a:pt x="0" y="236"/>
                  </a:cubicBezTo>
                  <a:cubicBezTo>
                    <a:pt x="6" y="237"/>
                    <a:pt x="12" y="238"/>
                    <a:pt x="18" y="239"/>
                  </a:cubicBezTo>
                  <a:cubicBezTo>
                    <a:pt x="61" y="241"/>
                    <a:pt x="110" y="233"/>
                    <a:pt x="119" y="171"/>
                  </a:cubicBezTo>
                  <a:cubicBezTo>
                    <a:pt x="121" y="171"/>
                    <a:pt x="123" y="172"/>
                    <a:pt x="125" y="172"/>
                  </a:cubicBezTo>
                  <a:cubicBezTo>
                    <a:pt x="140" y="174"/>
                    <a:pt x="148" y="162"/>
                    <a:pt x="150" y="147"/>
                  </a:cubicBezTo>
                  <a:cubicBezTo>
                    <a:pt x="151" y="132"/>
                    <a:pt x="144" y="128"/>
                    <a:pt x="129" y="126"/>
                  </a:cubicBezTo>
                </a:path>
              </a:pathLst>
            </a:custGeom>
            <a:solidFill>
              <a:srgbClr val="E8A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2"/>
            <p:cNvSpPr/>
            <p:nvPr/>
          </p:nvSpPr>
          <p:spPr>
            <a:xfrm>
              <a:off x="5857173" y="2642128"/>
              <a:ext cx="137785" cy="120945"/>
            </a:xfrm>
            <a:custGeom>
              <a:rect b="b" l="l" r="r" t="t"/>
              <a:pathLst>
                <a:path extrusionOk="0" h="38" w="43">
                  <a:moveTo>
                    <a:pt x="18" y="17"/>
                  </a:moveTo>
                  <a:cubicBezTo>
                    <a:pt x="23" y="16"/>
                    <a:pt x="29" y="12"/>
                    <a:pt x="30" y="6"/>
                  </a:cubicBezTo>
                  <a:cubicBezTo>
                    <a:pt x="31" y="0"/>
                    <a:pt x="43" y="2"/>
                    <a:pt x="42" y="9"/>
                  </a:cubicBezTo>
                  <a:cubicBezTo>
                    <a:pt x="40" y="17"/>
                    <a:pt x="43" y="38"/>
                    <a:pt x="24" y="38"/>
                  </a:cubicBezTo>
                  <a:cubicBezTo>
                    <a:pt x="6" y="38"/>
                    <a:pt x="0" y="28"/>
                    <a:pt x="6" y="21"/>
                  </a:cubicBezTo>
                  <a:cubicBezTo>
                    <a:pt x="9" y="17"/>
                    <a:pt x="14" y="18"/>
                    <a:pt x="18" y="17"/>
                  </a:cubicBezTo>
                  <a:close/>
                </a:path>
              </a:pathLst>
            </a:custGeom>
            <a:solidFill>
              <a:srgbClr val="E8A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2"/>
            <p:cNvSpPr/>
            <p:nvPr/>
          </p:nvSpPr>
          <p:spPr>
            <a:xfrm>
              <a:off x="5968932" y="2792161"/>
              <a:ext cx="153094" cy="67362"/>
            </a:xfrm>
            <a:custGeom>
              <a:rect b="b" l="l" r="r" t="t"/>
              <a:pathLst>
                <a:path extrusionOk="0" h="21" w="48">
                  <a:moveTo>
                    <a:pt x="0" y="8"/>
                  </a:moveTo>
                  <a:cubicBezTo>
                    <a:pt x="0" y="8"/>
                    <a:pt x="28" y="9"/>
                    <a:pt x="48" y="0"/>
                  </a:cubicBezTo>
                  <a:cubicBezTo>
                    <a:pt x="48" y="0"/>
                    <a:pt x="44" y="19"/>
                    <a:pt x="22" y="20"/>
                  </a:cubicBezTo>
                  <a:cubicBezTo>
                    <a:pt x="1" y="21"/>
                    <a:pt x="0" y="8"/>
                    <a:pt x="0" y="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2"/>
            <p:cNvSpPr/>
            <p:nvPr/>
          </p:nvSpPr>
          <p:spPr>
            <a:xfrm>
              <a:off x="6045479" y="2570174"/>
              <a:ext cx="44400" cy="948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2"/>
            <p:cNvSpPr/>
            <p:nvPr/>
          </p:nvSpPr>
          <p:spPr>
            <a:xfrm>
              <a:off x="5877075" y="2553333"/>
              <a:ext cx="44400" cy="966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2"/>
            <p:cNvSpPr/>
            <p:nvPr/>
          </p:nvSpPr>
          <p:spPr>
            <a:xfrm>
              <a:off x="6057726" y="2185907"/>
              <a:ext cx="362834" cy="567981"/>
            </a:xfrm>
            <a:custGeom>
              <a:rect b="b" l="l" r="r" t="t"/>
              <a:pathLst>
                <a:path extrusionOk="0" h="179" w="114">
                  <a:moveTo>
                    <a:pt x="1" y="38"/>
                  </a:moveTo>
                  <a:cubicBezTo>
                    <a:pt x="1" y="38"/>
                    <a:pt x="0" y="108"/>
                    <a:pt x="60" y="145"/>
                  </a:cubicBezTo>
                  <a:cubicBezTo>
                    <a:pt x="60" y="145"/>
                    <a:pt x="83" y="157"/>
                    <a:pt x="82" y="179"/>
                  </a:cubicBezTo>
                  <a:cubicBezTo>
                    <a:pt x="82" y="179"/>
                    <a:pt x="103" y="165"/>
                    <a:pt x="109" y="101"/>
                  </a:cubicBezTo>
                  <a:cubicBezTo>
                    <a:pt x="114" y="52"/>
                    <a:pt x="51" y="0"/>
                    <a:pt x="19" y="11"/>
                  </a:cubicBezTo>
                  <a:cubicBezTo>
                    <a:pt x="10" y="15"/>
                    <a:pt x="3" y="23"/>
                    <a:pt x="1" y="38"/>
                  </a:cubicBezTo>
                </a:path>
              </a:pathLst>
            </a:custGeom>
            <a:solidFill>
              <a:srgbClr val="D6A4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2"/>
            <p:cNvSpPr/>
            <p:nvPr/>
          </p:nvSpPr>
          <p:spPr>
            <a:xfrm>
              <a:off x="6083753" y="2185907"/>
              <a:ext cx="336808" cy="567981"/>
            </a:xfrm>
            <a:custGeom>
              <a:rect b="b" l="l" r="r" t="t"/>
              <a:pathLst>
                <a:path extrusionOk="0" h="179" w="106">
                  <a:moveTo>
                    <a:pt x="11" y="11"/>
                  </a:moveTo>
                  <a:cubicBezTo>
                    <a:pt x="7" y="13"/>
                    <a:pt x="3" y="15"/>
                    <a:pt x="0" y="19"/>
                  </a:cubicBezTo>
                  <a:cubicBezTo>
                    <a:pt x="19" y="13"/>
                    <a:pt x="43" y="20"/>
                    <a:pt x="52" y="39"/>
                  </a:cubicBezTo>
                  <a:cubicBezTo>
                    <a:pt x="67" y="70"/>
                    <a:pt x="79" y="110"/>
                    <a:pt x="66" y="143"/>
                  </a:cubicBezTo>
                  <a:cubicBezTo>
                    <a:pt x="65" y="146"/>
                    <a:pt x="63" y="149"/>
                    <a:pt x="61" y="152"/>
                  </a:cubicBezTo>
                  <a:cubicBezTo>
                    <a:pt x="68" y="158"/>
                    <a:pt x="75" y="167"/>
                    <a:pt x="74" y="179"/>
                  </a:cubicBezTo>
                  <a:cubicBezTo>
                    <a:pt x="74" y="179"/>
                    <a:pt x="95" y="165"/>
                    <a:pt x="101" y="101"/>
                  </a:cubicBezTo>
                  <a:cubicBezTo>
                    <a:pt x="106" y="52"/>
                    <a:pt x="43" y="0"/>
                    <a:pt x="11" y="11"/>
                  </a:cubicBezTo>
                </a:path>
              </a:pathLst>
            </a:custGeom>
            <a:solidFill>
              <a:srgbClr val="AA7B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2"/>
            <p:cNvSpPr/>
            <p:nvPr/>
          </p:nvSpPr>
          <p:spPr>
            <a:xfrm>
              <a:off x="5774502" y="2115483"/>
              <a:ext cx="394984" cy="358241"/>
            </a:xfrm>
            <a:custGeom>
              <a:rect b="b" l="l" r="r" t="t"/>
              <a:pathLst>
                <a:path extrusionOk="0" h="113" w="124">
                  <a:moveTo>
                    <a:pt x="124" y="35"/>
                  </a:moveTo>
                  <a:cubicBezTo>
                    <a:pt x="124" y="35"/>
                    <a:pt x="110" y="108"/>
                    <a:pt x="0" y="113"/>
                  </a:cubicBezTo>
                  <a:cubicBezTo>
                    <a:pt x="0" y="113"/>
                    <a:pt x="0" y="0"/>
                    <a:pt x="124" y="35"/>
                  </a:cubicBezTo>
                  <a:close/>
                </a:path>
              </a:pathLst>
            </a:custGeom>
            <a:solidFill>
              <a:srgbClr val="D6A4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2"/>
            <p:cNvSpPr/>
            <p:nvPr/>
          </p:nvSpPr>
          <p:spPr>
            <a:xfrm>
              <a:off x="6057726" y="2245614"/>
              <a:ext cx="162280" cy="445505"/>
            </a:xfrm>
            <a:custGeom>
              <a:rect b="b" l="l" r="r" t="t"/>
              <a:pathLst>
                <a:path extrusionOk="0" h="140" w="51">
                  <a:moveTo>
                    <a:pt x="6" y="0"/>
                  </a:moveTo>
                  <a:cubicBezTo>
                    <a:pt x="6" y="0"/>
                    <a:pt x="6" y="0"/>
                    <a:pt x="6" y="1"/>
                  </a:cubicBezTo>
                  <a:cubicBezTo>
                    <a:pt x="6" y="2"/>
                    <a:pt x="5" y="4"/>
                    <a:pt x="5" y="6"/>
                  </a:cubicBezTo>
                  <a:cubicBezTo>
                    <a:pt x="5" y="10"/>
                    <a:pt x="5" y="16"/>
                    <a:pt x="5" y="24"/>
                  </a:cubicBezTo>
                  <a:cubicBezTo>
                    <a:pt x="5" y="27"/>
                    <a:pt x="5" y="31"/>
                    <a:pt x="6" y="35"/>
                  </a:cubicBezTo>
                  <a:cubicBezTo>
                    <a:pt x="6" y="39"/>
                    <a:pt x="7" y="43"/>
                    <a:pt x="7" y="48"/>
                  </a:cubicBezTo>
                  <a:cubicBezTo>
                    <a:pt x="8" y="52"/>
                    <a:pt x="9" y="56"/>
                    <a:pt x="10" y="61"/>
                  </a:cubicBezTo>
                  <a:cubicBezTo>
                    <a:pt x="11" y="63"/>
                    <a:pt x="11" y="65"/>
                    <a:pt x="12" y="68"/>
                  </a:cubicBezTo>
                  <a:cubicBezTo>
                    <a:pt x="14" y="74"/>
                    <a:pt x="14" y="74"/>
                    <a:pt x="14" y="74"/>
                  </a:cubicBezTo>
                  <a:cubicBezTo>
                    <a:pt x="15" y="79"/>
                    <a:pt x="17" y="83"/>
                    <a:pt x="19" y="88"/>
                  </a:cubicBezTo>
                  <a:cubicBezTo>
                    <a:pt x="20" y="92"/>
                    <a:pt x="22" y="96"/>
                    <a:pt x="24" y="100"/>
                  </a:cubicBezTo>
                  <a:cubicBezTo>
                    <a:pt x="25" y="102"/>
                    <a:pt x="26" y="104"/>
                    <a:pt x="27" y="106"/>
                  </a:cubicBezTo>
                  <a:cubicBezTo>
                    <a:pt x="29" y="107"/>
                    <a:pt x="30" y="109"/>
                    <a:pt x="31" y="111"/>
                  </a:cubicBezTo>
                  <a:cubicBezTo>
                    <a:pt x="33" y="115"/>
                    <a:pt x="35" y="118"/>
                    <a:pt x="37" y="120"/>
                  </a:cubicBezTo>
                  <a:cubicBezTo>
                    <a:pt x="38" y="122"/>
                    <a:pt x="39" y="123"/>
                    <a:pt x="40" y="125"/>
                  </a:cubicBezTo>
                  <a:cubicBezTo>
                    <a:pt x="41" y="126"/>
                    <a:pt x="42" y="127"/>
                    <a:pt x="43" y="128"/>
                  </a:cubicBezTo>
                  <a:cubicBezTo>
                    <a:pt x="44" y="131"/>
                    <a:pt x="46" y="133"/>
                    <a:pt x="47" y="134"/>
                  </a:cubicBezTo>
                  <a:cubicBezTo>
                    <a:pt x="50" y="138"/>
                    <a:pt x="51" y="140"/>
                    <a:pt x="51" y="140"/>
                  </a:cubicBezTo>
                  <a:cubicBezTo>
                    <a:pt x="51" y="140"/>
                    <a:pt x="50" y="138"/>
                    <a:pt x="46" y="135"/>
                  </a:cubicBezTo>
                  <a:cubicBezTo>
                    <a:pt x="45" y="134"/>
                    <a:pt x="43" y="132"/>
                    <a:pt x="40" y="131"/>
                  </a:cubicBezTo>
                  <a:cubicBezTo>
                    <a:pt x="38" y="129"/>
                    <a:pt x="36" y="126"/>
                    <a:pt x="33" y="123"/>
                  </a:cubicBezTo>
                  <a:cubicBezTo>
                    <a:pt x="31" y="121"/>
                    <a:pt x="28" y="118"/>
                    <a:pt x="26" y="114"/>
                  </a:cubicBezTo>
                  <a:cubicBezTo>
                    <a:pt x="23" y="111"/>
                    <a:pt x="20" y="107"/>
                    <a:pt x="18" y="103"/>
                  </a:cubicBezTo>
                  <a:cubicBezTo>
                    <a:pt x="17" y="101"/>
                    <a:pt x="16" y="99"/>
                    <a:pt x="15" y="97"/>
                  </a:cubicBezTo>
                  <a:cubicBezTo>
                    <a:pt x="14" y="95"/>
                    <a:pt x="12" y="93"/>
                    <a:pt x="12" y="91"/>
                  </a:cubicBezTo>
                  <a:cubicBezTo>
                    <a:pt x="10" y="86"/>
                    <a:pt x="7" y="82"/>
                    <a:pt x="6" y="77"/>
                  </a:cubicBezTo>
                  <a:cubicBezTo>
                    <a:pt x="4" y="70"/>
                    <a:pt x="4" y="70"/>
                    <a:pt x="4" y="70"/>
                  </a:cubicBezTo>
                  <a:cubicBezTo>
                    <a:pt x="3" y="67"/>
                    <a:pt x="3" y="65"/>
                    <a:pt x="2" y="63"/>
                  </a:cubicBezTo>
                  <a:cubicBezTo>
                    <a:pt x="1" y="58"/>
                    <a:pt x="1" y="53"/>
                    <a:pt x="0" y="49"/>
                  </a:cubicBezTo>
                  <a:cubicBezTo>
                    <a:pt x="0" y="44"/>
                    <a:pt x="0" y="39"/>
                    <a:pt x="0" y="35"/>
                  </a:cubicBezTo>
                  <a:cubicBezTo>
                    <a:pt x="0" y="31"/>
                    <a:pt x="0" y="27"/>
                    <a:pt x="1" y="23"/>
                  </a:cubicBezTo>
                  <a:cubicBezTo>
                    <a:pt x="1" y="20"/>
                    <a:pt x="1" y="16"/>
                    <a:pt x="2" y="13"/>
                  </a:cubicBezTo>
                  <a:cubicBezTo>
                    <a:pt x="3" y="11"/>
                    <a:pt x="3" y="8"/>
                    <a:pt x="4" y="6"/>
                  </a:cubicBezTo>
                  <a:cubicBezTo>
                    <a:pt x="5" y="2"/>
                    <a:pt x="6" y="0"/>
                    <a:pt x="6" y="0"/>
                  </a:cubicBezTo>
                  <a:close/>
                </a:path>
              </a:pathLst>
            </a:custGeom>
            <a:solidFill>
              <a:srgbClr val="D6A4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2"/>
            <p:cNvSpPr/>
            <p:nvPr/>
          </p:nvSpPr>
          <p:spPr>
            <a:xfrm>
              <a:off x="5847987" y="2481379"/>
              <a:ext cx="97980" cy="41336"/>
            </a:xfrm>
            <a:custGeom>
              <a:rect b="b" l="l" r="r" t="t"/>
              <a:pathLst>
                <a:path extrusionOk="0" h="13" w="31">
                  <a:moveTo>
                    <a:pt x="0" y="7"/>
                  </a:moveTo>
                  <a:cubicBezTo>
                    <a:pt x="0" y="7"/>
                    <a:pt x="0" y="6"/>
                    <a:pt x="0" y="6"/>
                  </a:cubicBezTo>
                  <a:cubicBezTo>
                    <a:pt x="1" y="5"/>
                    <a:pt x="2" y="3"/>
                    <a:pt x="3" y="2"/>
                  </a:cubicBezTo>
                  <a:cubicBezTo>
                    <a:pt x="4" y="2"/>
                    <a:pt x="5" y="1"/>
                    <a:pt x="6" y="1"/>
                  </a:cubicBezTo>
                  <a:cubicBezTo>
                    <a:pt x="7" y="0"/>
                    <a:pt x="8" y="0"/>
                    <a:pt x="9" y="0"/>
                  </a:cubicBezTo>
                  <a:cubicBezTo>
                    <a:pt x="10" y="0"/>
                    <a:pt x="12" y="0"/>
                    <a:pt x="13" y="0"/>
                  </a:cubicBezTo>
                  <a:cubicBezTo>
                    <a:pt x="14" y="0"/>
                    <a:pt x="15" y="0"/>
                    <a:pt x="17" y="1"/>
                  </a:cubicBezTo>
                  <a:cubicBezTo>
                    <a:pt x="18" y="1"/>
                    <a:pt x="19" y="2"/>
                    <a:pt x="20" y="2"/>
                  </a:cubicBezTo>
                  <a:cubicBezTo>
                    <a:pt x="21" y="3"/>
                    <a:pt x="22" y="3"/>
                    <a:pt x="23" y="4"/>
                  </a:cubicBezTo>
                  <a:cubicBezTo>
                    <a:pt x="25" y="5"/>
                    <a:pt x="26" y="7"/>
                    <a:pt x="27" y="8"/>
                  </a:cubicBezTo>
                  <a:cubicBezTo>
                    <a:pt x="28" y="9"/>
                    <a:pt x="29" y="11"/>
                    <a:pt x="30" y="11"/>
                  </a:cubicBezTo>
                  <a:cubicBezTo>
                    <a:pt x="30" y="12"/>
                    <a:pt x="31" y="13"/>
                    <a:pt x="31" y="13"/>
                  </a:cubicBezTo>
                  <a:cubicBezTo>
                    <a:pt x="31" y="13"/>
                    <a:pt x="30" y="13"/>
                    <a:pt x="29" y="12"/>
                  </a:cubicBezTo>
                  <a:cubicBezTo>
                    <a:pt x="28" y="12"/>
                    <a:pt x="27" y="11"/>
                    <a:pt x="26" y="10"/>
                  </a:cubicBezTo>
                  <a:cubicBezTo>
                    <a:pt x="25" y="9"/>
                    <a:pt x="24" y="9"/>
                    <a:pt x="24" y="9"/>
                  </a:cubicBezTo>
                  <a:cubicBezTo>
                    <a:pt x="23" y="8"/>
                    <a:pt x="22" y="8"/>
                    <a:pt x="21" y="7"/>
                  </a:cubicBezTo>
                  <a:cubicBezTo>
                    <a:pt x="20" y="7"/>
                    <a:pt x="19" y="6"/>
                    <a:pt x="18" y="6"/>
                  </a:cubicBezTo>
                  <a:cubicBezTo>
                    <a:pt x="17" y="5"/>
                    <a:pt x="16" y="5"/>
                    <a:pt x="15" y="5"/>
                  </a:cubicBezTo>
                  <a:cubicBezTo>
                    <a:pt x="14" y="4"/>
                    <a:pt x="13" y="4"/>
                    <a:pt x="12" y="4"/>
                  </a:cubicBezTo>
                  <a:cubicBezTo>
                    <a:pt x="11" y="4"/>
                    <a:pt x="10" y="4"/>
                    <a:pt x="10" y="4"/>
                  </a:cubicBezTo>
                  <a:cubicBezTo>
                    <a:pt x="9" y="4"/>
                    <a:pt x="8" y="4"/>
                    <a:pt x="7" y="4"/>
                  </a:cubicBezTo>
                  <a:cubicBezTo>
                    <a:pt x="6" y="4"/>
                    <a:pt x="5" y="4"/>
                    <a:pt x="4" y="4"/>
                  </a:cubicBezTo>
                  <a:cubicBezTo>
                    <a:pt x="1" y="5"/>
                    <a:pt x="0" y="7"/>
                    <a:pt x="0" y="7"/>
                  </a:cubicBezTo>
                  <a:close/>
                </a:path>
              </a:pathLst>
            </a:custGeom>
            <a:solidFill>
              <a:srgbClr val="7C57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2"/>
            <p:cNvSpPr/>
            <p:nvPr/>
          </p:nvSpPr>
          <p:spPr>
            <a:xfrm>
              <a:off x="6025577" y="2493627"/>
              <a:ext cx="131661" cy="41336"/>
            </a:xfrm>
            <a:custGeom>
              <a:rect b="b" l="l" r="r" t="t"/>
              <a:pathLst>
                <a:path extrusionOk="0" h="13" w="41">
                  <a:moveTo>
                    <a:pt x="0" y="8"/>
                  </a:moveTo>
                  <a:cubicBezTo>
                    <a:pt x="0" y="8"/>
                    <a:pt x="2" y="5"/>
                    <a:pt x="5" y="3"/>
                  </a:cubicBezTo>
                  <a:cubicBezTo>
                    <a:pt x="6" y="3"/>
                    <a:pt x="7" y="2"/>
                    <a:pt x="9" y="2"/>
                  </a:cubicBezTo>
                  <a:cubicBezTo>
                    <a:pt x="10" y="1"/>
                    <a:pt x="11" y="1"/>
                    <a:pt x="13" y="1"/>
                  </a:cubicBezTo>
                  <a:cubicBezTo>
                    <a:pt x="14" y="1"/>
                    <a:pt x="15" y="0"/>
                    <a:pt x="17" y="1"/>
                  </a:cubicBezTo>
                  <a:cubicBezTo>
                    <a:pt x="18" y="1"/>
                    <a:pt x="20" y="1"/>
                    <a:pt x="21" y="1"/>
                  </a:cubicBezTo>
                  <a:cubicBezTo>
                    <a:pt x="23" y="1"/>
                    <a:pt x="24" y="2"/>
                    <a:pt x="25" y="2"/>
                  </a:cubicBezTo>
                  <a:cubicBezTo>
                    <a:pt x="27" y="3"/>
                    <a:pt x="28" y="3"/>
                    <a:pt x="29" y="4"/>
                  </a:cubicBezTo>
                  <a:cubicBezTo>
                    <a:pt x="31" y="5"/>
                    <a:pt x="32" y="5"/>
                    <a:pt x="33" y="6"/>
                  </a:cubicBezTo>
                  <a:cubicBezTo>
                    <a:pt x="34" y="7"/>
                    <a:pt x="35" y="7"/>
                    <a:pt x="36" y="8"/>
                  </a:cubicBezTo>
                  <a:cubicBezTo>
                    <a:pt x="37" y="9"/>
                    <a:pt x="38" y="11"/>
                    <a:pt x="39" y="11"/>
                  </a:cubicBezTo>
                  <a:cubicBezTo>
                    <a:pt x="40" y="12"/>
                    <a:pt x="41" y="13"/>
                    <a:pt x="41" y="13"/>
                  </a:cubicBezTo>
                  <a:cubicBezTo>
                    <a:pt x="41" y="13"/>
                    <a:pt x="40" y="13"/>
                    <a:pt x="39" y="12"/>
                  </a:cubicBezTo>
                  <a:cubicBezTo>
                    <a:pt x="38" y="12"/>
                    <a:pt x="36" y="11"/>
                    <a:pt x="34" y="10"/>
                  </a:cubicBezTo>
                  <a:cubicBezTo>
                    <a:pt x="33" y="9"/>
                    <a:pt x="32" y="9"/>
                    <a:pt x="31" y="8"/>
                  </a:cubicBezTo>
                  <a:cubicBezTo>
                    <a:pt x="30" y="8"/>
                    <a:pt x="29" y="8"/>
                    <a:pt x="28" y="7"/>
                  </a:cubicBezTo>
                  <a:cubicBezTo>
                    <a:pt x="27" y="7"/>
                    <a:pt x="26" y="6"/>
                    <a:pt x="24" y="6"/>
                  </a:cubicBezTo>
                  <a:cubicBezTo>
                    <a:pt x="23" y="5"/>
                    <a:pt x="22" y="5"/>
                    <a:pt x="20" y="5"/>
                  </a:cubicBezTo>
                  <a:cubicBezTo>
                    <a:pt x="19" y="5"/>
                    <a:pt x="18" y="5"/>
                    <a:pt x="17" y="4"/>
                  </a:cubicBezTo>
                  <a:cubicBezTo>
                    <a:pt x="15" y="4"/>
                    <a:pt x="14" y="4"/>
                    <a:pt x="13" y="4"/>
                  </a:cubicBezTo>
                  <a:cubicBezTo>
                    <a:pt x="12" y="4"/>
                    <a:pt x="11" y="4"/>
                    <a:pt x="9" y="5"/>
                  </a:cubicBezTo>
                  <a:cubicBezTo>
                    <a:pt x="8" y="5"/>
                    <a:pt x="7" y="5"/>
                    <a:pt x="6" y="5"/>
                  </a:cubicBezTo>
                  <a:cubicBezTo>
                    <a:pt x="2" y="6"/>
                    <a:pt x="0" y="8"/>
                    <a:pt x="0" y="8"/>
                  </a:cubicBezTo>
                  <a:close/>
                </a:path>
              </a:pathLst>
            </a:custGeom>
            <a:solidFill>
              <a:srgbClr val="7C57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2"/>
            <p:cNvSpPr/>
            <p:nvPr/>
          </p:nvSpPr>
          <p:spPr>
            <a:xfrm>
              <a:off x="5800528" y="5661151"/>
              <a:ext cx="359772" cy="355179"/>
            </a:xfrm>
            <a:custGeom>
              <a:rect b="b" l="l" r="r" t="t"/>
              <a:pathLst>
                <a:path extrusionOk="0" h="232" w="235">
                  <a:moveTo>
                    <a:pt x="116" y="0"/>
                  </a:moveTo>
                  <a:lnTo>
                    <a:pt x="158" y="139"/>
                  </a:lnTo>
                  <a:lnTo>
                    <a:pt x="0" y="232"/>
                  </a:lnTo>
                  <a:lnTo>
                    <a:pt x="235" y="232"/>
                  </a:lnTo>
                  <a:lnTo>
                    <a:pt x="218" y="0"/>
                  </a:lnTo>
                  <a:lnTo>
                    <a:pt x="116" y="0"/>
                  </a:ln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2"/>
            <p:cNvSpPr/>
            <p:nvPr/>
          </p:nvSpPr>
          <p:spPr>
            <a:xfrm>
              <a:off x="6478737" y="5537145"/>
              <a:ext cx="483778" cy="488372"/>
            </a:xfrm>
            <a:custGeom>
              <a:rect b="b" l="l" r="r" t="t"/>
              <a:pathLst>
                <a:path extrusionOk="0" h="319" w="316">
                  <a:moveTo>
                    <a:pt x="108" y="0"/>
                  </a:moveTo>
                  <a:lnTo>
                    <a:pt x="129" y="228"/>
                  </a:lnTo>
                  <a:lnTo>
                    <a:pt x="316" y="319"/>
                  </a:lnTo>
                  <a:lnTo>
                    <a:pt x="68" y="319"/>
                  </a:lnTo>
                  <a:lnTo>
                    <a:pt x="0" y="31"/>
                  </a:lnTo>
                  <a:lnTo>
                    <a:pt x="108" y="0"/>
                  </a:ln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2"/>
            <p:cNvSpPr/>
            <p:nvPr/>
          </p:nvSpPr>
          <p:spPr>
            <a:xfrm>
              <a:off x="5800528" y="5886200"/>
              <a:ext cx="359772" cy="130131"/>
            </a:xfrm>
            <a:custGeom>
              <a:rect b="b" l="l" r="r" t="t"/>
              <a:pathLst>
                <a:path extrusionOk="0" h="41" w="113">
                  <a:moveTo>
                    <a:pt x="95" y="7"/>
                  </a:moveTo>
                  <a:cubicBezTo>
                    <a:pt x="85" y="7"/>
                    <a:pt x="77" y="4"/>
                    <a:pt x="71" y="0"/>
                  </a:cubicBezTo>
                  <a:cubicBezTo>
                    <a:pt x="0" y="41"/>
                    <a:pt x="0" y="41"/>
                    <a:pt x="0" y="41"/>
                  </a:cubicBezTo>
                  <a:cubicBezTo>
                    <a:pt x="113" y="41"/>
                    <a:pt x="113" y="41"/>
                    <a:pt x="113" y="41"/>
                  </a:cubicBezTo>
                  <a:cubicBezTo>
                    <a:pt x="110" y="4"/>
                    <a:pt x="110" y="4"/>
                    <a:pt x="110" y="4"/>
                  </a:cubicBezTo>
                  <a:cubicBezTo>
                    <a:pt x="106" y="6"/>
                    <a:pt x="101" y="7"/>
                    <a:pt x="95" y="7"/>
                  </a:cubicBezTo>
                  <a:close/>
                </a:path>
              </a:pathLst>
            </a:custGeom>
            <a:solidFill>
              <a:srgbClr val="FCFD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2"/>
            <p:cNvSpPr/>
            <p:nvPr/>
          </p:nvSpPr>
          <p:spPr>
            <a:xfrm>
              <a:off x="6550691" y="5889262"/>
              <a:ext cx="411825" cy="136255"/>
            </a:xfrm>
            <a:custGeom>
              <a:rect b="b" l="l" r="r" t="t"/>
              <a:pathLst>
                <a:path extrusionOk="0" h="43" w="129">
                  <a:moveTo>
                    <a:pt x="41" y="0"/>
                  </a:moveTo>
                  <a:cubicBezTo>
                    <a:pt x="35" y="6"/>
                    <a:pt x="33" y="8"/>
                    <a:pt x="22" y="8"/>
                  </a:cubicBezTo>
                  <a:cubicBezTo>
                    <a:pt x="14" y="8"/>
                    <a:pt x="6" y="6"/>
                    <a:pt x="0" y="3"/>
                  </a:cubicBezTo>
                  <a:cubicBezTo>
                    <a:pt x="10" y="43"/>
                    <a:pt x="10" y="43"/>
                    <a:pt x="10" y="43"/>
                  </a:cubicBezTo>
                  <a:cubicBezTo>
                    <a:pt x="129" y="43"/>
                    <a:pt x="129" y="43"/>
                    <a:pt x="129" y="43"/>
                  </a:cubicBezTo>
                  <a:lnTo>
                    <a:pt x="41" y="0"/>
                  </a:lnTo>
                  <a:close/>
                </a:path>
              </a:pathLst>
            </a:custGeom>
            <a:solidFill>
              <a:srgbClr val="FCFD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2"/>
            <p:cNvSpPr/>
            <p:nvPr/>
          </p:nvSpPr>
          <p:spPr>
            <a:xfrm>
              <a:off x="5586195" y="3785744"/>
              <a:ext cx="1120651" cy="1976450"/>
            </a:xfrm>
            <a:custGeom>
              <a:rect b="b" l="l" r="r" t="t"/>
              <a:pathLst>
                <a:path extrusionOk="0" h="622" w="352">
                  <a:moveTo>
                    <a:pt x="0" y="197"/>
                  </a:moveTo>
                  <a:cubicBezTo>
                    <a:pt x="0" y="197"/>
                    <a:pt x="51" y="454"/>
                    <a:pt x="124" y="614"/>
                  </a:cubicBezTo>
                  <a:cubicBezTo>
                    <a:pt x="124" y="614"/>
                    <a:pt x="155" y="622"/>
                    <a:pt x="178" y="610"/>
                  </a:cubicBezTo>
                  <a:cubicBezTo>
                    <a:pt x="165" y="248"/>
                    <a:pt x="165" y="248"/>
                    <a:pt x="165" y="248"/>
                  </a:cubicBezTo>
                  <a:cubicBezTo>
                    <a:pt x="165" y="248"/>
                    <a:pt x="237" y="505"/>
                    <a:pt x="280" y="605"/>
                  </a:cubicBezTo>
                  <a:cubicBezTo>
                    <a:pt x="280" y="605"/>
                    <a:pt x="314" y="609"/>
                    <a:pt x="352" y="601"/>
                  </a:cubicBezTo>
                  <a:cubicBezTo>
                    <a:pt x="352" y="601"/>
                    <a:pt x="349" y="222"/>
                    <a:pt x="324" y="163"/>
                  </a:cubicBezTo>
                  <a:cubicBezTo>
                    <a:pt x="299" y="105"/>
                    <a:pt x="259" y="0"/>
                    <a:pt x="259" y="0"/>
                  </a:cubicBezTo>
                  <a:cubicBezTo>
                    <a:pt x="83" y="17"/>
                    <a:pt x="83" y="17"/>
                    <a:pt x="83" y="17"/>
                  </a:cubicBezTo>
                  <a:cubicBezTo>
                    <a:pt x="83" y="17"/>
                    <a:pt x="6" y="191"/>
                    <a:pt x="10" y="257"/>
                  </a:cubicBezTo>
                  <a:cubicBezTo>
                    <a:pt x="0" y="197"/>
                    <a:pt x="0" y="197"/>
                    <a:pt x="0" y="197"/>
                  </a:cubicBezTo>
                </a:path>
              </a:pathLst>
            </a:custGeom>
            <a:solidFill>
              <a:srgbClr val="4149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2"/>
            <p:cNvSpPr/>
            <p:nvPr/>
          </p:nvSpPr>
          <p:spPr>
            <a:xfrm>
              <a:off x="5586195" y="4411900"/>
              <a:ext cx="32150" cy="191369"/>
            </a:xfrm>
            <a:custGeom>
              <a:rect b="b" l="l" r="r" t="t"/>
              <a:pathLst>
                <a:path extrusionOk="0" h="60" w="10">
                  <a:moveTo>
                    <a:pt x="10" y="60"/>
                  </a:moveTo>
                  <a:cubicBezTo>
                    <a:pt x="10" y="56"/>
                    <a:pt x="10" y="52"/>
                    <a:pt x="10" y="48"/>
                  </a:cubicBezTo>
                  <a:cubicBezTo>
                    <a:pt x="4" y="18"/>
                    <a:pt x="0" y="0"/>
                    <a:pt x="0" y="0"/>
                  </a:cubicBezTo>
                  <a:lnTo>
                    <a:pt x="10" y="60"/>
                  </a:lnTo>
                  <a:close/>
                </a:path>
              </a:pathLst>
            </a:custGeom>
            <a:solidFill>
              <a:srgbClr val="2E35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2"/>
            <p:cNvSpPr/>
            <p:nvPr/>
          </p:nvSpPr>
          <p:spPr>
            <a:xfrm>
              <a:off x="5618346" y="3785744"/>
              <a:ext cx="1088502" cy="1961141"/>
            </a:xfrm>
            <a:custGeom>
              <a:rect b="b" l="l" r="r" t="t"/>
              <a:pathLst>
                <a:path extrusionOk="0" h="617" w="342">
                  <a:moveTo>
                    <a:pt x="183" y="349"/>
                  </a:moveTo>
                  <a:cubicBezTo>
                    <a:pt x="189" y="343"/>
                    <a:pt x="253" y="350"/>
                    <a:pt x="253" y="350"/>
                  </a:cubicBezTo>
                  <a:cubicBezTo>
                    <a:pt x="305" y="605"/>
                    <a:pt x="305" y="605"/>
                    <a:pt x="305" y="605"/>
                  </a:cubicBezTo>
                  <a:cubicBezTo>
                    <a:pt x="305" y="605"/>
                    <a:pt x="327" y="604"/>
                    <a:pt x="342" y="601"/>
                  </a:cubicBezTo>
                  <a:cubicBezTo>
                    <a:pt x="342" y="601"/>
                    <a:pt x="339" y="222"/>
                    <a:pt x="314" y="163"/>
                  </a:cubicBezTo>
                  <a:cubicBezTo>
                    <a:pt x="289" y="105"/>
                    <a:pt x="249" y="0"/>
                    <a:pt x="249" y="0"/>
                  </a:cubicBezTo>
                  <a:cubicBezTo>
                    <a:pt x="73" y="17"/>
                    <a:pt x="73" y="17"/>
                    <a:pt x="73" y="17"/>
                  </a:cubicBezTo>
                  <a:cubicBezTo>
                    <a:pt x="73" y="17"/>
                    <a:pt x="5" y="171"/>
                    <a:pt x="0" y="245"/>
                  </a:cubicBezTo>
                  <a:cubicBezTo>
                    <a:pt x="6" y="268"/>
                    <a:pt x="13" y="300"/>
                    <a:pt x="22" y="336"/>
                  </a:cubicBezTo>
                  <a:cubicBezTo>
                    <a:pt x="30" y="329"/>
                    <a:pt x="95" y="349"/>
                    <a:pt x="95" y="349"/>
                  </a:cubicBezTo>
                  <a:cubicBezTo>
                    <a:pt x="95" y="349"/>
                    <a:pt x="129" y="611"/>
                    <a:pt x="129" y="616"/>
                  </a:cubicBezTo>
                  <a:cubicBezTo>
                    <a:pt x="140" y="617"/>
                    <a:pt x="155" y="617"/>
                    <a:pt x="168" y="610"/>
                  </a:cubicBezTo>
                  <a:cubicBezTo>
                    <a:pt x="155" y="248"/>
                    <a:pt x="155" y="248"/>
                    <a:pt x="155" y="248"/>
                  </a:cubicBezTo>
                  <a:cubicBezTo>
                    <a:pt x="155" y="248"/>
                    <a:pt x="166" y="292"/>
                    <a:pt x="183" y="349"/>
                  </a:cubicBezTo>
                </a:path>
              </a:pathLst>
            </a:custGeom>
            <a:solidFill>
              <a:srgbClr val="2E35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2"/>
            <p:cNvSpPr/>
            <p:nvPr/>
          </p:nvSpPr>
          <p:spPr>
            <a:xfrm>
              <a:off x="5586195" y="4476200"/>
              <a:ext cx="10717" cy="97980"/>
            </a:xfrm>
            <a:custGeom>
              <a:rect b="b" l="l" r="r" t="t"/>
              <a:pathLst>
                <a:path extrusionOk="0" h="31" w="3">
                  <a:moveTo>
                    <a:pt x="3" y="31"/>
                  </a:moveTo>
                  <a:cubicBezTo>
                    <a:pt x="2" y="27"/>
                    <a:pt x="2" y="22"/>
                    <a:pt x="3" y="17"/>
                  </a:cubicBezTo>
                  <a:cubicBezTo>
                    <a:pt x="1" y="6"/>
                    <a:pt x="0" y="0"/>
                    <a:pt x="0" y="0"/>
                  </a:cubicBezTo>
                  <a:lnTo>
                    <a:pt x="3" y="31"/>
                  </a:ln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2"/>
            <p:cNvSpPr/>
            <p:nvPr/>
          </p:nvSpPr>
          <p:spPr>
            <a:xfrm>
              <a:off x="5596913" y="3837796"/>
              <a:ext cx="1112997" cy="845081"/>
            </a:xfrm>
            <a:custGeom>
              <a:rect b="b" l="l" r="r" t="t"/>
              <a:pathLst>
                <a:path extrusionOk="0" h="266" w="350">
                  <a:moveTo>
                    <a:pt x="350" y="192"/>
                  </a:moveTo>
                  <a:cubicBezTo>
                    <a:pt x="328" y="101"/>
                    <a:pt x="268" y="1"/>
                    <a:pt x="268" y="1"/>
                  </a:cubicBezTo>
                  <a:cubicBezTo>
                    <a:pt x="73" y="0"/>
                    <a:pt x="73" y="0"/>
                    <a:pt x="73" y="0"/>
                  </a:cubicBezTo>
                  <a:cubicBezTo>
                    <a:pt x="73" y="0"/>
                    <a:pt x="4" y="145"/>
                    <a:pt x="0" y="218"/>
                  </a:cubicBezTo>
                  <a:cubicBezTo>
                    <a:pt x="0" y="225"/>
                    <a:pt x="1" y="232"/>
                    <a:pt x="3" y="241"/>
                  </a:cubicBezTo>
                  <a:cubicBezTo>
                    <a:pt x="117" y="266"/>
                    <a:pt x="226" y="259"/>
                    <a:pt x="350" y="192"/>
                  </a:cubicBezTo>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2"/>
            <p:cNvSpPr/>
            <p:nvPr/>
          </p:nvSpPr>
          <p:spPr>
            <a:xfrm>
              <a:off x="5547922" y="3802584"/>
              <a:ext cx="1290587" cy="1025733"/>
            </a:xfrm>
            <a:custGeom>
              <a:rect b="b" l="l" r="r" t="t"/>
              <a:pathLst>
                <a:path extrusionOk="0" h="323" w="405">
                  <a:moveTo>
                    <a:pt x="365" y="69"/>
                  </a:moveTo>
                  <a:cubicBezTo>
                    <a:pt x="324" y="7"/>
                    <a:pt x="330" y="41"/>
                    <a:pt x="299" y="41"/>
                  </a:cubicBezTo>
                  <a:cubicBezTo>
                    <a:pt x="258" y="48"/>
                    <a:pt x="258" y="48"/>
                    <a:pt x="258" y="48"/>
                  </a:cubicBezTo>
                  <a:cubicBezTo>
                    <a:pt x="258" y="48"/>
                    <a:pt x="238" y="40"/>
                    <a:pt x="241" y="12"/>
                  </a:cubicBezTo>
                  <a:cubicBezTo>
                    <a:pt x="218" y="10"/>
                    <a:pt x="194" y="6"/>
                    <a:pt x="171" y="1"/>
                  </a:cubicBezTo>
                  <a:cubicBezTo>
                    <a:pt x="152" y="2"/>
                    <a:pt x="132" y="3"/>
                    <a:pt x="112" y="0"/>
                  </a:cubicBezTo>
                  <a:cubicBezTo>
                    <a:pt x="108" y="2"/>
                    <a:pt x="103" y="3"/>
                    <a:pt x="97" y="3"/>
                  </a:cubicBezTo>
                  <a:cubicBezTo>
                    <a:pt x="94" y="3"/>
                    <a:pt x="91" y="2"/>
                    <a:pt x="87" y="2"/>
                  </a:cubicBezTo>
                  <a:cubicBezTo>
                    <a:pt x="89" y="11"/>
                    <a:pt x="89" y="11"/>
                    <a:pt x="89" y="11"/>
                  </a:cubicBezTo>
                  <a:cubicBezTo>
                    <a:pt x="89" y="11"/>
                    <a:pt x="15" y="159"/>
                    <a:pt x="0" y="260"/>
                  </a:cubicBezTo>
                  <a:cubicBezTo>
                    <a:pt x="0" y="260"/>
                    <a:pt x="27" y="323"/>
                    <a:pt x="260" y="309"/>
                  </a:cubicBezTo>
                  <a:cubicBezTo>
                    <a:pt x="260" y="309"/>
                    <a:pt x="242" y="182"/>
                    <a:pt x="245" y="61"/>
                  </a:cubicBezTo>
                  <a:cubicBezTo>
                    <a:pt x="286" y="59"/>
                    <a:pt x="286" y="59"/>
                    <a:pt x="286" y="59"/>
                  </a:cubicBezTo>
                  <a:cubicBezTo>
                    <a:pt x="297" y="69"/>
                    <a:pt x="297" y="69"/>
                    <a:pt x="297" y="69"/>
                  </a:cubicBezTo>
                  <a:cubicBezTo>
                    <a:pt x="365" y="132"/>
                    <a:pt x="365" y="132"/>
                    <a:pt x="365" y="132"/>
                  </a:cubicBezTo>
                  <a:cubicBezTo>
                    <a:pt x="365" y="119"/>
                    <a:pt x="365" y="119"/>
                    <a:pt x="365" y="119"/>
                  </a:cubicBezTo>
                  <a:cubicBezTo>
                    <a:pt x="309" y="65"/>
                    <a:pt x="309" y="65"/>
                    <a:pt x="309" y="65"/>
                  </a:cubicBezTo>
                  <a:cubicBezTo>
                    <a:pt x="309" y="65"/>
                    <a:pt x="405" y="131"/>
                    <a:pt x="365" y="69"/>
                  </a:cubicBezTo>
                  <a:moveTo>
                    <a:pt x="366" y="85"/>
                  </a:moveTo>
                  <a:cubicBezTo>
                    <a:pt x="362" y="84"/>
                    <a:pt x="316" y="47"/>
                    <a:pt x="306" y="56"/>
                  </a:cubicBezTo>
                  <a:cubicBezTo>
                    <a:pt x="306" y="56"/>
                    <a:pt x="319" y="32"/>
                    <a:pt x="337" y="43"/>
                  </a:cubicBezTo>
                  <a:cubicBezTo>
                    <a:pt x="355" y="55"/>
                    <a:pt x="371" y="86"/>
                    <a:pt x="366" y="85"/>
                  </a:cubicBezTo>
                </a:path>
              </a:pathLst>
            </a:custGeom>
            <a:solidFill>
              <a:srgbClr val="FCFD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2"/>
            <p:cNvSpPr/>
            <p:nvPr/>
          </p:nvSpPr>
          <p:spPr>
            <a:xfrm>
              <a:off x="5953622" y="4594083"/>
              <a:ext cx="422541" cy="189837"/>
            </a:xfrm>
            <a:custGeom>
              <a:rect b="b" l="l" r="r" t="t"/>
              <a:pathLst>
                <a:path extrusionOk="0" h="60" w="133">
                  <a:moveTo>
                    <a:pt x="1" y="59"/>
                  </a:moveTo>
                  <a:cubicBezTo>
                    <a:pt x="1" y="59"/>
                    <a:pt x="1" y="59"/>
                    <a:pt x="1" y="59"/>
                  </a:cubicBezTo>
                  <a:cubicBezTo>
                    <a:pt x="1" y="59"/>
                    <a:pt x="1" y="59"/>
                    <a:pt x="1" y="59"/>
                  </a:cubicBezTo>
                  <a:moveTo>
                    <a:pt x="1" y="59"/>
                  </a:moveTo>
                  <a:cubicBezTo>
                    <a:pt x="1" y="59"/>
                    <a:pt x="1" y="59"/>
                    <a:pt x="1" y="59"/>
                  </a:cubicBezTo>
                  <a:cubicBezTo>
                    <a:pt x="1" y="59"/>
                    <a:pt x="1" y="59"/>
                    <a:pt x="1" y="59"/>
                  </a:cubicBezTo>
                  <a:moveTo>
                    <a:pt x="0" y="59"/>
                  </a:moveTo>
                  <a:cubicBezTo>
                    <a:pt x="0" y="59"/>
                    <a:pt x="0" y="59"/>
                    <a:pt x="0" y="59"/>
                  </a:cubicBezTo>
                  <a:cubicBezTo>
                    <a:pt x="0" y="59"/>
                    <a:pt x="0" y="59"/>
                    <a:pt x="0" y="59"/>
                  </a:cubicBezTo>
                  <a:moveTo>
                    <a:pt x="0" y="59"/>
                  </a:moveTo>
                  <a:cubicBezTo>
                    <a:pt x="0" y="59"/>
                    <a:pt x="0" y="59"/>
                    <a:pt x="0" y="59"/>
                  </a:cubicBezTo>
                  <a:cubicBezTo>
                    <a:pt x="0" y="59"/>
                    <a:pt x="0" y="59"/>
                    <a:pt x="0" y="59"/>
                  </a:cubicBezTo>
                  <a:moveTo>
                    <a:pt x="126" y="0"/>
                  </a:moveTo>
                  <a:cubicBezTo>
                    <a:pt x="126" y="0"/>
                    <a:pt x="126" y="0"/>
                    <a:pt x="126" y="0"/>
                  </a:cubicBezTo>
                  <a:cubicBezTo>
                    <a:pt x="129" y="36"/>
                    <a:pt x="133" y="59"/>
                    <a:pt x="133" y="60"/>
                  </a:cubicBezTo>
                  <a:cubicBezTo>
                    <a:pt x="133" y="59"/>
                    <a:pt x="129" y="36"/>
                    <a:pt x="126" y="0"/>
                  </a:cubicBezTo>
                </a:path>
              </a:pathLst>
            </a:custGeom>
            <a:solidFill>
              <a:srgbClr val="252E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2"/>
            <p:cNvSpPr/>
            <p:nvPr/>
          </p:nvSpPr>
          <p:spPr>
            <a:xfrm>
              <a:off x="6118964" y="4790044"/>
              <a:ext cx="53584" cy="0"/>
            </a:xfrm>
            <a:custGeom>
              <a:rect b="b" l="l" r="r" t="t"/>
              <a:pathLst>
                <a:path extrusionOk="0" h="120000" w="17">
                  <a:moveTo>
                    <a:pt x="0" y="0"/>
                  </a:moveTo>
                  <a:cubicBezTo>
                    <a:pt x="0" y="0"/>
                    <a:pt x="0" y="0"/>
                    <a:pt x="0" y="0"/>
                  </a:cubicBezTo>
                  <a:cubicBezTo>
                    <a:pt x="5" y="0"/>
                    <a:pt x="11" y="0"/>
                    <a:pt x="16" y="0"/>
                  </a:cubicBezTo>
                  <a:cubicBezTo>
                    <a:pt x="16" y="0"/>
                    <a:pt x="16" y="0"/>
                    <a:pt x="17" y="0"/>
                  </a:cubicBezTo>
                  <a:cubicBezTo>
                    <a:pt x="17" y="0"/>
                    <a:pt x="17" y="0"/>
                    <a:pt x="17" y="0"/>
                  </a:cubicBezTo>
                  <a:cubicBezTo>
                    <a:pt x="16" y="0"/>
                    <a:pt x="16" y="0"/>
                    <a:pt x="16" y="0"/>
                  </a:cubicBezTo>
                  <a:cubicBezTo>
                    <a:pt x="11" y="0"/>
                    <a:pt x="5" y="0"/>
                    <a:pt x="0" y="0"/>
                  </a:cubicBezTo>
                </a:path>
              </a:pathLst>
            </a:custGeom>
            <a:solidFill>
              <a:srgbClr val="CCD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2"/>
            <p:cNvSpPr/>
            <p:nvPr/>
          </p:nvSpPr>
          <p:spPr>
            <a:xfrm>
              <a:off x="5956684" y="4780858"/>
              <a:ext cx="419479" cy="9186"/>
            </a:xfrm>
            <a:custGeom>
              <a:rect b="b" l="l" r="r" t="t"/>
              <a:pathLst>
                <a:path extrusionOk="0" h="3" w="132">
                  <a:moveTo>
                    <a:pt x="132" y="1"/>
                  </a:moveTo>
                  <a:cubicBezTo>
                    <a:pt x="108" y="2"/>
                    <a:pt x="87" y="3"/>
                    <a:pt x="68" y="3"/>
                  </a:cubicBezTo>
                  <a:cubicBezTo>
                    <a:pt x="68" y="3"/>
                    <a:pt x="68" y="3"/>
                    <a:pt x="68" y="3"/>
                  </a:cubicBezTo>
                  <a:cubicBezTo>
                    <a:pt x="87" y="3"/>
                    <a:pt x="108" y="2"/>
                    <a:pt x="132" y="1"/>
                  </a:cubicBezTo>
                  <a:moveTo>
                    <a:pt x="132" y="1"/>
                  </a:moveTo>
                  <a:cubicBezTo>
                    <a:pt x="132" y="1"/>
                    <a:pt x="132" y="1"/>
                    <a:pt x="132" y="1"/>
                  </a:cubicBezTo>
                  <a:cubicBezTo>
                    <a:pt x="132" y="1"/>
                    <a:pt x="132" y="1"/>
                    <a:pt x="132" y="1"/>
                  </a:cubicBezTo>
                  <a:moveTo>
                    <a:pt x="132" y="1"/>
                  </a:moveTo>
                  <a:cubicBezTo>
                    <a:pt x="132" y="1"/>
                    <a:pt x="132" y="1"/>
                    <a:pt x="132" y="1"/>
                  </a:cubicBezTo>
                  <a:cubicBezTo>
                    <a:pt x="132" y="1"/>
                    <a:pt x="132" y="1"/>
                    <a:pt x="132" y="1"/>
                  </a:cubicBezTo>
                  <a:moveTo>
                    <a:pt x="0" y="0"/>
                  </a:moveTo>
                  <a:cubicBezTo>
                    <a:pt x="15" y="1"/>
                    <a:pt x="32" y="2"/>
                    <a:pt x="51" y="3"/>
                  </a:cubicBezTo>
                  <a:cubicBezTo>
                    <a:pt x="51" y="3"/>
                    <a:pt x="51" y="3"/>
                    <a:pt x="51" y="3"/>
                  </a:cubicBezTo>
                  <a:cubicBezTo>
                    <a:pt x="32" y="2"/>
                    <a:pt x="15" y="1"/>
                    <a:pt x="0" y="0"/>
                  </a:cubicBezTo>
                </a:path>
              </a:pathLst>
            </a:custGeom>
            <a:solidFill>
              <a:srgbClr val="252E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2"/>
            <p:cNvSpPr/>
            <p:nvPr/>
          </p:nvSpPr>
          <p:spPr>
            <a:xfrm>
              <a:off x="6328704" y="4125614"/>
              <a:ext cx="26027" cy="468469"/>
            </a:xfrm>
            <a:custGeom>
              <a:rect b="b" l="l" r="r" t="t"/>
              <a:pathLst>
                <a:path extrusionOk="0" h="147" w="8">
                  <a:moveTo>
                    <a:pt x="0" y="0"/>
                  </a:moveTo>
                  <a:cubicBezTo>
                    <a:pt x="0" y="0"/>
                    <a:pt x="0" y="0"/>
                    <a:pt x="0" y="0"/>
                  </a:cubicBezTo>
                  <a:cubicBezTo>
                    <a:pt x="1" y="55"/>
                    <a:pt x="4" y="108"/>
                    <a:pt x="8" y="147"/>
                  </a:cubicBezTo>
                  <a:cubicBezTo>
                    <a:pt x="8" y="147"/>
                    <a:pt x="8" y="147"/>
                    <a:pt x="8" y="147"/>
                  </a:cubicBezTo>
                  <a:cubicBezTo>
                    <a:pt x="4" y="108"/>
                    <a:pt x="1" y="55"/>
                    <a:pt x="0" y="0"/>
                  </a:cubicBezTo>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2"/>
            <p:cNvSpPr/>
            <p:nvPr/>
          </p:nvSpPr>
          <p:spPr>
            <a:xfrm>
              <a:off x="5644371" y="4125614"/>
              <a:ext cx="731792" cy="664430"/>
            </a:xfrm>
            <a:custGeom>
              <a:rect b="b" l="l" r="r" t="t"/>
              <a:pathLst>
                <a:path extrusionOk="0" h="209" w="230">
                  <a:moveTo>
                    <a:pt x="215" y="0"/>
                  </a:moveTo>
                  <a:cubicBezTo>
                    <a:pt x="210" y="13"/>
                    <a:pt x="203" y="27"/>
                    <a:pt x="195" y="39"/>
                  </a:cubicBezTo>
                  <a:cubicBezTo>
                    <a:pt x="172" y="72"/>
                    <a:pt x="143" y="99"/>
                    <a:pt x="112" y="124"/>
                  </a:cubicBezTo>
                  <a:cubicBezTo>
                    <a:pt x="77" y="152"/>
                    <a:pt x="45" y="178"/>
                    <a:pt x="0" y="182"/>
                  </a:cubicBezTo>
                  <a:cubicBezTo>
                    <a:pt x="18" y="191"/>
                    <a:pt x="49" y="201"/>
                    <a:pt x="97" y="206"/>
                  </a:cubicBezTo>
                  <a:cubicBezTo>
                    <a:pt x="97" y="206"/>
                    <a:pt x="97" y="206"/>
                    <a:pt x="97" y="206"/>
                  </a:cubicBezTo>
                  <a:cubicBezTo>
                    <a:pt x="97" y="206"/>
                    <a:pt x="97" y="206"/>
                    <a:pt x="97" y="206"/>
                  </a:cubicBezTo>
                  <a:cubicBezTo>
                    <a:pt x="97" y="206"/>
                    <a:pt x="97" y="206"/>
                    <a:pt x="97" y="206"/>
                  </a:cubicBezTo>
                  <a:cubicBezTo>
                    <a:pt x="97" y="206"/>
                    <a:pt x="97" y="206"/>
                    <a:pt x="98" y="206"/>
                  </a:cubicBezTo>
                  <a:cubicBezTo>
                    <a:pt x="98" y="206"/>
                    <a:pt x="98" y="206"/>
                    <a:pt x="98" y="206"/>
                  </a:cubicBezTo>
                  <a:cubicBezTo>
                    <a:pt x="98" y="206"/>
                    <a:pt x="98" y="206"/>
                    <a:pt x="98" y="206"/>
                  </a:cubicBezTo>
                  <a:cubicBezTo>
                    <a:pt x="98" y="206"/>
                    <a:pt x="98" y="206"/>
                    <a:pt x="98" y="206"/>
                  </a:cubicBezTo>
                  <a:cubicBezTo>
                    <a:pt x="98" y="206"/>
                    <a:pt x="98" y="206"/>
                    <a:pt x="98" y="206"/>
                  </a:cubicBezTo>
                  <a:cubicBezTo>
                    <a:pt x="113" y="207"/>
                    <a:pt x="130" y="208"/>
                    <a:pt x="149" y="209"/>
                  </a:cubicBezTo>
                  <a:cubicBezTo>
                    <a:pt x="154" y="209"/>
                    <a:pt x="160" y="209"/>
                    <a:pt x="165" y="209"/>
                  </a:cubicBezTo>
                  <a:cubicBezTo>
                    <a:pt x="165" y="209"/>
                    <a:pt x="165" y="209"/>
                    <a:pt x="166" y="209"/>
                  </a:cubicBezTo>
                  <a:cubicBezTo>
                    <a:pt x="185" y="209"/>
                    <a:pt x="206" y="208"/>
                    <a:pt x="230" y="207"/>
                  </a:cubicBezTo>
                  <a:cubicBezTo>
                    <a:pt x="230" y="207"/>
                    <a:pt x="230" y="207"/>
                    <a:pt x="230" y="207"/>
                  </a:cubicBezTo>
                  <a:cubicBezTo>
                    <a:pt x="230" y="207"/>
                    <a:pt x="230" y="207"/>
                    <a:pt x="230" y="207"/>
                  </a:cubicBezTo>
                  <a:cubicBezTo>
                    <a:pt x="230" y="207"/>
                    <a:pt x="230" y="207"/>
                    <a:pt x="230" y="207"/>
                  </a:cubicBezTo>
                  <a:cubicBezTo>
                    <a:pt x="230" y="207"/>
                    <a:pt x="230" y="207"/>
                    <a:pt x="230" y="207"/>
                  </a:cubicBezTo>
                  <a:cubicBezTo>
                    <a:pt x="230" y="207"/>
                    <a:pt x="230" y="207"/>
                    <a:pt x="230" y="207"/>
                  </a:cubicBezTo>
                  <a:cubicBezTo>
                    <a:pt x="230" y="207"/>
                    <a:pt x="230" y="207"/>
                    <a:pt x="230" y="207"/>
                  </a:cubicBezTo>
                  <a:cubicBezTo>
                    <a:pt x="230" y="207"/>
                    <a:pt x="230" y="207"/>
                    <a:pt x="230" y="207"/>
                  </a:cubicBezTo>
                  <a:cubicBezTo>
                    <a:pt x="230" y="206"/>
                    <a:pt x="226" y="183"/>
                    <a:pt x="223" y="147"/>
                  </a:cubicBezTo>
                  <a:cubicBezTo>
                    <a:pt x="219" y="108"/>
                    <a:pt x="216" y="55"/>
                    <a:pt x="215" y="0"/>
                  </a:cubicBezTo>
                </a:path>
              </a:pathLst>
            </a:custGeom>
            <a:solidFill>
              <a:srgbClr val="CACE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2"/>
            <p:cNvSpPr/>
            <p:nvPr/>
          </p:nvSpPr>
          <p:spPr>
            <a:xfrm>
              <a:off x="5119258" y="2807470"/>
              <a:ext cx="439382" cy="765472"/>
            </a:xfrm>
            <a:custGeom>
              <a:rect b="b" l="l" r="r" t="t"/>
              <a:pathLst>
                <a:path extrusionOk="0" h="241" w="138">
                  <a:moveTo>
                    <a:pt x="138" y="201"/>
                  </a:moveTo>
                  <a:cubicBezTo>
                    <a:pt x="106" y="241"/>
                    <a:pt x="106" y="241"/>
                    <a:pt x="106" y="241"/>
                  </a:cubicBezTo>
                  <a:cubicBezTo>
                    <a:pt x="106" y="241"/>
                    <a:pt x="0" y="121"/>
                    <a:pt x="12" y="47"/>
                  </a:cubicBezTo>
                  <a:cubicBezTo>
                    <a:pt x="12" y="47"/>
                    <a:pt x="18" y="47"/>
                    <a:pt x="23" y="65"/>
                  </a:cubicBezTo>
                  <a:cubicBezTo>
                    <a:pt x="23" y="65"/>
                    <a:pt x="15" y="9"/>
                    <a:pt x="36" y="54"/>
                  </a:cubicBezTo>
                  <a:cubicBezTo>
                    <a:pt x="36" y="54"/>
                    <a:pt x="34" y="0"/>
                    <a:pt x="51" y="47"/>
                  </a:cubicBezTo>
                  <a:cubicBezTo>
                    <a:pt x="57" y="57"/>
                    <a:pt x="57" y="57"/>
                    <a:pt x="57" y="57"/>
                  </a:cubicBezTo>
                  <a:cubicBezTo>
                    <a:pt x="57" y="57"/>
                    <a:pt x="69" y="27"/>
                    <a:pt x="72" y="42"/>
                  </a:cubicBezTo>
                  <a:cubicBezTo>
                    <a:pt x="75" y="57"/>
                    <a:pt x="54" y="80"/>
                    <a:pt x="54" y="80"/>
                  </a:cubicBezTo>
                  <a:cubicBezTo>
                    <a:pt x="74" y="111"/>
                    <a:pt x="109" y="155"/>
                    <a:pt x="138" y="201"/>
                  </a:cubicBezTo>
                </a:path>
              </a:pathLst>
            </a:custGeom>
            <a:solidFill>
              <a:srgbClr val="F9C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2"/>
            <p:cNvSpPr/>
            <p:nvPr/>
          </p:nvSpPr>
          <p:spPr>
            <a:xfrm>
              <a:off x="5119258" y="2807470"/>
              <a:ext cx="439382" cy="765472"/>
            </a:xfrm>
            <a:custGeom>
              <a:rect b="b" l="l" r="r" t="t"/>
              <a:pathLst>
                <a:path extrusionOk="0" h="241" w="138">
                  <a:moveTo>
                    <a:pt x="138" y="201"/>
                  </a:moveTo>
                  <a:cubicBezTo>
                    <a:pt x="106" y="241"/>
                    <a:pt x="106" y="241"/>
                    <a:pt x="106" y="241"/>
                  </a:cubicBezTo>
                  <a:cubicBezTo>
                    <a:pt x="106" y="241"/>
                    <a:pt x="0" y="121"/>
                    <a:pt x="12" y="47"/>
                  </a:cubicBezTo>
                  <a:cubicBezTo>
                    <a:pt x="12" y="47"/>
                    <a:pt x="18" y="47"/>
                    <a:pt x="23" y="65"/>
                  </a:cubicBezTo>
                  <a:cubicBezTo>
                    <a:pt x="23" y="65"/>
                    <a:pt x="15" y="9"/>
                    <a:pt x="36" y="54"/>
                  </a:cubicBezTo>
                  <a:cubicBezTo>
                    <a:pt x="36" y="54"/>
                    <a:pt x="34" y="0"/>
                    <a:pt x="51" y="47"/>
                  </a:cubicBezTo>
                  <a:cubicBezTo>
                    <a:pt x="57" y="57"/>
                    <a:pt x="57" y="57"/>
                    <a:pt x="57" y="57"/>
                  </a:cubicBezTo>
                  <a:cubicBezTo>
                    <a:pt x="57" y="57"/>
                    <a:pt x="69" y="27"/>
                    <a:pt x="72" y="42"/>
                  </a:cubicBezTo>
                  <a:cubicBezTo>
                    <a:pt x="75" y="57"/>
                    <a:pt x="54" y="80"/>
                    <a:pt x="54" y="80"/>
                  </a:cubicBezTo>
                  <a:cubicBezTo>
                    <a:pt x="74" y="111"/>
                    <a:pt x="109" y="155"/>
                    <a:pt x="138" y="201"/>
                  </a:cubicBezTo>
                </a:path>
              </a:pathLst>
            </a:custGeom>
            <a:solidFill>
              <a:srgbClr val="E8A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2"/>
            <p:cNvSpPr/>
            <p:nvPr/>
          </p:nvSpPr>
          <p:spPr>
            <a:xfrm>
              <a:off x="5084046" y="2632942"/>
              <a:ext cx="560326" cy="546548"/>
            </a:xfrm>
            <a:custGeom>
              <a:rect b="b" l="l" r="r" t="t"/>
              <a:pathLst>
                <a:path extrusionOk="0" h="172" w="176">
                  <a:moveTo>
                    <a:pt x="24" y="135"/>
                  </a:moveTo>
                  <a:cubicBezTo>
                    <a:pt x="21" y="137"/>
                    <a:pt x="19" y="139"/>
                    <a:pt x="16" y="142"/>
                  </a:cubicBezTo>
                  <a:cubicBezTo>
                    <a:pt x="14" y="144"/>
                    <a:pt x="12" y="146"/>
                    <a:pt x="10" y="148"/>
                  </a:cubicBezTo>
                  <a:cubicBezTo>
                    <a:pt x="7" y="150"/>
                    <a:pt x="4" y="152"/>
                    <a:pt x="1" y="155"/>
                  </a:cubicBezTo>
                  <a:cubicBezTo>
                    <a:pt x="0" y="156"/>
                    <a:pt x="0" y="157"/>
                    <a:pt x="0" y="158"/>
                  </a:cubicBezTo>
                  <a:cubicBezTo>
                    <a:pt x="0" y="160"/>
                    <a:pt x="0" y="162"/>
                    <a:pt x="1" y="164"/>
                  </a:cubicBezTo>
                  <a:cubicBezTo>
                    <a:pt x="3" y="168"/>
                    <a:pt x="6" y="170"/>
                    <a:pt x="10" y="171"/>
                  </a:cubicBezTo>
                  <a:cubicBezTo>
                    <a:pt x="11" y="171"/>
                    <a:pt x="11" y="172"/>
                    <a:pt x="12" y="172"/>
                  </a:cubicBezTo>
                  <a:cubicBezTo>
                    <a:pt x="13" y="172"/>
                    <a:pt x="15" y="171"/>
                    <a:pt x="16" y="170"/>
                  </a:cubicBezTo>
                  <a:cubicBezTo>
                    <a:pt x="20" y="165"/>
                    <a:pt x="24" y="161"/>
                    <a:pt x="29" y="157"/>
                  </a:cubicBezTo>
                  <a:cubicBezTo>
                    <a:pt x="29" y="156"/>
                    <a:pt x="29" y="156"/>
                    <a:pt x="30" y="156"/>
                  </a:cubicBezTo>
                  <a:cubicBezTo>
                    <a:pt x="27" y="149"/>
                    <a:pt x="25" y="142"/>
                    <a:pt x="24" y="135"/>
                  </a:cubicBezTo>
                  <a:moveTo>
                    <a:pt x="157" y="0"/>
                  </a:moveTo>
                  <a:cubicBezTo>
                    <a:pt x="157" y="0"/>
                    <a:pt x="157" y="0"/>
                    <a:pt x="157" y="0"/>
                  </a:cubicBezTo>
                  <a:cubicBezTo>
                    <a:pt x="156" y="1"/>
                    <a:pt x="156" y="1"/>
                    <a:pt x="156" y="1"/>
                  </a:cubicBezTo>
                  <a:cubicBezTo>
                    <a:pt x="153" y="3"/>
                    <a:pt x="151" y="5"/>
                    <a:pt x="148" y="7"/>
                  </a:cubicBezTo>
                  <a:cubicBezTo>
                    <a:pt x="140" y="15"/>
                    <a:pt x="133" y="22"/>
                    <a:pt x="125" y="29"/>
                  </a:cubicBezTo>
                  <a:cubicBezTo>
                    <a:pt x="120" y="34"/>
                    <a:pt x="115" y="39"/>
                    <a:pt x="110" y="43"/>
                  </a:cubicBezTo>
                  <a:cubicBezTo>
                    <a:pt x="108" y="45"/>
                    <a:pt x="106" y="46"/>
                    <a:pt x="105" y="48"/>
                  </a:cubicBezTo>
                  <a:cubicBezTo>
                    <a:pt x="103" y="51"/>
                    <a:pt x="102" y="55"/>
                    <a:pt x="102" y="58"/>
                  </a:cubicBezTo>
                  <a:cubicBezTo>
                    <a:pt x="100" y="64"/>
                    <a:pt x="98" y="70"/>
                    <a:pt x="93" y="74"/>
                  </a:cubicBezTo>
                  <a:cubicBezTo>
                    <a:pt x="90" y="77"/>
                    <a:pt x="88" y="79"/>
                    <a:pt x="86" y="81"/>
                  </a:cubicBezTo>
                  <a:cubicBezTo>
                    <a:pt x="83" y="83"/>
                    <a:pt x="80" y="86"/>
                    <a:pt x="77" y="88"/>
                  </a:cubicBezTo>
                  <a:cubicBezTo>
                    <a:pt x="74" y="91"/>
                    <a:pt x="71" y="93"/>
                    <a:pt x="68" y="96"/>
                  </a:cubicBezTo>
                  <a:cubicBezTo>
                    <a:pt x="66" y="98"/>
                    <a:pt x="64" y="100"/>
                    <a:pt x="62" y="101"/>
                  </a:cubicBezTo>
                  <a:cubicBezTo>
                    <a:pt x="62" y="102"/>
                    <a:pt x="62" y="102"/>
                    <a:pt x="62" y="102"/>
                  </a:cubicBezTo>
                  <a:cubicBezTo>
                    <a:pt x="68" y="112"/>
                    <a:pt x="68" y="112"/>
                    <a:pt x="68" y="112"/>
                  </a:cubicBezTo>
                  <a:cubicBezTo>
                    <a:pt x="68" y="112"/>
                    <a:pt x="76" y="92"/>
                    <a:pt x="80" y="92"/>
                  </a:cubicBezTo>
                  <a:cubicBezTo>
                    <a:pt x="81" y="92"/>
                    <a:pt x="82" y="94"/>
                    <a:pt x="83" y="97"/>
                  </a:cubicBezTo>
                  <a:cubicBezTo>
                    <a:pt x="83" y="97"/>
                    <a:pt x="83" y="98"/>
                    <a:pt x="83" y="99"/>
                  </a:cubicBezTo>
                  <a:cubicBezTo>
                    <a:pt x="84" y="98"/>
                    <a:pt x="85" y="97"/>
                    <a:pt x="86" y="96"/>
                  </a:cubicBezTo>
                  <a:cubicBezTo>
                    <a:pt x="89" y="93"/>
                    <a:pt x="91" y="91"/>
                    <a:pt x="93" y="89"/>
                  </a:cubicBezTo>
                  <a:cubicBezTo>
                    <a:pt x="96" y="86"/>
                    <a:pt x="99" y="82"/>
                    <a:pt x="103" y="80"/>
                  </a:cubicBezTo>
                  <a:cubicBezTo>
                    <a:pt x="106" y="77"/>
                    <a:pt x="109" y="76"/>
                    <a:pt x="113" y="75"/>
                  </a:cubicBezTo>
                  <a:cubicBezTo>
                    <a:pt x="116" y="75"/>
                    <a:pt x="119" y="74"/>
                    <a:pt x="122" y="74"/>
                  </a:cubicBezTo>
                  <a:cubicBezTo>
                    <a:pt x="126" y="74"/>
                    <a:pt x="130" y="72"/>
                    <a:pt x="132" y="69"/>
                  </a:cubicBezTo>
                  <a:cubicBezTo>
                    <a:pt x="138" y="64"/>
                    <a:pt x="143" y="58"/>
                    <a:pt x="148" y="53"/>
                  </a:cubicBezTo>
                  <a:cubicBezTo>
                    <a:pt x="153" y="48"/>
                    <a:pt x="157" y="43"/>
                    <a:pt x="162" y="38"/>
                  </a:cubicBezTo>
                  <a:cubicBezTo>
                    <a:pt x="165" y="34"/>
                    <a:pt x="169" y="30"/>
                    <a:pt x="172" y="26"/>
                  </a:cubicBezTo>
                  <a:cubicBezTo>
                    <a:pt x="174" y="24"/>
                    <a:pt x="175" y="22"/>
                    <a:pt x="176" y="20"/>
                  </a:cubicBezTo>
                  <a:cubicBezTo>
                    <a:pt x="176" y="20"/>
                    <a:pt x="176" y="19"/>
                    <a:pt x="176" y="18"/>
                  </a:cubicBezTo>
                  <a:cubicBezTo>
                    <a:pt x="176" y="19"/>
                    <a:pt x="175" y="19"/>
                    <a:pt x="175" y="19"/>
                  </a:cubicBezTo>
                  <a:cubicBezTo>
                    <a:pt x="173" y="20"/>
                    <a:pt x="171" y="21"/>
                    <a:pt x="169" y="23"/>
                  </a:cubicBezTo>
                  <a:cubicBezTo>
                    <a:pt x="165" y="27"/>
                    <a:pt x="161" y="31"/>
                    <a:pt x="156" y="36"/>
                  </a:cubicBezTo>
                  <a:cubicBezTo>
                    <a:pt x="150" y="42"/>
                    <a:pt x="145" y="47"/>
                    <a:pt x="139" y="53"/>
                  </a:cubicBezTo>
                  <a:cubicBezTo>
                    <a:pt x="138" y="54"/>
                    <a:pt x="137" y="55"/>
                    <a:pt x="136" y="56"/>
                  </a:cubicBezTo>
                  <a:cubicBezTo>
                    <a:pt x="135" y="56"/>
                    <a:pt x="135" y="56"/>
                    <a:pt x="134" y="56"/>
                  </a:cubicBezTo>
                  <a:cubicBezTo>
                    <a:pt x="134" y="56"/>
                    <a:pt x="134" y="56"/>
                    <a:pt x="133" y="56"/>
                  </a:cubicBezTo>
                  <a:cubicBezTo>
                    <a:pt x="133" y="55"/>
                    <a:pt x="133" y="54"/>
                    <a:pt x="133" y="53"/>
                  </a:cubicBezTo>
                  <a:cubicBezTo>
                    <a:pt x="134" y="52"/>
                    <a:pt x="134" y="52"/>
                    <a:pt x="135" y="51"/>
                  </a:cubicBezTo>
                  <a:cubicBezTo>
                    <a:pt x="138" y="48"/>
                    <a:pt x="140" y="46"/>
                    <a:pt x="143" y="44"/>
                  </a:cubicBezTo>
                  <a:cubicBezTo>
                    <a:pt x="147" y="39"/>
                    <a:pt x="152" y="34"/>
                    <a:pt x="157" y="29"/>
                  </a:cubicBezTo>
                  <a:cubicBezTo>
                    <a:pt x="160" y="26"/>
                    <a:pt x="163" y="23"/>
                    <a:pt x="166" y="20"/>
                  </a:cubicBezTo>
                  <a:cubicBezTo>
                    <a:pt x="167" y="18"/>
                    <a:pt x="169" y="17"/>
                    <a:pt x="170" y="15"/>
                  </a:cubicBezTo>
                  <a:cubicBezTo>
                    <a:pt x="170" y="15"/>
                    <a:pt x="171" y="14"/>
                    <a:pt x="171" y="13"/>
                  </a:cubicBezTo>
                  <a:cubicBezTo>
                    <a:pt x="171" y="12"/>
                    <a:pt x="170" y="12"/>
                    <a:pt x="170" y="12"/>
                  </a:cubicBezTo>
                  <a:cubicBezTo>
                    <a:pt x="170" y="12"/>
                    <a:pt x="169" y="12"/>
                    <a:pt x="169" y="12"/>
                  </a:cubicBezTo>
                  <a:cubicBezTo>
                    <a:pt x="168" y="12"/>
                    <a:pt x="168" y="12"/>
                    <a:pt x="168" y="12"/>
                  </a:cubicBezTo>
                  <a:cubicBezTo>
                    <a:pt x="166" y="14"/>
                    <a:pt x="164" y="16"/>
                    <a:pt x="162" y="18"/>
                  </a:cubicBezTo>
                  <a:cubicBezTo>
                    <a:pt x="157" y="23"/>
                    <a:pt x="153" y="27"/>
                    <a:pt x="149" y="32"/>
                  </a:cubicBezTo>
                  <a:cubicBezTo>
                    <a:pt x="145" y="35"/>
                    <a:pt x="142" y="39"/>
                    <a:pt x="138" y="42"/>
                  </a:cubicBezTo>
                  <a:cubicBezTo>
                    <a:pt x="136" y="44"/>
                    <a:pt x="134" y="46"/>
                    <a:pt x="132" y="48"/>
                  </a:cubicBezTo>
                  <a:cubicBezTo>
                    <a:pt x="131" y="49"/>
                    <a:pt x="130" y="50"/>
                    <a:pt x="129" y="50"/>
                  </a:cubicBezTo>
                  <a:cubicBezTo>
                    <a:pt x="129" y="50"/>
                    <a:pt x="129" y="50"/>
                    <a:pt x="129" y="50"/>
                  </a:cubicBezTo>
                  <a:cubicBezTo>
                    <a:pt x="128" y="50"/>
                    <a:pt x="128" y="50"/>
                    <a:pt x="127" y="49"/>
                  </a:cubicBezTo>
                  <a:cubicBezTo>
                    <a:pt x="127" y="49"/>
                    <a:pt x="127" y="48"/>
                    <a:pt x="127" y="48"/>
                  </a:cubicBezTo>
                  <a:cubicBezTo>
                    <a:pt x="128" y="47"/>
                    <a:pt x="128" y="47"/>
                    <a:pt x="128" y="47"/>
                  </a:cubicBezTo>
                  <a:cubicBezTo>
                    <a:pt x="130" y="45"/>
                    <a:pt x="132" y="43"/>
                    <a:pt x="134" y="41"/>
                  </a:cubicBezTo>
                  <a:cubicBezTo>
                    <a:pt x="139" y="36"/>
                    <a:pt x="144" y="31"/>
                    <a:pt x="149" y="26"/>
                  </a:cubicBezTo>
                  <a:cubicBezTo>
                    <a:pt x="153" y="21"/>
                    <a:pt x="158" y="16"/>
                    <a:pt x="162" y="12"/>
                  </a:cubicBezTo>
                  <a:cubicBezTo>
                    <a:pt x="163" y="10"/>
                    <a:pt x="164" y="9"/>
                    <a:pt x="164" y="8"/>
                  </a:cubicBezTo>
                  <a:cubicBezTo>
                    <a:pt x="164" y="7"/>
                    <a:pt x="164" y="7"/>
                    <a:pt x="164" y="6"/>
                  </a:cubicBezTo>
                  <a:cubicBezTo>
                    <a:pt x="164" y="6"/>
                    <a:pt x="163" y="6"/>
                    <a:pt x="163" y="7"/>
                  </a:cubicBezTo>
                  <a:cubicBezTo>
                    <a:pt x="161" y="8"/>
                    <a:pt x="158" y="10"/>
                    <a:pt x="157" y="12"/>
                  </a:cubicBezTo>
                  <a:cubicBezTo>
                    <a:pt x="152" y="17"/>
                    <a:pt x="147" y="22"/>
                    <a:pt x="140" y="28"/>
                  </a:cubicBezTo>
                  <a:cubicBezTo>
                    <a:pt x="137" y="32"/>
                    <a:pt x="131" y="37"/>
                    <a:pt x="126" y="42"/>
                  </a:cubicBezTo>
                  <a:cubicBezTo>
                    <a:pt x="126" y="43"/>
                    <a:pt x="125" y="44"/>
                    <a:pt x="124" y="44"/>
                  </a:cubicBezTo>
                  <a:cubicBezTo>
                    <a:pt x="124" y="44"/>
                    <a:pt x="123" y="45"/>
                    <a:pt x="123" y="45"/>
                  </a:cubicBezTo>
                  <a:cubicBezTo>
                    <a:pt x="123" y="45"/>
                    <a:pt x="122" y="44"/>
                    <a:pt x="122" y="44"/>
                  </a:cubicBezTo>
                  <a:cubicBezTo>
                    <a:pt x="121" y="43"/>
                    <a:pt x="121" y="42"/>
                    <a:pt x="122" y="41"/>
                  </a:cubicBezTo>
                  <a:cubicBezTo>
                    <a:pt x="123" y="40"/>
                    <a:pt x="124" y="39"/>
                    <a:pt x="125" y="38"/>
                  </a:cubicBezTo>
                  <a:cubicBezTo>
                    <a:pt x="129" y="33"/>
                    <a:pt x="134" y="29"/>
                    <a:pt x="138" y="25"/>
                  </a:cubicBezTo>
                  <a:cubicBezTo>
                    <a:pt x="141" y="21"/>
                    <a:pt x="145" y="18"/>
                    <a:pt x="148" y="14"/>
                  </a:cubicBezTo>
                  <a:cubicBezTo>
                    <a:pt x="151" y="11"/>
                    <a:pt x="153" y="8"/>
                    <a:pt x="156" y="5"/>
                  </a:cubicBezTo>
                  <a:cubicBezTo>
                    <a:pt x="157" y="4"/>
                    <a:pt x="157" y="3"/>
                    <a:pt x="158" y="2"/>
                  </a:cubicBezTo>
                  <a:cubicBezTo>
                    <a:pt x="158" y="1"/>
                    <a:pt x="158" y="1"/>
                    <a:pt x="158" y="1"/>
                  </a:cubicBezTo>
                  <a:cubicBezTo>
                    <a:pt x="158" y="0"/>
                    <a:pt x="158" y="0"/>
                    <a:pt x="157" y="0"/>
                  </a:cubicBezTo>
                </a:path>
              </a:pathLst>
            </a:custGeom>
            <a:solidFill>
              <a:srgbClr val="858B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2"/>
            <p:cNvSpPr/>
            <p:nvPr/>
          </p:nvSpPr>
          <p:spPr>
            <a:xfrm>
              <a:off x="5160593" y="2925353"/>
              <a:ext cx="186775" cy="203616"/>
            </a:xfrm>
            <a:custGeom>
              <a:rect b="b" l="l" r="r" t="t"/>
              <a:pathLst>
                <a:path extrusionOk="0" h="64" w="59">
                  <a:moveTo>
                    <a:pt x="56" y="0"/>
                  </a:moveTo>
                  <a:cubicBezTo>
                    <a:pt x="52" y="0"/>
                    <a:pt x="44" y="20"/>
                    <a:pt x="44" y="20"/>
                  </a:cubicBezTo>
                  <a:cubicBezTo>
                    <a:pt x="38" y="10"/>
                    <a:pt x="38" y="10"/>
                    <a:pt x="38" y="10"/>
                  </a:cubicBezTo>
                  <a:cubicBezTo>
                    <a:pt x="38" y="10"/>
                    <a:pt x="38" y="10"/>
                    <a:pt x="38" y="9"/>
                  </a:cubicBezTo>
                  <a:cubicBezTo>
                    <a:pt x="38" y="9"/>
                    <a:pt x="38" y="10"/>
                    <a:pt x="38" y="10"/>
                  </a:cubicBezTo>
                  <a:cubicBezTo>
                    <a:pt x="35" y="12"/>
                    <a:pt x="32" y="15"/>
                    <a:pt x="29" y="18"/>
                  </a:cubicBezTo>
                  <a:cubicBezTo>
                    <a:pt x="26" y="20"/>
                    <a:pt x="23" y="23"/>
                    <a:pt x="20" y="26"/>
                  </a:cubicBezTo>
                  <a:cubicBezTo>
                    <a:pt x="17" y="28"/>
                    <a:pt x="13" y="31"/>
                    <a:pt x="10" y="34"/>
                  </a:cubicBezTo>
                  <a:cubicBezTo>
                    <a:pt x="7" y="36"/>
                    <a:pt x="4" y="39"/>
                    <a:pt x="2" y="41"/>
                  </a:cubicBezTo>
                  <a:cubicBezTo>
                    <a:pt x="1" y="42"/>
                    <a:pt x="1" y="42"/>
                    <a:pt x="0" y="43"/>
                  </a:cubicBezTo>
                  <a:cubicBezTo>
                    <a:pt x="1" y="50"/>
                    <a:pt x="3" y="57"/>
                    <a:pt x="6" y="64"/>
                  </a:cubicBezTo>
                  <a:cubicBezTo>
                    <a:pt x="8" y="61"/>
                    <a:pt x="10" y="59"/>
                    <a:pt x="12" y="57"/>
                  </a:cubicBezTo>
                  <a:cubicBezTo>
                    <a:pt x="16" y="53"/>
                    <a:pt x="20" y="49"/>
                    <a:pt x="24" y="44"/>
                  </a:cubicBezTo>
                  <a:cubicBezTo>
                    <a:pt x="26" y="42"/>
                    <a:pt x="28" y="40"/>
                    <a:pt x="31" y="37"/>
                  </a:cubicBezTo>
                  <a:cubicBezTo>
                    <a:pt x="34" y="33"/>
                    <a:pt x="38" y="30"/>
                    <a:pt x="41" y="26"/>
                  </a:cubicBezTo>
                  <a:cubicBezTo>
                    <a:pt x="45" y="22"/>
                    <a:pt x="48" y="19"/>
                    <a:pt x="51" y="16"/>
                  </a:cubicBezTo>
                  <a:cubicBezTo>
                    <a:pt x="54" y="13"/>
                    <a:pt x="56" y="10"/>
                    <a:pt x="59" y="7"/>
                  </a:cubicBezTo>
                  <a:cubicBezTo>
                    <a:pt x="59" y="6"/>
                    <a:pt x="59" y="5"/>
                    <a:pt x="59" y="5"/>
                  </a:cubicBezTo>
                  <a:cubicBezTo>
                    <a:pt x="58" y="2"/>
                    <a:pt x="57" y="0"/>
                    <a:pt x="56" y="0"/>
                  </a:cubicBezTo>
                </a:path>
              </a:pathLst>
            </a:custGeom>
            <a:solidFill>
              <a:srgbClr val="8383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2"/>
            <p:cNvSpPr/>
            <p:nvPr/>
          </p:nvSpPr>
          <p:spPr>
            <a:xfrm>
              <a:off x="5252450" y="2978936"/>
              <a:ext cx="1547785" cy="941531"/>
            </a:xfrm>
            <a:custGeom>
              <a:rect b="b" l="l" r="r" t="t"/>
              <a:pathLst>
                <a:path extrusionOk="0" h="296" w="486">
                  <a:moveTo>
                    <a:pt x="437" y="111"/>
                  </a:moveTo>
                  <a:cubicBezTo>
                    <a:pt x="390" y="0"/>
                    <a:pt x="325" y="27"/>
                    <a:pt x="325" y="27"/>
                  </a:cubicBezTo>
                  <a:cubicBezTo>
                    <a:pt x="322" y="4"/>
                    <a:pt x="322" y="4"/>
                    <a:pt x="322" y="4"/>
                  </a:cubicBezTo>
                  <a:cubicBezTo>
                    <a:pt x="249" y="28"/>
                    <a:pt x="249" y="28"/>
                    <a:pt x="249" y="28"/>
                  </a:cubicBezTo>
                  <a:cubicBezTo>
                    <a:pt x="236" y="68"/>
                    <a:pt x="236" y="68"/>
                    <a:pt x="236" y="68"/>
                  </a:cubicBezTo>
                  <a:cubicBezTo>
                    <a:pt x="238" y="35"/>
                    <a:pt x="238" y="35"/>
                    <a:pt x="238" y="35"/>
                  </a:cubicBezTo>
                  <a:cubicBezTo>
                    <a:pt x="215" y="21"/>
                    <a:pt x="215" y="21"/>
                    <a:pt x="215" y="21"/>
                  </a:cubicBezTo>
                  <a:cubicBezTo>
                    <a:pt x="214" y="33"/>
                    <a:pt x="214" y="33"/>
                    <a:pt x="214" y="33"/>
                  </a:cubicBezTo>
                  <a:cubicBezTo>
                    <a:pt x="141" y="31"/>
                    <a:pt x="105" y="138"/>
                    <a:pt x="105" y="138"/>
                  </a:cubicBezTo>
                  <a:cubicBezTo>
                    <a:pt x="50" y="80"/>
                    <a:pt x="50" y="80"/>
                    <a:pt x="50" y="80"/>
                  </a:cubicBezTo>
                  <a:cubicBezTo>
                    <a:pt x="17" y="74"/>
                    <a:pt x="0" y="116"/>
                    <a:pt x="0" y="116"/>
                  </a:cubicBezTo>
                  <a:cubicBezTo>
                    <a:pt x="0" y="116"/>
                    <a:pt x="56" y="205"/>
                    <a:pt x="86" y="211"/>
                  </a:cubicBezTo>
                  <a:cubicBezTo>
                    <a:pt x="117" y="208"/>
                    <a:pt x="130" y="194"/>
                    <a:pt x="149" y="181"/>
                  </a:cubicBezTo>
                  <a:cubicBezTo>
                    <a:pt x="150" y="193"/>
                    <a:pt x="156" y="205"/>
                    <a:pt x="174" y="215"/>
                  </a:cubicBezTo>
                  <a:cubicBezTo>
                    <a:pt x="181" y="267"/>
                    <a:pt x="181" y="267"/>
                    <a:pt x="181" y="267"/>
                  </a:cubicBezTo>
                  <a:cubicBezTo>
                    <a:pt x="224" y="296"/>
                    <a:pt x="303" y="292"/>
                    <a:pt x="336" y="289"/>
                  </a:cubicBezTo>
                  <a:cubicBezTo>
                    <a:pt x="369" y="286"/>
                    <a:pt x="333" y="273"/>
                    <a:pt x="335" y="262"/>
                  </a:cubicBezTo>
                  <a:cubicBezTo>
                    <a:pt x="345" y="253"/>
                    <a:pt x="345" y="253"/>
                    <a:pt x="345" y="253"/>
                  </a:cubicBezTo>
                  <a:cubicBezTo>
                    <a:pt x="375" y="252"/>
                    <a:pt x="375" y="252"/>
                    <a:pt x="375" y="252"/>
                  </a:cubicBezTo>
                  <a:cubicBezTo>
                    <a:pt x="388" y="290"/>
                    <a:pt x="390" y="285"/>
                    <a:pt x="390" y="285"/>
                  </a:cubicBezTo>
                  <a:cubicBezTo>
                    <a:pt x="422" y="277"/>
                    <a:pt x="486" y="241"/>
                    <a:pt x="486" y="241"/>
                  </a:cubicBezTo>
                  <a:cubicBezTo>
                    <a:pt x="486" y="241"/>
                    <a:pt x="477" y="206"/>
                    <a:pt x="437" y="111"/>
                  </a:cubicBezTo>
                  <a:moveTo>
                    <a:pt x="379" y="227"/>
                  </a:moveTo>
                  <a:cubicBezTo>
                    <a:pt x="387" y="175"/>
                    <a:pt x="387" y="175"/>
                    <a:pt x="387" y="175"/>
                  </a:cubicBezTo>
                  <a:cubicBezTo>
                    <a:pt x="404" y="207"/>
                    <a:pt x="404" y="207"/>
                    <a:pt x="404" y="207"/>
                  </a:cubicBezTo>
                  <a:cubicBezTo>
                    <a:pt x="379" y="227"/>
                    <a:pt x="379" y="227"/>
                    <a:pt x="379" y="227"/>
                  </a:cubicBezTo>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2"/>
            <p:cNvSpPr/>
            <p:nvPr/>
          </p:nvSpPr>
          <p:spPr>
            <a:xfrm>
              <a:off x="5933720" y="3034050"/>
              <a:ext cx="82671" cy="157688"/>
            </a:xfrm>
            <a:custGeom>
              <a:rect b="b" l="l" r="r" t="t"/>
              <a:pathLst>
                <a:path extrusionOk="0" h="103" w="54">
                  <a:moveTo>
                    <a:pt x="50" y="95"/>
                  </a:moveTo>
                  <a:lnTo>
                    <a:pt x="40" y="103"/>
                  </a:lnTo>
                  <a:lnTo>
                    <a:pt x="44" y="41"/>
                  </a:lnTo>
                  <a:lnTo>
                    <a:pt x="0" y="12"/>
                  </a:lnTo>
                  <a:lnTo>
                    <a:pt x="0" y="0"/>
                  </a:lnTo>
                  <a:lnTo>
                    <a:pt x="54" y="35"/>
                  </a:lnTo>
                  <a:lnTo>
                    <a:pt x="50" y="95"/>
                  </a:lnTo>
                  <a:close/>
                </a:path>
              </a:pathLst>
            </a:custGeom>
            <a:solidFill>
              <a:srgbClr val="A6B3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2"/>
            <p:cNvSpPr/>
            <p:nvPr/>
          </p:nvSpPr>
          <p:spPr>
            <a:xfrm>
              <a:off x="5883199" y="2978936"/>
              <a:ext cx="404169" cy="900195"/>
            </a:xfrm>
            <a:custGeom>
              <a:rect b="b" l="l" r="r" t="t"/>
              <a:pathLst>
                <a:path extrusionOk="0" h="283" w="127">
                  <a:moveTo>
                    <a:pt x="15" y="281"/>
                  </a:moveTo>
                  <a:cubicBezTo>
                    <a:pt x="14" y="262"/>
                    <a:pt x="13" y="255"/>
                    <a:pt x="11" y="238"/>
                  </a:cubicBezTo>
                  <a:cubicBezTo>
                    <a:pt x="5" y="184"/>
                    <a:pt x="0" y="137"/>
                    <a:pt x="11" y="76"/>
                  </a:cubicBezTo>
                  <a:cubicBezTo>
                    <a:pt x="13" y="68"/>
                    <a:pt x="22" y="67"/>
                    <a:pt x="28" y="67"/>
                  </a:cubicBezTo>
                  <a:cubicBezTo>
                    <a:pt x="33" y="66"/>
                    <a:pt x="37" y="66"/>
                    <a:pt x="37" y="63"/>
                  </a:cubicBezTo>
                  <a:cubicBezTo>
                    <a:pt x="44" y="40"/>
                    <a:pt x="49" y="28"/>
                    <a:pt x="49" y="27"/>
                  </a:cubicBezTo>
                  <a:cubicBezTo>
                    <a:pt x="50" y="26"/>
                    <a:pt x="50" y="26"/>
                    <a:pt x="50" y="26"/>
                  </a:cubicBezTo>
                  <a:cubicBezTo>
                    <a:pt x="127" y="0"/>
                    <a:pt x="127" y="0"/>
                    <a:pt x="127" y="0"/>
                  </a:cubicBezTo>
                  <a:cubicBezTo>
                    <a:pt x="124" y="6"/>
                    <a:pt x="124" y="6"/>
                    <a:pt x="124" y="6"/>
                  </a:cubicBezTo>
                  <a:cubicBezTo>
                    <a:pt x="53" y="30"/>
                    <a:pt x="53" y="30"/>
                    <a:pt x="53" y="30"/>
                  </a:cubicBezTo>
                  <a:cubicBezTo>
                    <a:pt x="52" y="33"/>
                    <a:pt x="47" y="45"/>
                    <a:pt x="42" y="64"/>
                  </a:cubicBezTo>
                  <a:cubicBezTo>
                    <a:pt x="40" y="70"/>
                    <a:pt x="34" y="71"/>
                    <a:pt x="28" y="71"/>
                  </a:cubicBezTo>
                  <a:cubicBezTo>
                    <a:pt x="21" y="72"/>
                    <a:pt x="17" y="72"/>
                    <a:pt x="16" y="77"/>
                  </a:cubicBezTo>
                  <a:cubicBezTo>
                    <a:pt x="5" y="138"/>
                    <a:pt x="9" y="182"/>
                    <a:pt x="15" y="237"/>
                  </a:cubicBezTo>
                  <a:cubicBezTo>
                    <a:pt x="17" y="254"/>
                    <a:pt x="18" y="264"/>
                    <a:pt x="20" y="283"/>
                  </a:cubicBezTo>
                  <a:lnTo>
                    <a:pt x="15" y="281"/>
                  </a:lnTo>
                  <a:close/>
                </a:path>
              </a:pathLst>
            </a:cu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2"/>
            <p:cNvSpPr/>
            <p:nvPr/>
          </p:nvSpPr>
          <p:spPr>
            <a:xfrm>
              <a:off x="5949030" y="3252975"/>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2"/>
            <p:cNvSpPr/>
            <p:nvPr/>
          </p:nvSpPr>
          <p:spPr>
            <a:xfrm>
              <a:off x="6102124" y="3252975"/>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2"/>
            <p:cNvSpPr/>
            <p:nvPr/>
          </p:nvSpPr>
          <p:spPr>
            <a:xfrm>
              <a:off x="5939844" y="3376981"/>
              <a:ext cx="38400" cy="41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2"/>
            <p:cNvSpPr/>
            <p:nvPr/>
          </p:nvSpPr>
          <p:spPr>
            <a:xfrm>
              <a:off x="6092939" y="3376981"/>
              <a:ext cx="38400" cy="41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2"/>
            <p:cNvSpPr/>
            <p:nvPr/>
          </p:nvSpPr>
          <p:spPr>
            <a:xfrm>
              <a:off x="5949030" y="3519360"/>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2"/>
            <p:cNvSpPr/>
            <p:nvPr/>
          </p:nvSpPr>
          <p:spPr>
            <a:xfrm>
              <a:off x="6102124" y="3519360"/>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2"/>
            <p:cNvSpPr/>
            <p:nvPr/>
          </p:nvSpPr>
          <p:spPr>
            <a:xfrm>
              <a:off x="5959746" y="3652551"/>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2"/>
            <p:cNvSpPr/>
            <p:nvPr/>
          </p:nvSpPr>
          <p:spPr>
            <a:xfrm>
              <a:off x="6112840" y="3652551"/>
              <a:ext cx="366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2"/>
            <p:cNvSpPr/>
            <p:nvPr/>
          </p:nvSpPr>
          <p:spPr>
            <a:xfrm>
              <a:off x="5968932" y="3802584"/>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2"/>
            <p:cNvSpPr/>
            <p:nvPr/>
          </p:nvSpPr>
          <p:spPr>
            <a:xfrm>
              <a:off x="6122026" y="3802584"/>
              <a:ext cx="38400" cy="38400"/>
            </a:xfrm>
            <a:prstGeom prst="ellipse">
              <a:avLst/>
            </a:pr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2"/>
            <p:cNvSpPr/>
            <p:nvPr/>
          </p:nvSpPr>
          <p:spPr>
            <a:xfrm>
              <a:off x="5211114" y="3220825"/>
              <a:ext cx="264854" cy="221987"/>
            </a:xfrm>
            <a:custGeom>
              <a:rect b="b" l="l" r="r" t="t"/>
              <a:pathLst>
                <a:path extrusionOk="0" h="70" w="83">
                  <a:moveTo>
                    <a:pt x="0" y="45"/>
                  </a:moveTo>
                  <a:cubicBezTo>
                    <a:pt x="0" y="45"/>
                    <a:pt x="23" y="6"/>
                    <a:pt x="65" y="0"/>
                  </a:cubicBezTo>
                  <a:cubicBezTo>
                    <a:pt x="83" y="19"/>
                    <a:pt x="83" y="19"/>
                    <a:pt x="83" y="19"/>
                  </a:cubicBezTo>
                  <a:cubicBezTo>
                    <a:pt x="26" y="70"/>
                    <a:pt x="26" y="70"/>
                    <a:pt x="26" y="70"/>
                  </a:cubicBezTo>
                  <a:cubicBezTo>
                    <a:pt x="0" y="45"/>
                    <a:pt x="0" y="45"/>
                    <a:pt x="0" y="45"/>
                  </a:cubicBezTo>
                </a:path>
              </a:pathLst>
            </a:cu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2"/>
            <p:cNvSpPr/>
            <p:nvPr/>
          </p:nvSpPr>
          <p:spPr>
            <a:xfrm>
              <a:off x="5293786" y="3430565"/>
              <a:ext cx="12248" cy="12248"/>
            </a:xfrm>
            <a:custGeom>
              <a:rect b="b" l="l" r="r" t="t"/>
              <a:pathLst>
                <a:path extrusionOk="0" h="8" w="8">
                  <a:moveTo>
                    <a:pt x="8" y="0"/>
                  </a:moveTo>
                  <a:lnTo>
                    <a:pt x="0" y="8"/>
                  </a:lnTo>
                  <a:lnTo>
                    <a:pt x="8" y="0"/>
                  </a:lnTo>
                  <a:lnTo>
                    <a:pt x="8" y="0"/>
                  </a:lnTo>
                  <a:close/>
                </a:path>
              </a:pathLst>
            </a:custGeom>
            <a:solidFill>
              <a:srgbClr val="CCD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2"/>
            <p:cNvSpPr/>
            <p:nvPr/>
          </p:nvSpPr>
          <p:spPr>
            <a:xfrm>
              <a:off x="5293786" y="3430565"/>
              <a:ext cx="12248" cy="12248"/>
            </a:xfrm>
            <a:custGeom>
              <a:rect b="b" l="l" r="r" t="t"/>
              <a:pathLst>
                <a:path extrusionOk="0" h="8" w="8">
                  <a:moveTo>
                    <a:pt x="8" y="0"/>
                  </a:moveTo>
                  <a:lnTo>
                    <a:pt x="0" y="8"/>
                  </a:lnTo>
                  <a:lnTo>
                    <a:pt x="8" y="0"/>
                  </a:lnTo>
                  <a:lnTo>
                    <a:pt x="8"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2"/>
            <p:cNvSpPr/>
            <p:nvPr/>
          </p:nvSpPr>
          <p:spPr>
            <a:xfrm>
              <a:off x="5306033" y="3360142"/>
              <a:ext cx="79609" cy="70423"/>
            </a:xfrm>
            <a:custGeom>
              <a:rect b="b" l="l" r="r" t="t"/>
              <a:pathLst>
                <a:path extrusionOk="0" h="46" w="52">
                  <a:moveTo>
                    <a:pt x="52" y="0"/>
                  </a:moveTo>
                  <a:lnTo>
                    <a:pt x="0" y="46"/>
                  </a:lnTo>
                  <a:lnTo>
                    <a:pt x="0" y="46"/>
                  </a:lnTo>
                  <a:lnTo>
                    <a:pt x="52" y="0"/>
                  </a:lnTo>
                  <a:lnTo>
                    <a:pt x="52" y="0"/>
                  </a:lnTo>
                  <a:close/>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2"/>
            <p:cNvSpPr/>
            <p:nvPr/>
          </p:nvSpPr>
          <p:spPr>
            <a:xfrm>
              <a:off x="5306033" y="3360142"/>
              <a:ext cx="79609" cy="70423"/>
            </a:xfrm>
            <a:custGeom>
              <a:rect b="b" l="l" r="r" t="t"/>
              <a:pathLst>
                <a:path extrusionOk="0" h="46" w="52">
                  <a:moveTo>
                    <a:pt x="52" y="0"/>
                  </a:moveTo>
                  <a:lnTo>
                    <a:pt x="0" y="46"/>
                  </a:lnTo>
                  <a:lnTo>
                    <a:pt x="0" y="46"/>
                  </a:lnTo>
                  <a:lnTo>
                    <a:pt x="52" y="0"/>
                  </a:lnTo>
                  <a:lnTo>
                    <a:pt x="5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2"/>
            <p:cNvSpPr/>
            <p:nvPr/>
          </p:nvSpPr>
          <p:spPr>
            <a:xfrm>
              <a:off x="5211114" y="3282063"/>
              <a:ext cx="174528" cy="160750"/>
            </a:xfrm>
            <a:custGeom>
              <a:rect b="b" l="l" r="r" t="t"/>
              <a:pathLst>
                <a:path extrusionOk="0" h="51" w="55">
                  <a:moveTo>
                    <a:pt x="23" y="0"/>
                  </a:moveTo>
                  <a:cubicBezTo>
                    <a:pt x="8" y="12"/>
                    <a:pt x="0" y="26"/>
                    <a:pt x="0" y="26"/>
                  </a:cubicBezTo>
                  <a:cubicBezTo>
                    <a:pt x="0" y="26"/>
                    <a:pt x="0" y="26"/>
                    <a:pt x="0" y="26"/>
                  </a:cubicBezTo>
                  <a:cubicBezTo>
                    <a:pt x="26" y="51"/>
                    <a:pt x="26" y="51"/>
                    <a:pt x="26" y="51"/>
                  </a:cubicBezTo>
                  <a:cubicBezTo>
                    <a:pt x="30" y="47"/>
                    <a:pt x="30" y="47"/>
                    <a:pt x="30" y="47"/>
                  </a:cubicBezTo>
                  <a:cubicBezTo>
                    <a:pt x="55" y="25"/>
                    <a:pt x="55" y="25"/>
                    <a:pt x="55" y="25"/>
                  </a:cubicBezTo>
                  <a:cubicBezTo>
                    <a:pt x="39" y="23"/>
                    <a:pt x="28" y="13"/>
                    <a:pt x="23" y="0"/>
                  </a:cubicBezTo>
                </a:path>
              </a:pathLst>
            </a:custGeom>
            <a:solidFill>
              <a:srgbClr val="B5B9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2"/>
            <p:cNvSpPr/>
            <p:nvPr/>
          </p:nvSpPr>
          <p:spPr>
            <a:xfrm>
              <a:off x="5828085" y="1337763"/>
              <a:ext cx="1057883" cy="1094626"/>
            </a:xfrm>
            <a:custGeom>
              <a:rect b="b" l="l" r="r" t="t"/>
              <a:pathLst>
                <a:path extrusionOk="0" h="345" w="332">
                  <a:moveTo>
                    <a:pt x="27" y="284"/>
                  </a:moveTo>
                  <a:cubicBezTo>
                    <a:pt x="27" y="284"/>
                    <a:pt x="82" y="345"/>
                    <a:pt x="180" y="341"/>
                  </a:cubicBezTo>
                  <a:cubicBezTo>
                    <a:pt x="227" y="215"/>
                    <a:pt x="227" y="215"/>
                    <a:pt x="227" y="215"/>
                  </a:cubicBezTo>
                  <a:cubicBezTo>
                    <a:pt x="227" y="215"/>
                    <a:pt x="306" y="250"/>
                    <a:pt x="319" y="190"/>
                  </a:cubicBezTo>
                  <a:cubicBezTo>
                    <a:pt x="332" y="131"/>
                    <a:pt x="287" y="109"/>
                    <a:pt x="246" y="121"/>
                  </a:cubicBezTo>
                  <a:cubicBezTo>
                    <a:pt x="246" y="121"/>
                    <a:pt x="241" y="0"/>
                    <a:pt x="108" y="89"/>
                  </a:cubicBezTo>
                  <a:cubicBezTo>
                    <a:pt x="108" y="89"/>
                    <a:pt x="69" y="18"/>
                    <a:pt x="29" y="116"/>
                  </a:cubicBezTo>
                  <a:cubicBezTo>
                    <a:pt x="0" y="184"/>
                    <a:pt x="77" y="183"/>
                    <a:pt x="77" y="183"/>
                  </a:cubicBezTo>
                  <a:cubicBezTo>
                    <a:pt x="27" y="284"/>
                    <a:pt x="27" y="284"/>
                    <a:pt x="27" y="284"/>
                  </a:cubicBezTo>
                </a:path>
              </a:pathLst>
            </a:custGeom>
            <a:solidFill>
              <a:srgbClr val="FCFD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2"/>
            <p:cNvSpPr/>
            <p:nvPr/>
          </p:nvSpPr>
          <p:spPr>
            <a:xfrm>
              <a:off x="6393004" y="2420142"/>
              <a:ext cx="9186" cy="0"/>
            </a:xfrm>
            <a:custGeom>
              <a:rect b="b" l="l" r="r" t="t"/>
              <a:pathLst>
                <a:path extrusionOk="0" h="120000" w="3">
                  <a:moveTo>
                    <a:pt x="3" y="0"/>
                  </a:moveTo>
                  <a:cubicBezTo>
                    <a:pt x="2" y="0"/>
                    <a:pt x="1" y="0"/>
                    <a:pt x="0" y="0"/>
                  </a:cubicBezTo>
                  <a:cubicBezTo>
                    <a:pt x="0" y="0"/>
                    <a:pt x="0" y="0"/>
                    <a:pt x="0" y="0"/>
                  </a:cubicBezTo>
                  <a:cubicBezTo>
                    <a:pt x="1" y="0"/>
                    <a:pt x="2" y="0"/>
                    <a:pt x="3" y="0"/>
                  </a:cubicBezTo>
                </a:path>
              </a:pathLst>
            </a:custGeom>
            <a:solidFill>
              <a:srgbClr val="CCD0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2"/>
            <p:cNvSpPr/>
            <p:nvPr/>
          </p:nvSpPr>
          <p:spPr>
            <a:xfrm>
              <a:off x="6366977" y="2420142"/>
              <a:ext cx="26027" cy="0"/>
            </a:xfrm>
            <a:custGeom>
              <a:rect b="b" l="l" r="r" t="t"/>
              <a:pathLst>
                <a:path extrusionOk="0" h="120000" w="8">
                  <a:moveTo>
                    <a:pt x="0" y="0"/>
                  </a:moveTo>
                  <a:cubicBezTo>
                    <a:pt x="0" y="0"/>
                    <a:pt x="0" y="0"/>
                    <a:pt x="0" y="0"/>
                  </a:cubicBezTo>
                  <a:cubicBezTo>
                    <a:pt x="0" y="0"/>
                    <a:pt x="0" y="0"/>
                    <a:pt x="0" y="0"/>
                  </a:cubicBezTo>
                  <a:moveTo>
                    <a:pt x="8" y="0"/>
                  </a:moveTo>
                  <a:cubicBezTo>
                    <a:pt x="6" y="0"/>
                    <a:pt x="4" y="0"/>
                    <a:pt x="1" y="0"/>
                  </a:cubicBezTo>
                  <a:cubicBezTo>
                    <a:pt x="4" y="0"/>
                    <a:pt x="6" y="0"/>
                    <a:pt x="8" y="0"/>
                  </a:cubicBezTo>
                  <a:cubicBezTo>
                    <a:pt x="8" y="0"/>
                    <a:pt x="8" y="0"/>
                    <a:pt x="8" y="0"/>
                  </a:cubicBezTo>
                </a:path>
              </a:pathLst>
            </a:custGeom>
            <a:solidFill>
              <a:srgbClr val="886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2"/>
            <p:cNvSpPr/>
            <p:nvPr/>
          </p:nvSpPr>
          <p:spPr>
            <a:xfrm>
              <a:off x="6290430" y="1515353"/>
              <a:ext cx="560326" cy="904789"/>
            </a:xfrm>
            <a:custGeom>
              <a:rect b="b" l="l" r="r" t="t"/>
              <a:pathLst>
                <a:path extrusionOk="0" h="285" w="176">
                  <a:moveTo>
                    <a:pt x="45" y="0"/>
                  </a:moveTo>
                  <a:cubicBezTo>
                    <a:pt x="44" y="0"/>
                    <a:pt x="43" y="0"/>
                    <a:pt x="42" y="0"/>
                  </a:cubicBezTo>
                  <a:cubicBezTo>
                    <a:pt x="64" y="17"/>
                    <a:pt x="80" y="44"/>
                    <a:pt x="77" y="72"/>
                  </a:cubicBezTo>
                  <a:cubicBezTo>
                    <a:pt x="74" y="92"/>
                    <a:pt x="69" y="112"/>
                    <a:pt x="52" y="125"/>
                  </a:cubicBezTo>
                  <a:cubicBezTo>
                    <a:pt x="46" y="130"/>
                    <a:pt x="40" y="133"/>
                    <a:pt x="34" y="136"/>
                  </a:cubicBezTo>
                  <a:cubicBezTo>
                    <a:pt x="20" y="185"/>
                    <a:pt x="7" y="234"/>
                    <a:pt x="0" y="284"/>
                  </a:cubicBezTo>
                  <a:cubicBezTo>
                    <a:pt x="8" y="285"/>
                    <a:pt x="16" y="285"/>
                    <a:pt x="24" y="285"/>
                  </a:cubicBezTo>
                  <a:cubicBezTo>
                    <a:pt x="24" y="285"/>
                    <a:pt x="24" y="285"/>
                    <a:pt x="24" y="285"/>
                  </a:cubicBezTo>
                  <a:cubicBezTo>
                    <a:pt x="24" y="285"/>
                    <a:pt x="25" y="285"/>
                    <a:pt x="25" y="285"/>
                  </a:cubicBezTo>
                  <a:cubicBezTo>
                    <a:pt x="25" y="285"/>
                    <a:pt x="25" y="285"/>
                    <a:pt x="25" y="285"/>
                  </a:cubicBezTo>
                  <a:cubicBezTo>
                    <a:pt x="28" y="285"/>
                    <a:pt x="30" y="285"/>
                    <a:pt x="32" y="285"/>
                  </a:cubicBezTo>
                  <a:cubicBezTo>
                    <a:pt x="33" y="285"/>
                    <a:pt x="34" y="285"/>
                    <a:pt x="35" y="285"/>
                  </a:cubicBezTo>
                  <a:cubicBezTo>
                    <a:pt x="35" y="285"/>
                    <a:pt x="35" y="285"/>
                    <a:pt x="35" y="285"/>
                  </a:cubicBezTo>
                  <a:cubicBezTo>
                    <a:pt x="82" y="159"/>
                    <a:pt x="82" y="159"/>
                    <a:pt x="82" y="159"/>
                  </a:cubicBezTo>
                  <a:cubicBezTo>
                    <a:pt x="82" y="159"/>
                    <a:pt x="105" y="169"/>
                    <a:pt x="129" y="169"/>
                  </a:cubicBezTo>
                  <a:cubicBezTo>
                    <a:pt x="148" y="169"/>
                    <a:pt x="168" y="162"/>
                    <a:pt x="174" y="134"/>
                  </a:cubicBezTo>
                  <a:cubicBezTo>
                    <a:pt x="175" y="127"/>
                    <a:pt x="176" y="120"/>
                    <a:pt x="176" y="114"/>
                  </a:cubicBezTo>
                  <a:cubicBezTo>
                    <a:pt x="176" y="79"/>
                    <a:pt x="151" y="62"/>
                    <a:pt x="123" y="62"/>
                  </a:cubicBezTo>
                  <a:cubicBezTo>
                    <a:pt x="116" y="62"/>
                    <a:pt x="109" y="63"/>
                    <a:pt x="101" y="65"/>
                  </a:cubicBezTo>
                  <a:cubicBezTo>
                    <a:pt x="101" y="65"/>
                    <a:pt x="101" y="65"/>
                    <a:pt x="101" y="65"/>
                  </a:cubicBezTo>
                  <a:cubicBezTo>
                    <a:pt x="101" y="64"/>
                    <a:pt x="98" y="0"/>
                    <a:pt x="45" y="0"/>
                  </a:cubicBezTo>
                </a:path>
              </a:pathLst>
            </a:custGeom>
            <a:solidFill>
              <a:srgbClr val="CACE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2"/>
            <p:cNvSpPr/>
            <p:nvPr/>
          </p:nvSpPr>
          <p:spPr>
            <a:xfrm>
              <a:off x="6137336" y="3205516"/>
              <a:ext cx="200554" cy="91857"/>
            </a:xfrm>
            <a:custGeom>
              <a:rect b="b" l="l" r="r" t="t"/>
              <a:pathLst>
                <a:path extrusionOk="0" h="29" w="63">
                  <a:moveTo>
                    <a:pt x="0" y="18"/>
                  </a:moveTo>
                  <a:cubicBezTo>
                    <a:pt x="1" y="19"/>
                    <a:pt x="1" y="20"/>
                    <a:pt x="1" y="21"/>
                  </a:cubicBezTo>
                  <a:cubicBezTo>
                    <a:pt x="1" y="22"/>
                    <a:pt x="1" y="22"/>
                    <a:pt x="1" y="22"/>
                  </a:cubicBezTo>
                  <a:cubicBezTo>
                    <a:pt x="1" y="22"/>
                    <a:pt x="1" y="21"/>
                    <a:pt x="1" y="20"/>
                  </a:cubicBezTo>
                  <a:cubicBezTo>
                    <a:pt x="1" y="19"/>
                    <a:pt x="1" y="19"/>
                    <a:pt x="0" y="18"/>
                  </a:cubicBezTo>
                  <a:moveTo>
                    <a:pt x="11" y="16"/>
                  </a:moveTo>
                  <a:cubicBezTo>
                    <a:pt x="11" y="16"/>
                    <a:pt x="11" y="16"/>
                    <a:pt x="11" y="16"/>
                  </a:cubicBezTo>
                  <a:cubicBezTo>
                    <a:pt x="9" y="16"/>
                    <a:pt x="7" y="18"/>
                    <a:pt x="7" y="20"/>
                  </a:cubicBezTo>
                  <a:cubicBezTo>
                    <a:pt x="7" y="22"/>
                    <a:pt x="9" y="23"/>
                    <a:pt x="11" y="23"/>
                  </a:cubicBezTo>
                  <a:cubicBezTo>
                    <a:pt x="11" y="23"/>
                    <a:pt x="11" y="23"/>
                    <a:pt x="11" y="23"/>
                  </a:cubicBezTo>
                  <a:cubicBezTo>
                    <a:pt x="13" y="23"/>
                    <a:pt x="15" y="21"/>
                    <a:pt x="15" y="19"/>
                  </a:cubicBezTo>
                  <a:cubicBezTo>
                    <a:pt x="15" y="17"/>
                    <a:pt x="13" y="16"/>
                    <a:pt x="11" y="16"/>
                  </a:cubicBezTo>
                  <a:moveTo>
                    <a:pt x="24" y="15"/>
                  </a:moveTo>
                  <a:cubicBezTo>
                    <a:pt x="24" y="15"/>
                    <a:pt x="24" y="15"/>
                    <a:pt x="23" y="15"/>
                  </a:cubicBezTo>
                  <a:cubicBezTo>
                    <a:pt x="21" y="15"/>
                    <a:pt x="20" y="17"/>
                    <a:pt x="20" y="19"/>
                  </a:cubicBezTo>
                  <a:cubicBezTo>
                    <a:pt x="20" y="21"/>
                    <a:pt x="22" y="23"/>
                    <a:pt x="24" y="23"/>
                  </a:cubicBezTo>
                  <a:cubicBezTo>
                    <a:pt x="24" y="23"/>
                    <a:pt x="24" y="23"/>
                    <a:pt x="24" y="23"/>
                  </a:cubicBezTo>
                  <a:cubicBezTo>
                    <a:pt x="26" y="22"/>
                    <a:pt x="28" y="21"/>
                    <a:pt x="27" y="19"/>
                  </a:cubicBezTo>
                  <a:cubicBezTo>
                    <a:pt x="27" y="17"/>
                    <a:pt x="26" y="15"/>
                    <a:pt x="24" y="15"/>
                  </a:cubicBezTo>
                  <a:moveTo>
                    <a:pt x="35" y="14"/>
                  </a:moveTo>
                  <a:cubicBezTo>
                    <a:pt x="35" y="14"/>
                    <a:pt x="35" y="14"/>
                    <a:pt x="35" y="14"/>
                  </a:cubicBezTo>
                  <a:cubicBezTo>
                    <a:pt x="33" y="15"/>
                    <a:pt x="31" y="16"/>
                    <a:pt x="32" y="18"/>
                  </a:cubicBezTo>
                  <a:cubicBezTo>
                    <a:pt x="32" y="20"/>
                    <a:pt x="33" y="22"/>
                    <a:pt x="35" y="22"/>
                  </a:cubicBezTo>
                  <a:cubicBezTo>
                    <a:pt x="35" y="22"/>
                    <a:pt x="35" y="22"/>
                    <a:pt x="36" y="22"/>
                  </a:cubicBezTo>
                  <a:cubicBezTo>
                    <a:pt x="38" y="22"/>
                    <a:pt x="39" y="20"/>
                    <a:pt x="39" y="18"/>
                  </a:cubicBezTo>
                  <a:cubicBezTo>
                    <a:pt x="39" y="16"/>
                    <a:pt x="37" y="14"/>
                    <a:pt x="35" y="14"/>
                  </a:cubicBezTo>
                  <a:moveTo>
                    <a:pt x="21" y="0"/>
                  </a:moveTo>
                  <a:cubicBezTo>
                    <a:pt x="21" y="0"/>
                    <a:pt x="20" y="0"/>
                    <a:pt x="20" y="0"/>
                  </a:cubicBezTo>
                  <a:cubicBezTo>
                    <a:pt x="39" y="1"/>
                    <a:pt x="56" y="12"/>
                    <a:pt x="63" y="29"/>
                  </a:cubicBezTo>
                  <a:cubicBezTo>
                    <a:pt x="57" y="12"/>
                    <a:pt x="40" y="0"/>
                    <a:pt x="21" y="0"/>
                  </a:cubicBezTo>
                </a:path>
              </a:pathLst>
            </a:custGeom>
            <a:solidFill>
              <a:srgbClr val="6C74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2"/>
            <p:cNvSpPr/>
            <p:nvPr/>
          </p:nvSpPr>
          <p:spPr>
            <a:xfrm>
              <a:off x="6118964" y="3259099"/>
              <a:ext cx="21433" cy="22965"/>
            </a:xfrm>
            <a:custGeom>
              <a:rect b="b" l="l" r="r" t="t"/>
              <a:pathLst>
                <a:path extrusionOk="0" h="7" w="7">
                  <a:moveTo>
                    <a:pt x="4" y="0"/>
                  </a:moveTo>
                  <a:cubicBezTo>
                    <a:pt x="4" y="0"/>
                    <a:pt x="3" y="0"/>
                    <a:pt x="3" y="0"/>
                  </a:cubicBezTo>
                  <a:cubicBezTo>
                    <a:pt x="1" y="0"/>
                    <a:pt x="0" y="2"/>
                    <a:pt x="0" y="4"/>
                  </a:cubicBezTo>
                  <a:cubicBezTo>
                    <a:pt x="0" y="6"/>
                    <a:pt x="2" y="7"/>
                    <a:pt x="4" y="7"/>
                  </a:cubicBezTo>
                  <a:cubicBezTo>
                    <a:pt x="4" y="7"/>
                    <a:pt x="4" y="7"/>
                    <a:pt x="4" y="7"/>
                  </a:cubicBezTo>
                  <a:cubicBezTo>
                    <a:pt x="5" y="7"/>
                    <a:pt x="6" y="6"/>
                    <a:pt x="7" y="5"/>
                  </a:cubicBezTo>
                  <a:cubicBezTo>
                    <a:pt x="7" y="5"/>
                    <a:pt x="7" y="5"/>
                    <a:pt x="7" y="4"/>
                  </a:cubicBezTo>
                  <a:cubicBezTo>
                    <a:pt x="7" y="3"/>
                    <a:pt x="7" y="2"/>
                    <a:pt x="6" y="1"/>
                  </a:cubicBezTo>
                  <a:cubicBezTo>
                    <a:pt x="6" y="0"/>
                    <a:pt x="5" y="0"/>
                    <a:pt x="4" y="0"/>
                  </a:cubicBezTo>
                </a:path>
              </a:pathLst>
            </a:custGeom>
            <a:solidFill>
              <a:srgbClr val="8288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2"/>
            <p:cNvSpPr/>
            <p:nvPr/>
          </p:nvSpPr>
          <p:spPr>
            <a:xfrm>
              <a:off x="6080691" y="3285125"/>
              <a:ext cx="232704" cy="113290"/>
            </a:xfrm>
            <a:custGeom>
              <a:rect b="b" l="l" r="r" t="t"/>
              <a:pathLst>
                <a:path extrusionOk="0" h="36" w="73">
                  <a:moveTo>
                    <a:pt x="19" y="28"/>
                  </a:moveTo>
                  <a:cubicBezTo>
                    <a:pt x="19" y="28"/>
                    <a:pt x="19" y="28"/>
                    <a:pt x="19" y="28"/>
                  </a:cubicBezTo>
                  <a:cubicBezTo>
                    <a:pt x="17" y="29"/>
                    <a:pt x="15" y="30"/>
                    <a:pt x="15" y="32"/>
                  </a:cubicBezTo>
                  <a:cubicBezTo>
                    <a:pt x="15" y="33"/>
                    <a:pt x="15" y="33"/>
                    <a:pt x="15" y="33"/>
                  </a:cubicBezTo>
                  <a:cubicBezTo>
                    <a:pt x="16" y="33"/>
                    <a:pt x="16" y="34"/>
                    <a:pt x="16" y="34"/>
                  </a:cubicBezTo>
                  <a:cubicBezTo>
                    <a:pt x="17" y="35"/>
                    <a:pt x="18" y="36"/>
                    <a:pt x="19" y="36"/>
                  </a:cubicBezTo>
                  <a:cubicBezTo>
                    <a:pt x="19" y="36"/>
                    <a:pt x="19" y="36"/>
                    <a:pt x="19" y="36"/>
                  </a:cubicBezTo>
                  <a:cubicBezTo>
                    <a:pt x="21" y="36"/>
                    <a:pt x="23" y="34"/>
                    <a:pt x="23" y="32"/>
                  </a:cubicBezTo>
                  <a:cubicBezTo>
                    <a:pt x="23" y="30"/>
                    <a:pt x="21" y="28"/>
                    <a:pt x="19" y="28"/>
                  </a:cubicBezTo>
                  <a:moveTo>
                    <a:pt x="32" y="27"/>
                  </a:moveTo>
                  <a:cubicBezTo>
                    <a:pt x="32" y="27"/>
                    <a:pt x="32" y="27"/>
                    <a:pt x="32" y="27"/>
                  </a:cubicBezTo>
                  <a:cubicBezTo>
                    <a:pt x="30" y="27"/>
                    <a:pt x="29" y="29"/>
                    <a:pt x="29" y="31"/>
                  </a:cubicBezTo>
                  <a:cubicBezTo>
                    <a:pt x="29" y="33"/>
                    <a:pt x="31" y="35"/>
                    <a:pt x="32" y="35"/>
                  </a:cubicBezTo>
                  <a:cubicBezTo>
                    <a:pt x="33" y="35"/>
                    <a:pt x="33" y="35"/>
                    <a:pt x="33" y="35"/>
                  </a:cubicBezTo>
                  <a:cubicBezTo>
                    <a:pt x="35" y="34"/>
                    <a:pt x="36" y="33"/>
                    <a:pt x="36" y="31"/>
                  </a:cubicBezTo>
                  <a:cubicBezTo>
                    <a:pt x="36" y="29"/>
                    <a:pt x="34" y="27"/>
                    <a:pt x="32" y="27"/>
                  </a:cubicBezTo>
                  <a:moveTo>
                    <a:pt x="45" y="27"/>
                  </a:moveTo>
                  <a:cubicBezTo>
                    <a:pt x="45" y="27"/>
                    <a:pt x="45" y="27"/>
                    <a:pt x="45" y="27"/>
                  </a:cubicBezTo>
                  <a:cubicBezTo>
                    <a:pt x="43" y="27"/>
                    <a:pt x="41" y="29"/>
                    <a:pt x="41" y="31"/>
                  </a:cubicBezTo>
                  <a:cubicBezTo>
                    <a:pt x="42" y="33"/>
                    <a:pt x="43" y="34"/>
                    <a:pt x="45" y="34"/>
                  </a:cubicBezTo>
                  <a:cubicBezTo>
                    <a:pt x="45" y="34"/>
                    <a:pt x="45" y="34"/>
                    <a:pt x="45" y="34"/>
                  </a:cubicBezTo>
                  <a:cubicBezTo>
                    <a:pt x="47" y="34"/>
                    <a:pt x="49" y="32"/>
                    <a:pt x="49" y="30"/>
                  </a:cubicBezTo>
                  <a:cubicBezTo>
                    <a:pt x="49" y="28"/>
                    <a:pt x="47" y="27"/>
                    <a:pt x="45" y="27"/>
                  </a:cubicBezTo>
                  <a:moveTo>
                    <a:pt x="57" y="26"/>
                  </a:moveTo>
                  <a:cubicBezTo>
                    <a:pt x="57" y="26"/>
                    <a:pt x="57" y="26"/>
                    <a:pt x="56" y="26"/>
                  </a:cubicBezTo>
                  <a:cubicBezTo>
                    <a:pt x="54" y="26"/>
                    <a:pt x="53" y="28"/>
                    <a:pt x="53" y="30"/>
                  </a:cubicBezTo>
                  <a:cubicBezTo>
                    <a:pt x="53" y="32"/>
                    <a:pt x="55" y="33"/>
                    <a:pt x="57" y="33"/>
                  </a:cubicBezTo>
                  <a:cubicBezTo>
                    <a:pt x="57" y="33"/>
                    <a:pt x="57" y="33"/>
                    <a:pt x="57" y="33"/>
                  </a:cubicBezTo>
                  <a:cubicBezTo>
                    <a:pt x="59" y="33"/>
                    <a:pt x="61" y="31"/>
                    <a:pt x="60" y="29"/>
                  </a:cubicBezTo>
                  <a:cubicBezTo>
                    <a:pt x="60" y="27"/>
                    <a:pt x="59" y="26"/>
                    <a:pt x="57" y="26"/>
                  </a:cubicBezTo>
                  <a:moveTo>
                    <a:pt x="69" y="24"/>
                  </a:moveTo>
                  <a:cubicBezTo>
                    <a:pt x="69" y="24"/>
                    <a:pt x="69" y="24"/>
                    <a:pt x="69" y="24"/>
                  </a:cubicBezTo>
                  <a:cubicBezTo>
                    <a:pt x="67" y="25"/>
                    <a:pt x="65" y="26"/>
                    <a:pt x="65" y="28"/>
                  </a:cubicBezTo>
                  <a:cubicBezTo>
                    <a:pt x="65" y="30"/>
                    <a:pt x="67" y="32"/>
                    <a:pt x="69" y="32"/>
                  </a:cubicBezTo>
                  <a:cubicBezTo>
                    <a:pt x="69" y="32"/>
                    <a:pt x="69" y="32"/>
                    <a:pt x="69" y="32"/>
                  </a:cubicBezTo>
                  <a:cubicBezTo>
                    <a:pt x="71" y="32"/>
                    <a:pt x="73" y="30"/>
                    <a:pt x="73" y="28"/>
                  </a:cubicBezTo>
                  <a:cubicBezTo>
                    <a:pt x="73" y="26"/>
                    <a:pt x="71" y="24"/>
                    <a:pt x="69" y="24"/>
                  </a:cubicBezTo>
                  <a:moveTo>
                    <a:pt x="5" y="17"/>
                  </a:moveTo>
                  <a:cubicBezTo>
                    <a:pt x="5" y="17"/>
                    <a:pt x="5" y="17"/>
                    <a:pt x="5" y="17"/>
                  </a:cubicBezTo>
                  <a:cubicBezTo>
                    <a:pt x="3" y="17"/>
                    <a:pt x="1" y="19"/>
                    <a:pt x="2" y="21"/>
                  </a:cubicBezTo>
                  <a:cubicBezTo>
                    <a:pt x="2" y="23"/>
                    <a:pt x="3" y="24"/>
                    <a:pt x="5" y="24"/>
                  </a:cubicBezTo>
                  <a:cubicBezTo>
                    <a:pt x="5" y="24"/>
                    <a:pt x="5" y="24"/>
                    <a:pt x="6" y="24"/>
                  </a:cubicBezTo>
                  <a:cubicBezTo>
                    <a:pt x="8" y="24"/>
                    <a:pt x="9" y="22"/>
                    <a:pt x="9" y="20"/>
                  </a:cubicBezTo>
                  <a:cubicBezTo>
                    <a:pt x="9" y="18"/>
                    <a:pt x="7" y="17"/>
                    <a:pt x="5" y="17"/>
                  </a:cubicBezTo>
                  <a:moveTo>
                    <a:pt x="17" y="16"/>
                  </a:moveTo>
                  <a:cubicBezTo>
                    <a:pt x="17" y="16"/>
                    <a:pt x="17" y="16"/>
                    <a:pt x="17" y="16"/>
                  </a:cubicBezTo>
                  <a:cubicBezTo>
                    <a:pt x="15" y="16"/>
                    <a:pt x="14" y="18"/>
                    <a:pt x="14" y="20"/>
                  </a:cubicBezTo>
                  <a:cubicBezTo>
                    <a:pt x="14" y="22"/>
                    <a:pt x="16" y="23"/>
                    <a:pt x="17" y="23"/>
                  </a:cubicBezTo>
                  <a:cubicBezTo>
                    <a:pt x="18" y="23"/>
                    <a:pt x="18" y="23"/>
                    <a:pt x="18" y="23"/>
                  </a:cubicBezTo>
                  <a:cubicBezTo>
                    <a:pt x="20" y="23"/>
                    <a:pt x="21" y="22"/>
                    <a:pt x="21" y="19"/>
                  </a:cubicBezTo>
                  <a:cubicBezTo>
                    <a:pt x="21" y="18"/>
                    <a:pt x="19" y="16"/>
                    <a:pt x="17" y="16"/>
                  </a:cubicBezTo>
                  <a:moveTo>
                    <a:pt x="31" y="15"/>
                  </a:moveTo>
                  <a:cubicBezTo>
                    <a:pt x="31" y="15"/>
                    <a:pt x="31" y="15"/>
                    <a:pt x="31" y="15"/>
                  </a:cubicBezTo>
                  <a:cubicBezTo>
                    <a:pt x="29" y="15"/>
                    <a:pt x="27" y="17"/>
                    <a:pt x="27" y="19"/>
                  </a:cubicBezTo>
                  <a:cubicBezTo>
                    <a:pt x="27" y="21"/>
                    <a:pt x="29" y="22"/>
                    <a:pt x="31" y="22"/>
                  </a:cubicBezTo>
                  <a:cubicBezTo>
                    <a:pt x="31" y="22"/>
                    <a:pt x="31" y="22"/>
                    <a:pt x="31" y="22"/>
                  </a:cubicBezTo>
                  <a:cubicBezTo>
                    <a:pt x="33" y="22"/>
                    <a:pt x="35" y="20"/>
                    <a:pt x="35" y="18"/>
                  </a:cubicBezTo>
                  <a:cubicBezTo>
                    <a:pt x="34" y="16"/>
                    <a:pt x="33" y="15"/>
                    <a:pt x="31" y="15"/>
                  </a:cubicBezTo>
                  <a:moveTo>
                    <a:pt x="44" y="14"/>
                  </a:moveTo>
                  <a:cubicBezTo>
                    <a:pt x="43" y="14"/>
                    <a:pt x="43" y="14"/>
                    <a:pt x="43" y="14"/>
                  </a:cubicBezTo>
                  <a:cubicBezTo>
                    <a:pt x="41" y="14"/>
                    <a:pt x="40" y="16"/>
                    <a:pt x="40" y="18"/>
                  </a:cubicBezTo>
                  <a:cubicBezTo>
                    <a:pt x="40" y="20"/>
                    <a:pt x="42" y="22"/>
                    <a:pt x="44" y="22"/>
                  </a:cubicBezTo>
                  <a:cubicBezTo>
                    <a:pt x="44" y="22"/>
                    <a:pt x="44" y="22"/>
                    <a:pt x="44" y="22"/>
                  </a:cubicBezTo>
                  <a:cubicBezTo>
                    <a:pt x="46" y="21"/>
                    <a:pt x="47" y="20"/>
                    <a:pt x="47" y="18"/>
                  </a:cubicBezTo>
                  <a:cubicBezTo>
                    <a:pt x="47" y="16"/>
                    <a:pt x="46" y="14"/>
                    <a:pt x="44" y="14"/>
                  </a:cubicBezTo>
                  <a:moveTo>
                    <a:pt x="55" y="13"/>
                  </a:moveTo>
                  <a:cubicBezTo>
                    <a:pt x="55" y="13"/>
                    <a:pt x="55" y="13"/>
                    <a:pt x="55" y="13"/>
                  </a:cubicBezTo>
                  <a:cubicBezTo>
                    <a:pt x="53" y="14"/>
                    <a:pt x="51" y="15"/>
                    <a:pt x="51" y="17"/>
                  </a:cubicBezTo>
                  <a:cubicBezTo>
                    <a:pt x="52" y="19"/>
                    <a:pt x="53" y="21"/>
                    <a:pt x="55" y="21"/>
                  </a:cubicBezTo>
                  <a:cubicBezTo>
                    <a:pt x="55" y="21"/>
                    <a:pt x="55" y="21"/>
                    <a:pt x="55" y="21"/>
                  </a:cubicBezTo>
                  <a:cubicBezTo>
                    <a:pt x="57" y="21"/>
                    <a:pt x="59" y="19"/>
                    <a:pt x="59" y="17"/>
                  </a:cubicBezTo>
                  <a:cubicBezTo>
                    <a:pt x="59" y="15"/>
                    <a:pt x="57" y="13"/>
                    <a:pt x="55" y="13"/>
                  </a:cubicBezTo>
                  <a:moveTo>
                    <a:pt x="67" y="12"/>
                  </a:moveTo>
                  <a:cubicBezTo>
                    <a:pt x="67" y="12"/>
                    <a:pt x="67" y="12"/>
                    <a:pt x="67" y="12"/>
                  </a:cubicBezTo>
                  <a:cubicBezTo>
                    <a:pt x="65" y="12"/>
                    <a:pt x="64" y="14"/>
                    <a:pt x="64" y="16"/>
                  </a:cubicBezTo>
                  <a:cubicBezTo>
                    <a:pt x="64" y="18"/>
                    <a:pt x="65" y="19"/>
                    <a:pt x="67" y="19"/>
                  </a:cubicBezTo>
                  <a:cubicBezTo>
                    <a:pt x="67" y="19"/>
                    <a:pt x="68" y="19"/>
                    <a:pt x="68" y="19"/>
                  </a:cubicBezTo>
                  <a:cubicBezTo>
                    <a:pt x="70" y="19"/>
                    <a:pt x="71" y="17"/>
                    <a:pt x="71" y="15"/>
                  </a:cubicBezTo>
                  <a:cubicBezTo>
                    <a:pt x="71" y="13"/>
                    <a:pt x="69" y="12"/>
                    <a:pt x="67" y="12"/>
                  </a:cubicBezTo>
                  <a:moveTo>
                    <a:pt x="4" y="5"/>
                  </a:moveTo>
                  <a:cubicBezTo>
                    <a:pt x="4" y="5"/>
                    <a:pt x="4" y="5"/>
                    <a:pt x="4" y="5"/>
                  </a:cubicBezTo>
                  <a:cubicBezTo>
                    <a:pt x="2" y="5"/>
                    <a:pt x="0" y="7"/>
                    <a:pt x="1" y="9"/>
                  </a:cubicBezTo>
                  <a:cubicBezTo>
                    <a:pt x="1" y="11"/>
                    <a:pt x="2" y="12"/>
                    <a:pt x="4" y="12"/>
                  </a:cubicBezTo>
                  <a:cubicBezTo>
                    <a:pt x="4" y="12"/>
                    <a:pt x="4" y="12"/>
                    <a:pt x="5" y="12"/>
                  </a:cubicBezTo>
                  <a:cubicBezTo>
                    <a:pt x="7" y="12"/>
                    <a:pt x="8" y="10"/>
                    <a:pt x="8" y="8"/>
                  </a:cubicBezTo>
                  <a:cubicBezTo>
                    <a:pt x="8" y="6"/>
                    <a:pt x="6" y="5"/>
                    <a:pt x="4" y="5"/>
                  </a:cubicBezTo>
                  <a:moveTo>
                    <a:pt x="17" y="4"/>
                  </a:moveTo>
                  <a:cubicBezTo>
                    <a:pt x="16" y="4"/>
                    <a:pt x="16" y="4"/>
                    <a:pt x="16" y="4"/>
                  </a:cubicBezTo>
                  <a:cubicBezTo>
                    <a:pt x="14" y="4"/>
                    <a:pt x="13" y="6"/>
                    <a:pt x="13" y="8"/>
                  </a:cubicBezTo>
                  <a:cubicBezTo>
                    <a:pt x="13" y="10"/>
                    <a:pt x="15" y="11"/>
                    <a:pt x="17" y="11"/>
                  </a:cubicBezTo>
                  <a:cubicBezTo>
                    <a:pt x="17" y="11"/>
                    <a:pt x="17" y="11"/>
                    <a:pt x="17" y="11"/>
                  </a:cubicBezTo>
                  <a:cubicBezTo>
                    <a:pt x="19" y="11"/>
                    <a:pt x="20" y="9"/>
                    <a:pt x="20" y="7"/>
                  </a:cubicBezTo>
                  <a:cubicBezTo>
                    <a:pt x="20" y="5"/>
                    <a:pt x="18" y="4"/>
                    <a:pt x="17" y="4"/>
                  </a:cubicBezTo>
                  <a:moveTo>
                    <a:pt x="30" y="3"/>
                  </a:moveTo>
                  <a:cubicBezTo>
                    <a:pt x="30" y="3"/>
                    <a:pt x="30" y="3"/>
                    <a:pt x="30" y="3"/>
                  </a:cubicBezTo>
                  <a:cubicBezTo>
                    <a:pt x="28" y="3"/>
                    <a:pt x="26" y="5"/>
                    <a:pt x="26" y="7"/>
                  </a:cubicBezTo>
                  <a:cubicBezTo>
                    <a:pt x="26" y="9"/>
                    <a:pt x="28" y="10"/>
                    <a:pt x="30" y="10"/>
                  </a:cubicBezTo>
                  <a:cubicBezTo>
                    <a:pt x="30" y="10"/>
                    <a:pt x="30" y="10"/>
                    <a:pt x="30" y="10"/>
                  </a:cubicBezTo>
                  <a:cubicBezTo>
                    <a:pt x="32" y="10"/>
                    <a:pt x="34" y="8"/>
                    <a:pt x="34" y="6"/>
                  </a:cubicBezTo>
                  <a:cubicBezTo>
                    <a:pt x="34" y="4"/>
                    <a:pt x="32" y="3"/>
                    <a:pt x="30" y="3"/>
                  </a:cubicBezTo>
                  <a:moveTo>
                    <a:pt x="43" y="2"/>
                  </a:moveTo>
                  <a:cubicBezTo>
                    <a:pt x="43" y="2"/>
                    <a:pt x="42" y="2"/>
                    <a:pt x="42" y="2"/>
                  </a:cubicBezTo>
                  <a:cubicBezTo>
                    <a:pt x="40" y="2"/>
                    <a:pt x="39" y="4"/>
                    <a:pt x="39" y="6"/>
                  </a:cubicBezTo>
                  <a:cubicBezTo>
                    <a:pt x="39" y="8"/>
                    <a:pt x="41" y="9"/>
                    <a:pt x="43" y="9"/>
                  </a:cubicBezTo>
                  <a:cubicBezTo>
                    <a:pt x="43" y="9"/>
                    <a:pt x="43" y="9"/>
                    <a:pt x="43" y="9"/>
                  </a:cubicBezTo>
                  <a:cubicBezTo>
                    <a:pt x="45" y="9"/>
                    <a:pt x="46" y="7"/>
                    <a:pt x="46" y="5"/>
                  </a:cubicBezTo>
                  <a:cubicBezTo>
                    <a:pt x="46" y="3"/>
                    <a:pt x="45" y="2"/>
                    <a:pt x="43" y="2"/>
                  </a:cubicBezTo>
                  <a:moveTo>
                    <a:pt x="54" y="1"/>
                  </a:moveTo>
                  <a:cubicBezTo>
                    <a:pt x="54" y="1"/>
                    <a:pt x="54" y="1"/>
                    <a:pt x="54" y="1"/>
                  </a:cubicBezTo>
                  <a:cubicBezTo>
                    <a:pt x="52" y="1"/>
                    <a:pt x="50" y="3"/>
                    <a:pt x="51" y="5"/>
                  </a:cubicBezTo>
                  <a:cubicBezTo>
                    <a:pt x="51" y="7"/>
                    <a:pt x="52" y="9"/>
                    <a:pt x="54" y="9"/>
                  </a:cubicBezTo>
                  <a:cubicBezTo>
                    <a:pt x="54" y="9"/>
                    <a:pt x="54" y="9"/>
                    <a:pt x="55" y="9"/>
                  </a:cubicBezTo>
                  <a:cubicBezTo>
                    <a:pt x="57" y="9"/>
                    <a:pt x="58" y="7"/>
                    <a:pt x="58" y="5"/>
                  </a:cubicBezTo>
                  <a:cubicBezTo>
                    <a:pt x="58" y="3"/>
                    <a:pt x="56" y="1"/>
                    <a:pt x="54" y="1"/>
                  </a:cubicBezTo>
                  <a:moveTo>
                    <a:pt x="66" y="0"/>
                  </a:moveTo>
                  <a:cubicBezTo>
                    <a:pt x="66" y="0"/>
                    <a:pt x="66" y="0"/>
                    <a:pt x="66" y="0"/>
                  </a:cubicBezTo>
                  <a:cubicBezTo>
                    <a:pt x="64" y="0"/>
                    <a:pt x="63" y="2"/>
                    <a:pt x="63" y="4"/>
                  </a:cubicBezTo>
                  <a:cubicBezTo>
                    <a:pt x="63" y="6"/>
                    <a:pt x="65" y="7"/>
                    <a:pt x="66" y="7"/>
                  </a:cubicBezTo>
                  <a:cubicBezTo>
                    <a:pt x="67" y="7"/>
                    <a:pt x="67" y="7"/>
                    <a:pt x="67" y="7"/>
                  </a:cubicBezTo>
                  <a:cubicBezTo>
                    <a:pt x="69" y="7"/>
                    <a:pt x="70" y="5"/>
                    <a:pt x="70" y="3"/>
                  </a:cubicBezTo>
                  <a:cubicBezTo>
                    <a:pt x="70" y="1"/>
                    <a:pt x="68" y="0"/>
                    <a:pt x="66" y="0"/>
                  </a:cubicBezTo>
                </a:path>
              </a:pathLst>
            </a:custGeom>
            <a:solidFill>
              <a:srgbClr val="6C74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2"/>
            <p:cNvSpPr/>
            <p:nvPr/>
          </p:nvSpPr>
          <p:spPr>
            <a:xfrm>
              <a:off x="6128150" y="3389229"/>
              <a:ext cx="3062" cy="3062"/>
            </a:xfrm>
            <a:custGeom>
              <a:rect b="b" l="l" r="r" t="t"/>
              <a:pathLst>
                <a:path extrusionOk="0" h="1" w="1">
                  <a:moveTo>
                    <a:pt x="0" y="0"/>
                  </a:moveTo>
                  <a:cubicBezTo>
                    <a:pt x="0" y="0"/>
                    <a:pt x="1" y="1"/>
                    <a:pt x="1" y="1"/>
                  </a:cubicBezTo>
                  <a:cubicBezTo>
                    <a:pt x="1" y="1"/>
                    <a:pt x="1" y="0"/>
                    <a:pt x="0" y="0"/>
                  </a:cubicBezTo>
                </a:path>
              </a:pathLst>
            </a:custGeom>
            <a:solidFill>
              <a:srgbClr val="8288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2"/>
            <p:cNvSpPr/>
            <p:nvPr/>
          </p:nvSpPr>
          <p:spPr>
            <a:xfrm>
              <a:off x="6089877" y="3376981"/>
              <a:ext cx="18371" cy="18371"/>
            </a:xfrm>
            <a:custGeom>
              <a:rect b="b" l="l" r="r" t="t"/>
              <a:pathLst>
                <a:path extrusionOk="0" h="6" w="6">
                  <a:moveTo>
                    <a:pt x="4" y="0"/>
                  </a:moveTo>
                  <a:cubicBezTo>
                    <a:pt x="4" y="0"/>
                    <a:pt x="4" y="0"/>
                    <a:pt x="4" y="0"/>
                  </a:cubicBezTo>
                  <a:cubicBezTo>
                    <a:pt x="1" y="0"/>
                    <a:pt x="0" y="2"/>
                    <a:pt x="0" y="4"/>
                  </a:cubicBezTo>
                  <a:cubicBezTo>
                    <a:pt x="0" y="5"/>
                    <a:pt x="0" y="6"/>
                    <a:pt x="1" y="6"/>
                  </a:cubicBezTo>
                  <a:cubicBezTo>
                    <a:pt x="1" y="4"/>
                    <a:pt x="3" y="1"/>
                    <a:pt x="6" y="1"/>
                  </a:cubicBezTo>
                  <a:cubicBezTo>
                    <a:pt x="5" y="0"/>
                    <a:pt x="4" y="0"/>
                    <a:pt x="4" y="0"/>
                  </a:cubicBezTo>
                </a:path>
              </a:pathLst>
            </a:custGeom>
            <a:solidFill>
              <a:srgbClr val="6C74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2"/>
            <p:cNvSpPr/>
            <p:nvPr/>
          </p:nvSpPr>
          <p:spPr>
            <a:xfrm>
              <a:off x="6092939" y="3380043"/>
              <a:ext cx="22965" cy="21433"/>
            </a:xfrm>
            <a:custGeom>
              <a:rect b="b" l="l" r="r" t="t"/>
              <a:pathLst>
                <a:path extrusionOk="0" h="7" w="7">
                  <a:moveTo>
                    <a:pt x="5" y="0"/>
                  </a:moveTo>
                  <a:cubicBezTo>
                    <a:pt x="2" y="0"/>
                    <a:pt x="0" y="3"/>
                    <a:pt x="0" y="5"/>
                  </a:cubicBezTo>
                  <a:cubicBezTo>
                    <a:pt x="1" y="6"/>
                    <a:pt x="2" y="7"/>
                    <a:pt x="3" y="7"/>
                  </a:cubicBezTo>
                  <a:cubicBezTo>
                    <a:pt x="3" y="7"/>
                    <a:pt x="3" y="7"/>
                    <a:pt x="3" y="7"/>
                  </a:cubicBezTo>
                  <a:cubicBezTo>
                    <a:pt x="5" y="6"/>
                    <a:pt x="7" y="5"/>
                    <a:pt x="7" y="3"/>
                  </a:cubicBezTo>
                  <a:cubicBezTo>
                    <a:pt x="6" y="1"/>
                    <a:pt x="6" y="0"/>
                    <a:pt x="5" y="0"/>
                  </a:cubicBezTo>
                </a:path>
              </a:pathLst>
            </a:custGeom>
            <a:solidFill>
              <a:srgbClr val="8288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2"/>
            <p:cNvSpPr/>
            <p:nvPr/>
          </p:nvSpPr>
          <p:spPr>
            <a:xfrm>
              <a:off x="6092939" y="3398415"/>
              <a:ext cx="220456" cy="38274"/>
            </a:xfrm>
            <a:custGeom>
              <a:rect b="b" l="l" r="r" t="t"/>
              <a:pathLst>
                <a:path extrusionOk="0" h="12" w="69">
                  <a:moveTo>
                    <a:pt x="3" y="5"/>
                  </a:moveTo>
                  <a:cubicBezTo>
                    <a:pt x="3" y="5"/>
                    <a:pt x="3" y="5"/>
                    <a:pt x="3" y="5"/>
                  </a:cubicBezTo>
                  <a:cubicBezTo>
                    <a:pt x="1" y="5"/>
                    <a:pt x="0" y="7"/>
                    <a:pt x="0" y="9"/>
                  </a:cubicBezTo>
                  <a:cubicBezTo>
                    <a:pt x="0" y="11"/>
                    <a:pt x="1" y="12"/>
                    <a:pt x="3" y="12"/>
                  </a:cubicBezTo>
                  <a:cubicBezTo>
                    <a:pt x="4" y="12"/>
                    <a:pt x="4" y="12"/>
                    <a:pt x="4" y="12"/>
                  </a:cubicBezTo>
                  <a:cubicBezTo>
                    <a:pt x="6" y="12"/>
                    <a:pt x="7" y="10"/>
                    <a:pt x="7" y="8"/>
                  </a:cubicBezTo>
                  <a:cubicBezTo>
                    <a:pt x="7" y="7"/>
                    <a:pt x="6" y="6"/>
                    <a:pt x="5" y="6"/>
                  </a:cubicBezTo>
                  <a:cubicBezTo>
                    <a:pt x="5" y="5"/>
                    <a:pt x="4" y="5"/>
                    <a:pt x="3" y="5"/>
                  </a:cubicBezTo>
                  <a:cubicBezTo>
                    <a:pt x="3" y="5"/>
                    <a:pt x="3" y="5"/>
                    <a:pt x="3" y="5"/>
                  </a:cubicBezTo>
                  <a:moveTo>
                    <a:pt x="16" y="4"/>
                  </a:moveTo>
                  <a:cubicBezTo>
                    <a:pt x="16" y="4"/>
                    <a:pt x="15" y="4"/>
                    <a:pt x="15" y="4"/>
                  </a:cubicBezTo>
                  <a:cubicBezTo>
                    <a:pt x="13" y="4"/>
                    <a:pt x="12" y="6"/>
                    <a:pt x="12" y="8"/>
                  </a:cubicBezTo>
                  <a:cubicBezTo>
                    <a:pt x="12" y="10"/>
                    <a:pt x="14" y="12"/>
                    <a:pt x="16" y="12"/>
                  </a:cubicBezTo>
                  <a:cubicBezTo>
                    <a:pt x="16" y="12"/>
                    <a:pt x="16" y="12"/>
                    <a:pt x="16" y="12"/>
                  </a:cubicBezTo>
                  <a:cubicBezTo>
                    <a:pt x="18" y="12"/>
                    <a:pt x="20" y="10"/>
                    <a:pt x="19" y="8"/>
                  </a:cubicBezTo>
                  <a:cubicBezTo>
                    <a:pt x="19" y="6"/>
                    <a:pt x="18" y="4"/>
                    <a:pt x="16" y="4"/>
                  </a:cubicBezTo>
                  <a:moveTo>
                    <a:pt x="29" y="3"/>
                  </a:moveTo>
                  <a:cubicBezTo>
                    <a:pt x="29" y="3"/>
                    <a:pt x="29" y="3"/>
                    <a:pt x="29" y="3"/>
                  </a:cubicBezTo>
                  <a:cubicBezTo>
                    <a:pt x="27" y="3"/>
                    <a:pt x="25" y="5"/>
                    <a:pt x="25" y="7"/>
                  </a:cubicBezTo>
                  <a:cubicBezTo>
                    <a:pt x="26" y="9"/>
                    <a:pt x="27" y="10"/>
                    <a:pt x="29" y="10"/>
                  </a:cubicBezTo>
                  <a:cubicBezTo>
                    <a:pt x="29" y="10"/>
                    <a:pt x="29" y="10"/>
                    <a:pt x="29" y="10"/>
                  </a:cubicBezTo>
                  <a:cubicBezTo>
                    <a:pt x="31" y="10"/>
                    <a:pt x="33" y="8"/>
                    <a:pt x="33" y="6"/>
                  </a:cubicBezTo>
                  <a:cubicBezTo>
                    <a:pt x="33" y="4"/>
                    <a:pt x="31" y="3"/>
                    <a:pt x="29" y="3"/>
                  </a:cubicBezTo>
                  <a:moveTo>
                    <a:pt x="42" y="2"/>
                  </a:moveTo>
                  <a:cubicBezTo>
                    <a:pt x="42" y="2"/>
                    <a:pt x="42" y="2"/>
                    <a:pt x="41" y="2"/>
                  </a:cubicBezTo>
                  <a:cubicBezTo>
                    <a:pt x="39" y="3"/>
                    <a:pt x="38" y="4"/>
                    <a:pt x="38" y="6"/>
                  </a:cubicBezTo>
                  <a:cubicBezTo>
                    <a:pt x="38" y="8"/>
                    <a:pt x="40" y="10"/>
                    <a:pt x="42" y="10"/>
                  </a:cubicBezTo>
                  <a:cubicBezTo>
                    <a:pt x="42" y="10"/>
                    <a:pt x="42" y="10"/>
                    <a:pt x="42" y="10"/>
                  </a:cubicBezTo>
                  <a:cubicBezTo>
                    <a:pt x="44" y="10"/>
                    <a:pt x="46" y="8"/>
                    <a:pt x="45" y="6"/>
                  </a:cubicBezTo>
                  <a:cubicBezTo>
                    <a:pt x="45" y="4"/>
                    <a:pt x="44" y="2"/>
                    <a:pt x="42" y="2"/>
                  </a:cubicBezTo>
                  <a:moveTo>
                    <a:pt x="53" y="2"/>
                  </a:moveTo>
                  <a:cubicBezTo>
                    <a:pt x="53" y="2"/>
                    <a:pt x="53" y="2"/>
                    <a:pt x="53" y="2"/>
                  </a:cubicBezTo>
                  <a:cubicBezTo>
                    <a:pt x="51" y="2"/>
                    <a:pt x="49" y="4"/>
                    <a:pt x="50" y="6"/>
                  </a:cubicBezTo>
                  <a:cubicBezTo>
                    <a:pt x="50" y="8"/>
                    <a:pt x="51" y="9"/>
                    <a:pt x="53" y="9"/>
                  </a:cubicBezTo>
                  <a:cubicBezTo>
                    <a:pt x="53" y="9"/>
                    <a:pt x="54" y="9"/>
                    <a:pt x="54" y="9"/>
                  </a:cubicBezTo>
                  <a:cubicBezTo>
                    <a:pt x="56" y="9"/>
                    <a:pt x="57" y="7"/>
                    <a:pt x="57" y="5"/>
                  </a:cubicBezTo>
                  <a:cubicBezTo>
                    <a:pt x="57" y="3"/>
                    <a:pt x="55" y="2"/>
                    <a:pt x="53" y="2"/>
                  </a:cubicBezTo>
                  <a:moveTo>
                    <a:pt x="66" y="0"/>
                  </a:moveTo>
                  <a:cubicBezTo>
                    <a:pt x="65" y="0"/>
                    <a:pt x="65" y="0"/>
                    <a:pt x="65" y="0"/>
                  </a:cubicBezTo>
                  <a:cubicBezTo>
                    <a:pt x="63" y="0"/>
                    <a:pt x="62" y="2"/>
                    <a:pt x="62" y="4"/>
                  </a:cubicBezTo>
                  <a:cubicBezTo>
                    <a:pt x="62" y="6"/>
                    <a:pt x="64" y="8"/>
                    <a:pt x="66" y="8"/>
                  </a:cubicBezTo>
                  <a:cubicBezTo>
                    <a:pt x="66" y="8"/>
                    <a:pt x="66" y="8"/>
                    <a:pt x="66" y="8"/>
                  </a:cubicBezTo>
                  <a:cubicBezTo>
                    <a:pt x="68" y="7"/>
                    <a:pt x="69" y="6"/>
                    <a:pt x="69" y="4"/>
                  </a:cubicBezTo>
                  <a:cubicBezTo>
                    <a:pt x="69" y="2"/>
                    <a:pt x="68" y="0"/>
                    <a:pt x="66" y="0"/>
                  </a:cubicBezTo>
                </a:path>
              </a:pathLst>
            </a:custGeom>
            <a:solidFill>
              <a:srgbClr val="6C74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2"/>
            <p:cNvSpPr/>
            <p:nvPr/>
          </p:nvSpPr>
          <p:spPr>
            <a:xfrm>
              <a:off x="6102124" y="3415256"/>
              <a:ext cx="6124" cy="3062"/>
            </a:xfrm>
            <a:custGeom>
              <a:rect b="b" l="l" r="r" t="t"/>
              <a:pathLst>
                <a:path extrusionOk="0" h="1" w="2">
                  <a:moveTo>
                    <a:pt x="0" y="0"/>
                  </a:moveTo>
                  <a:cubicBezTo>
                    <a:pt x="1" y="0"/>
                    <a:pt x="2" y="0"/>
                    <a:pt x="2" y="1"/>
                  </a:cubicBezTo>
                  <a:cubicBezTo>
                    <a:pt x="2" y="0"/>
                    <a:pt x="1" y="0"/>
                    <a:pt x="0" y="0"/>
                  </a:cubicBezTo>
                </a:path>
              </a:pathLst>
            </a:custGeom>
            <a:solidFill>
              <a:srgbClr val="8288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2"/>
            <p:cNvSpPr/>
            <p:nvPr/>
          </p:nvSpPr>
          <p:spPr>
            <a:xfrm>
              <a:off x="6134274" y="3439751"/>
              <a:ext cx="143909" cy="32150"/>
            </a:xfrm>
            <a:custGeom>
              <a:rect b="b" l="l" r="r" t="t"/>
              <a:pathLst>
                <a:path extrusionOk="0" h="10" w="45">
                  <a:moveTo>
                    <a:pt x="4" y="3"/>
                  </a:moveTo>
                  <a:cubicBezTo>
                    <a:pt x="4" y="3"/>
                    <a:pt x="4" y="3"/>
                    <a:pt x="4" y="3"/>
                  </a:cubicBezTo>
                  <a:cubicBezTo>
                    <a:pt x="2" y="3"/>
                    <a:pt x="0" y="5"/>
                    <a:pt x="0" y="7"/>
                  </a:cubicBezTo>
                  <a:cubicBezTo>
                    <a:pt x="0" y="9"/>
                    <a:pt x="2" y="10"/>
                    <a:pt x="4" y="10"/>
                  </a:cubicBezTo>
                  <a:cubicBezTo>
                    <a:pt x="4" y="10"/>
                    <a:pt x="4" y="10"/>
                    <a:pt x="4" y="10"/>
                  </a:cubicBezTo>
                  <a:cubicBezTo>
                    <a:pt x="6" y="10"/>
                    <a:pt x="8" y="8"/>
                    <a:pt x="8" y="6"/>
                  </a:cubicBezTo>
                  <a:cubicBezTo>
                    <a:pt x="7" y="4"/>
                    <a:pt x="6" y="3"/>
                    <a:pt x="4" y="3"/>
                  </a:cubicBezTo>
                  <a:moveTo>
                    <a:pt x="17" y="2"/>
                  </a:moveTo>
                  <a:cubicBezTo>
                    <a:pt x="17" y="2"/>
                    <a:pt x="17" y="2"/>
                    <a:pt x="17" y="2"/>
                  </a:cubicBezTo>
                  <a:cubicBezTo>
                    <a:pt x="15" y="2"/>
                    <a:pt x="13" y="4"/>
                    <a:pt x="14" y="6"/>
                  </a:cubicBezTo>
                  <a:cubicBezTo>
                    <a:pt x="14" y="8"/>
                    <a:pt x="15" y="9"/>
                    <a:pt x="17" y="9"/>
                  </a:cubicBezTo>
                  <a:cubicBezTo>
                    <a:pt x="17" y="9"/>
                    <a:pt x="17" y="9"/>
                    <a:pt x="18" y="9"/>
                  </a:cubicBezTo>
                  <a:cubicBezTo>
                    <a:pt x="20" y="9"/>
                    <a:pt x="21" y="7"/>
                    <a:pt x="21" y="5"/>
                  </a:cubicBezTo>
                  <a:cubicBezTo>
                    <a:pt x="21" y="3"/>
                    <a:pt x="19" y="2"/>
                    <a:pt x="17" y="2"/>
                  </a:cubicBezTo>
                  <a:moveTo>
                    <a:pt x="30" y="1"/>
                  </a:moveTo>
                  <a:cubicBezTo>
                    <a:pt x="30" y="1"/>
                    <a:pt x="30" y="1"/>
                    <a:pt x="30" y="1"/>
                  </a:cubicBezTo>
                  <a:cubicBezTo>
                    <a:pt x="28" y="1"/>
                    <a:pt x="26" y="3"/>
                    <a:pt x="26" y="5"/>
                  </a:cubicBezTo>
                  <a:cubicBezTo>
                    <a:pt x="26" y="7"/>
                    <a:pt x="28" y="8"/>
                    <a:pt x="30" y="8"/>
                  </a:cubicBezTo>
                  <a:cubicBezTo>
                    <a:pt x="30" y="8"/>
                    <a:pt x="30" y="8"/>
                    <a:pt x="30" y="8"/>
                  </a:cubicBezTo>
                  <a:cubicBezTo>
                    <a:pt x="32" y="8"/>
                    <a:pt x="34" y="6"/>
                    <a:pt x="34" y="4"/>
                  </a:cubicBezTo>
                  <a:cubicBezTo>
                    <a:pt x="33" y="2"/>
                    <a:pt x="32" y="1"/>
                    <a:pt x="30" y="1"/>
                  </a:cubicBezTo>
                  <a:moveTo>
                    <a:pt x="42" y="0"/>
                  </a:moveTo>
                  <a:cubicBezTo>
                    <a:pt x="41" y="0"/>
                    <a:pt x="41" y="0"/>
                    <a:pt x="41" y="0"/>
                  </a:cubicBezTo>
                  <a:cubicBezTo>
                    <a:pt x="39" y="0"/>
                    <a:pt x="38" y="2"/>
                    <a:pt x="38" y="4"/>
                  </a:cubicBezTo>
                  <a:cubicBezTo>
                    <a:pt x="38" y="6"/>
                    <a:pt x="40" y="8"/>
                    <a:pt x="42" y="8"/>
                  </a:cubicBezTo>
                  <a:cubicBezTo>
                    <a:pt x="42" y="8"/>
                    <a:pt x="42" y="8"/>
                    <a:pt x="42" y="8"/>
                  </a:cubicBezTo>
                  <a:cubicBezTo>
                    <a:pt x="44" y="7"/>
                    <a:pt x="45" y="6"/>
                    <a:pt x="45" y="4"/>
                  </a:cubicBezTo>
                  <a:cubicBezTo>
                    <a:pt x="45" y="2"/>
                    <a:pt x="43" y="0"/>
                    <a:pt x="42" y="0"/>
                  </a:cubicBezTo>
                </a:path>
              </a:pathLst>
            </a:custGeom>
            <a:solidFill>
              <a:srgbClr val="6C74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2"/>
            <p:cNvSpPr/>
            <p:nvPr/>
          </p:nvSpPr>
          <p:spPr>
            <a:xfrm>
              <a:off x="6207759" y="3935777"/>
              <a:ext cx="82671" cy="162280"/>
            </a:xfrm>
            <a:custGeom>
              <a:rect b="b" l="l" r="r" t="t"/>
              <a:pathLst>
                <a:path extrusionOk="0" h="51" w="26">
                  <a:moveTo>
                    <a:pt x="12" y="43"/>
                  </a:moveTo>
                  <a:cubicBezTo>
                    <a:pt x="9" y="43"/>
                    <a:pt x="7" y="41"/>
                    <a:pt x="7" y="38"/>
                  </a:cubicBezTo>
                  <a:cubicBezTo>
                    <a:pt x="6" y="30"/>
                    <a:pt x="6" y="30"/>
                    <a:pt x="6" y="30"/>
                  </a:cubicBezTo>
                  <a:cubicBezTo>
                    <a:pt x="6" y="27"/>
                    <a:pt x="8" y="25"/>
                    <a:pt x="11" y="25"/>
                  </a:cubicBezTo>
                  <a:cubicBezTo>
                    <a:pt x="14" y="24"/>
                    <a:pt x="14" y="24"/>
                    <a:pt x="14" y="24"/>
                  </a:cubicBezTo>
                  <a:cubicBezTo>
                    <a:pt x="14" y="24"/>
                    <a:pt x="15" y="24"/>
                    <a:pt x="15" y="24"/>
                  </a:cubicBezTo>
                  <a:cubicBezTo>
                    <a:pt x="17" y="24"/>
                    <a:pt x="19" y="26"/>
                    <a:pt x="19" y="29"/>
                  </a:cubicBezTo>
                  <a:cubicBezTo>
                    <a:pt x="20" y="37"/>
                    <a:pt x="20" y="37"/>
                    <a:pt x="20" y="37"/>
                  </a:cubicBezTo>
                  <a:cubicBezTo>
                    <a:pt x="20" y="40"/>
                    <a:pt x="18" y="42"/>
                    <a:pt x="16" y="42"/>
                  </a:cubicBezTo>
                  <a:cubicBezTo>
                    <a:pt x="12" y="43"/>
                    <a:pt x="12" y="43"/>
                    <a:pt x="12" y="43"/>
                  </a:cubicBezTo>
                  <a:cubicBezTo>
                    <a:pt x="12" y="43"/>
                    <a:pt x="12" y="43"/>
                    <a:pt x="12" y="43"/>
                  </a:cubicBezTo>
                  <a:moveTo>
                    <a:pt x="23" y="0"/>
                  </a:moveTo>
                  <a:cubicBezTo>
                    <a:pt x="13" y="3"/>
                    <a:pt x="5" y="4"/>
                    <a:pt x="0" y="5"/>
                  </a:cubicBezTo>
                  <a:cubicBezTo>
                    <a:pt x="3" y="46"/>
                    <a:pt x="3" y="46"/>
                    <a:pt x="3" y="46"/>
                  </a:cubicBezTo>
                  <a:cubicBezTo>
                    <a:pt x="3" y="48"/>
                    <a:pt x="5" y="51"/>
                    <a:pt x="7" y="51"/>
                  </a:cubicBezTo>
                  <a:cubicBezTo>
                    <a:pt x="7" y="51"/>
                    <a:pt x="7" y="51"/>
                    <a:pt x="7" y="51"/>
                  </a:cubicBezTo>
                  <a:cubicBezTo>
                    <a:pt x="23" y="49"/>
                    <a:pt x="23" y="49"/>
                    <a:pt x="23" y="49"/>
                  </a:cubicBezTo>
                  <a:cubicBezTo>
                    <a:pt x="25" y="49"/>
                    <a:pt x="26" y="47"/>
                    <a:pt x="26" y="44"/>
                  </a:cubicBezTo>
                  <a:cubicBezTo>
                    <a:pt x="23" y="0"/>
                    <a:pt x="23" y="0"/>
                    <a:pt x="23" y="0"/>
                  </a:cubicBezTo>
                </a:path>
              </a:pathLst>
            </a:custGeom>
            <a:solidFill>
              <a:srgbClr val="858A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2"/>
            <p:cNvSpPr/>
            <p:nvPr/>
          </p:nvSpPr>
          <p:spPr>
            <a:xfrm>
              <a:off x="6036293" y="3205516"/>
              <a:ext cx="321498" cy="653714"/>
            </a:xfrm>
            <a:custGeom>
              <a:rect b="b" l="l" r="r" t="t"/>
              <a:pathLst>
                <a:path extrusionOk="0" h="206" w="101">
                  <a:moveTo>
                    <a:pt x="52" y="206"/>
                  </a:moveTo>
                  <a:cubicBezTo>
                    <a:pt x="52" y="206"/>
                    <a:pt x="52" y="206"/>
                    <a:pt x="51" y="206"/>
                  </a:cubicBezTo>
                  <a:cubicBezTo>
                    <a:pt x="51" y="206"/>
                    <a:pt x="51" y="206"/>
                    <a:pt x="51" y="206"/>
                  </a:cubicBezTo>
                  <a:cubicBezTo>
                    <a:pt x="52" y="206"/>
                    <a:pt x="52" y="206"/>
                    <a:pt x="52" y="206"/>
                  </a:cubicBezTo>
                  <a:moveTo>
                    <a:pt x="35" y="84"/>
                  </a:moveTo>
                  <a:cubicBezTo>
                    <a:pt x="33" y="84"/>
                    <a:pt x="31" y="83"/>
                    <a:pt x="31" y="81"/>
                  </a:cubicBezTo>
                  <a:cubicBezTo>
                    <a:pt x="31" y="79"/>
                    <a:pt x="33" y="77"/>
                    <a:pt x="35" y="77"/>
                  </a:cubicBezTo>
                  <a:cubicBezTo>
                    <a:pt x="35" y="77"/>
                    <a:pt x="35" y="77"/>
                    <a:pt x="35" y="77"/>
                  </a:cubicBezTo>
                  <a:cubicBezTo>
                    <a:pt x="37" y="77"/>
                    <a:pt x="38" y="78"/>
                    <a:pt x="39" y="80"/>
                  </a:cubicBezTo>
                  <a:cubicBezTo>
                    <a:pt x="39" y="82"/>
                    <a:pt x="37" y="84"/>
                    <a:pt x="35" y="84"/>
                  </a:cubicBezTo>
                  <a:cubicBezTo>
                    <a:pt x="35" y="84"/>
                    <a:pt x="35" y="84"/>
                    <a:pt x="35" y="84"/>
                  </a:cubicBezTo>
                  <a:moveTo>
                    <a:pt x="48" y="83"/>
                  </a:moveTo>
                  <a:cubicBezTo>
                    <a:pt x="46" y="83"/>
                    <a:pt x="45" y="82"/>
                    <a:pt x="45" y="80"/>
                  </a:cubicBezTo>
                  <a:cubicBezTo>
                    <a:pt x="44" y="78"/>
                    <a:pt x="46" y="76"/>
                    <a:pt x="48" y="76"/>
                  </a:cubicBezTo>
                  <a:cubicBezTo>
                    <a:pt x="48" y="76"/>
                    <a:pt x="48" y="76"/>
                    <a:pt x="48" y="76"/>
                  </a:cubicBezTo>
                  <a:cubicBezTo>
                    <a:pt x="50" y="76"/>
                    <a:pt x="52" y="77"/>
                    <a:pt x="52" y="79"/>
                  </a:cubicBezTo>
                  <a:cubicBezTo>
                    <a:pt x="52" y="81"/>
                    <a:pt x="51" y="83"/>
                    <a:pt x="49" y="83"/>
                  </a:cubicBezTo>
                  <a:cubicBezTo>
                    <a:pt x="48" y="83"/>
                    <a:pt x="48" y="83"/>
                    <a:pt x="48" y="83"/>
                  </a:cubicBezTo>
                  <a:moveTo>
                    <a:pt x="61" y="82"/>
                  </a:moveTo>
                  <a:cubicBezTo>
                    <a:pt x="59" y="82"/>
                    <a:pt x="57" y="81"/>
                    <a:pt x="57" y="79"/>
                  </a:cubicBezTo>
                  <a:cubicBezTo>
                    <a:pt x="57" y="77"/>
                    <a:pt x="59" y="75"/>
                    <a:pt x="61" y="75"/>
                  </a:cubicBezTo>
                  <a:cubicBezTo>
                    <a:pt x="61" y="75"/>
                    <a:pt x="61" y="75"/>
                    <a:pt x="61" y="75"/>
                  </a:cubicBezTo>
                  <a:cubicBezTo>
                    <a:pt x="63" y="75"/>
                    <a:pt x="64" y="76"/>
                    <a:pt x="65" y="78"/>
                  </a:cubicBezTo>
                  <a:cubicBezTo>
                    <a:pt x="65" y="80"/>
                    <a:pt x="63" y="82"/>
                    <a:pt x="61" y="82"/>
                  </a:cubicBezTo>
                  <a:cubicBezTo>
                    <a:pt x="61" y="82"/>
                    <a:pt x="61" y="82"/>
                    <a:pt x="61" y="82"/>
                  </a:cubicBezTo>
                  <a:moveTo>
                    <a:pt x="73" y="82"/>
                  </a:moveTo>
                  <a:cubicBezTo>
                    <a:pt x="71" y="82"/>
                    <a:pt x="69" y="80"/>
                    <a:pt x="69" y="78"/>
                  </a:cubicBezTo>
                  <a:cubicBezTo>
                    <a:pt x="69" y="76"/>
                    <a:pt x="70" y="74"/>
                    <a:pt x="72" y="74"/>
                  </a:cubicBezTo>
                  <a:cubicBezTo>
                    <a:pt x="72" y="74"/>
                    <a:pt x="72" y="74"/>
                    <a:pt x="73" y="74"/>
                  </a:cubicBezTo>
                  <a:cubicBezTo>
                    <a:pt x="74" y="74"/>
                    <a:pt x="76" y="76"/>
                    <a:pt x="76" y="78"/>
                  </a:cubicBezTo>
                  <a:cubicBezTo>
                    <a:pt x="76" y="80"/>
                    <a:pt x="75" y="81"/>
                    <a:pt x="73" y="82"/>
                  </a:cubicBezTo>
                  <a:cubicBezTo>
                    <a:pt x="73" y="82"/>
                    <a:pt x="73" y="82"/>
                    <a:pt x="73" y="82"/>
                  </a:cubicBezTo>
                  <a:moveTo>
                    <a:pt x="34" y="73"/>
                  </a:moveTo>
                  <a:cubicBezTo>
                    <a:pt x="32" y="73"/>
                    <a:pt x="30" y="71"/>
                    <a:pt x="30" y="69"/>
                  </a:cubicBezTo>
                  <a:cubicBezTo>
                    <a:pt x="30" y="67"/>
                    <a:pt x="31" y="65"/>
                    <a:pt x="33" y="65"/>
                  </a:cubicBezTo>
                  <a:cubicBezTo>
                    <a:pt x="33" y="65"/>
                    <a:pt x="34" y="65"/>
                    <a:pt x="34" y="65"/>
                  </a:cubicBezTo>
                  <a:cubicBezTo>
                    <a:pt x="36" y="65"/>
                    <a:pt x="37" y="67"/>
                    <a:pt x="37" y="69"/>
                  </a:cubicBezTo>
                  <a:cubicBezTo>
                    <a:pt x="38" y="71"/>
                    <a:pt x="36" y="73"/>
                    <a:pt x="34" y="73"/>
                  </a:cubicBezTo>
                  <a:cubicBezTo>
                    <a:pt x="34" y="73"/>
                    <a:pt x="34" y="73"/>
                    <a:pt x="34" y="73"/>
                  </a:cubicBezTo>
                  <a:moveTo>
                    <a:pt x="47" y="71"/>
                  </a:moveTo>
                  <a:cubicBezTo>
                    <a:pt x="45" y="71"/>
                    <a:pt x="44" y="70"/>
                    <a:pt x="43" y="68"/>
                  </a:cubicBezTo>
                  <a:cubicBezTo>
                    <a:pt x="43" y="66"/>
                    <a:pt x="45" y="64"/>
                    <a:pt x="47" y="64"/>
                  </a:cubicBezTo>
                  <a:cubicBezTo>
                    <a:pt x="47" y="64"/>
                    <a:pt x="47" y="64"/>
                    <a:pt x="47" y="64"/>
                  </a:cubicBezTo>
                  <a:cubicBezTo>
                    <a:pt x="49" y="64"/>
                    <a:pt x="51" y="65"/>
                    <a:pt x="51" y="67"/>
                  </a:cubicBezTo>
                  <a:cubicBezTo>
                    <a:pt x="51" y="69"/>
                    <a:pt x="49" y="71"/>
                    <a:pt x="47" y="71"/>
                  </a:cubicBezTo>
                  <a:cubicBezTo>
                    <a:pt x="47" y="71"/>
                    <a:pt x="47" y="71"/>
                    <a:pt x="47" y="71"/>
                  </a:cubicBezTo>
                  <a:moveTo>
                    <a:pt x="60" y="71"/>
                  </a:moveTo>
                  <a:cubicBezTo>
                    <a:pt x="58" y="71"/>
                    <a:pt x="56" y="69"/>
                    <a:pt x="56" y="67"/>
                  </a:cubicBezTo>
                  <a:cubicBezTo>
                    <a:pt x="56" y="65"/>
                    <a:pt x="57" y="64"/>
                    <a:pt x="59" y="63"/>
                  </a:cubicBezTo>
                  <a:cubicBezTo>
                    <a:pt x="60" y="63"/>
                    <a:pt x="60" y="63"/>
                    <a:pt x="60" y="63"/>
                  </a:cubicBezTo>
                  <a:cubicBezTo>
                    <a:pt x="62" y="63"/>
                    <a:pt x="63" y="65"/>
                    <a:pt x="63" y="67"/>
                  </a:cubicBezTo>
                  <a:cubicBezTo>
                    <a:pt x="64" y="69"/>
                    <a:pt x="62" y="71"/>
                    <a:pt x="60" y="71"/>
                  </a:cubicBezTo>
                  <a:cubicBezTo>
                    <a:pt x="60" y="71"/>
                    <a:pt x="60" y="71"/>
                    <a:pt x="60" y="71"/>
                  </a:cubicBezTo>
                  <a:moveTo>
                    <a:pt x="71" y="70"/>
                  </a:moveTo>
                  <a:cubicBezTo>
                    <a:pt x="69" y="70"/>
                    <a:pt x="68" y="69"/>
                    <a:pt x="68" y="67"/>
                  </a:cubicBezTo>
                  <a:cubicBezTo>
                    <a:pt x="67" y="65"/>
                    <a:pt x="69" y="63"/>
                    <a:pt x="71" y="63"/>
                  </a:cubicBezTo>
                  <a:cubicBezTo>
                    <a:pt x="71" y="63"/>
                    <a:pt x="71" y="63"/>
                    <a:pt x="71" y="63"/>
                  </a:cubicBezTo>
                  <a:cubicBezTo>
                    <a:pt x="73" y="63"/>
                    <a:pt x="75" y="64"/>
                    <a:pt x="75" y="66"/>
                  </a:cubicBezTo>
                  <a:cubicBezTo>
                    <a:pt x="75" y="68"/>
                    <a:pt x="74" y="70"/>
                    <a:pt x="72" y="70"/>
                  </a:cubicBezTo>
                  <a:cubicBezTo>
                    <a:pt x="72" y="70"/>
                    <a:pt x="71" y="70"/>
                    <a:pt x="71" y="70"/>
                  </a:cubicBezTo>
                  <a:moveTo>
                    <a:pt x="84" y="69"/>
                  </a:moveTo>
                  <a:cubicBezTo>
                    <a:pt x="82" y="69"/>
                    <a:pt x="80" y="67"/>
                    <a:pt x="80" y="65"/>
                  </a:cubicBezTo>
                  <a:cubicBezTo>
                    <a:pt x="80" y="63"/>
                    <a:pt x="81" y="61"/>
                    <a:pt x="83" y="61"/>
                  </a:cubicBezTo>
                  <a:cubicBezTo>
                    <a:pt x="83" y="61"/>
                    <a:pt x="83" y="61"/>
                    <a:pt x="84" y="61"/>
                  </a:cubicBezTo>
                  <a:cubicBezTo>
                    <a:pt x="86" y="61"/>
                    <a:pt x="87" y="63"/>
                    <a:pt x="87" y="65"/>
                  </a:cubicBezTo>
                  <a:cubicBezTo>
                    <a:pt x="87" y="67"/>
                    <a:pt x="86" y="68"/>
                    <a:pt x="84" y="69"/>
                  </a:cubicBezTo>
                  <a:cubicBezTo>
                    <a:pt x="84" y="69"/>
                    <a:pt x="84" y="69"/>
                    <a:pt x="84" y="69"/>
                  </a:cubicBezTo>
                  <a:moveTo>
                    <a:pt x="29" y="58"/>
                  </a:moveTo>
                  <a:cubicBezTo>
                    <a:pt x="29" y="58"/>
                    <a:pt x="29" y="58"/>
                    <a:pt x="29" y="57"/>
                  </a:cubicBezTo>
                  <a:cubicBezTo>
                    <a:pt x="29" y="55"/>
                    <a:pt x="31" y="54"/>
                    <a:pt x="33" y="53"/>
                  </a:cubicBezTo>
                  <a:cubicBezTo>
                    <a:pt x="33" y="53"/>
                    <a:pt x="33" y="53"/>
                    <a:pt x="33" y="53"/>
                  </a:cubicBezTo>
                  <a:cubicBezTo>
                    <a:pt x="35" y="53"/>
                    <a:pt x="37" y="55"/>
                    <a:pt x="37" y="57"/>
                  </a:cubicBezTo>
                  <a:cubicBezTo>
                    <a:pt x="37" y="59"/>
                    <a:pt x="35" y="61"/>
                    <a:pt x="33" y="61"/>
                  </a:cubicBezTo>
                  <a:cubicBezTo>
                    <a:pt x="33" y="61"/>
                    <a:pt x="33" y="61"/>
                    <a:pt x="33" y="61"/>
                  </a:cubicBezTo>
                  <a:cubicBezTo>
                    <a:pt x="32" y="61"/>
                    <a:pt x="31" y="60"/>
                    <a:pt x="30" y="59"/>
                  </a:cubicBezTo>
                  <a:cubicBezTo>
                    <a:pt x="30" y="60"/>
                    <a:pt x="30" y="60"/>
                    <a:pt x="30" y="60"/>
                  </a:cubicBezTo>
                  <a:cubicBezTo>
                    <a:pt x="30" y="64"/>
                    <a:pt x="27" y="67"/>
                    <a:pt x="24" y="67"/>
                  </a:cubicBezTo>
                  <a:cubicBezTo>
                    <a:pt x="24" y="67"/>
                    <a:pt x="24" y="67"/>
                    <a:pt x="23" y="67"/>
                  </a:cubicBezTo>
                  <a:cubicBezTo>
                    <a:pt x="24" y="67"/>
                    <a:pt x="25" y="68"/>
                    <a:pt x="25" y="69"/>
                  </a:cubicBezTo>
                  <a:cubicBezTo>
                    <a:pt x="25" y="71"/>
                    <a:pt x="24" y="73"/>
                    <a:pt x="22" y="73"/>
                  </a:cubicBezTo>
                  <a:cubicBezTo>
                    <a:pt x="22" y="73"/>
                    <a:pt x="22" y="73"/>
                    <a:pt x="21" y="73"/>
                  </a:cubicBezTo>
                  <a:cubicBezTo>
                    <a:pt x="19" y="73"/>
                    <a:pt x="18" y="72"/>
                    <a:pt x="18" y="70"/>
                  </a:cubicBezTo>
                  <a:cubicBezTo>
                    <a:pt x="18" y="68"/>
                    <a:pt x="19" y="66"/>
                    <a:pt x="21" y="66"/>
                  </a:cubicBezTo>
                  <a:cubicBezTo>
                    <a:pt x="21" y="66"/>
                    <a:pt x="21" y="66"/>
                    <a:pt x="21" y="66"/>
                  </a:cubicBezTo>
                  <a:cubicBezTo>
                    <a:pt x="21" y="66"/>
                    <a:pt x="21" y="66"/>
                    <a:pt x="21" y="66"/>
                  </a:cubicBezTo>
                  <a:cubicBezTo>
                    <a:pt x="19" y="65"/>
                    <a:pt x="18" y="63"/>
                    <a:pt x="18" y="60"/>
                  </a:cubicBezTo>
                  <a:cubicBezTo>
                    <a:pt x="18" y="60"/>
                    <a:pt x="18" y="60"/>
                    <a:pt x="18" y="60"/>
                  </a:cubicBezTo>
                  <a:cubicBezTo>
                    <a:pt x="17" y="60"/>
                    <a:pt x="17" y="59"/>
                    <a:pt x="17" y="58"/>
                  </a:cubicBezTo>
                  <a:cubicBezTo>
                    <a:pt x="17" y="56"/>
                    <a:pt x="18" y="54"/>
                    <a:pt x="21" y="54"/>
                  </a:cubicBezTo>
                  <a:cubicBezTo>
                    <a:pt x="21" y="54"/>
                    <a:pt x="21" y="54"/>
                    <a:pt x="21" y="54"/>
                  </a:cubicBezTo>
                  <a:cubicBezTo>
                    <a:pt x="21" y="54"/>
                    <a:pt x="22" y="54"/>
                    <a:pt x="23" y="55"/>
                  </a:cubicBezTo>
                  <a:cubicBezTo>
                    <a:pt x="23" y="55"/>
                    <a:pt x="24" y="54"/>
                    <a:pt x="24" y="54"/>
                  </a:cubicBezTo>
                  <a:cubicBezTo>
                    <a:pt x="26" y="54"/>
                    <a:pt x="28" y="56"/>
                    <a:pt x="29" y="58"/>
                  </a:cubicBezTo>
                  <a:moveTo>
                    <a:pt x="46" y="60"/>
                  </a:moveTo>
                  <a:cubicBezTo>
                    <a:pt x="45" y="60"/>
                    <a:pt x="43" y="58"/>
                    <a:pt x="43" y="56"/>
                  </a:cubicBezTo>
                  <a:cubicBezTo>
                    <a:pt x="43" y="54"/>
                    <a:pt x="44" y="52"/>
                    <a:pt x="46" y="52"/>
                  </a:cubicBezTo>
                  <a:cubicBezTo>
                    <a:pt x="46" y="52"/>
                    <a:pt x="46" y="52"/>
                    <a:pt x="46" y="52"/>
                  </a:cubicBezTo>
                  <a:cubicBezTo>
                    <a:pt x="48" y="52"/>
                    <a:pt x="50" y="54"/>
                    <a:pt x="50" y="56"/>
                  </a:cubicBezTo>
                  <a:cubicBezTo>
                    <a:pt x="50" y="58"/>
                    <a:pt x="49" y="59"/>
                    <a:pt x="47" y="60"/>
                  </a:cubicBezTo>
                  <a:cubicBezTo>
                    <a:pt x="47" y="60"/>
                    <a:pt x="47" y="60"/>
                    <a:pt x="46" y="60"/>
                  </a:cubicBezTo>
                  <a:moveTo>
                    <a:pt x="59" y="59"/>
                  </a:moveTo>
                  <a:cubicBezTo>
                    <a:pt x="57" y="59"/>
                    <a:pt x="56" y="58"/>
                    <a:pt x="55" y="56"/>
                  </a:cubicBezTo>
                  <a:cubicBezTo>
                    <a:pt x="55" y="54"/>
                    <a:pt x="57" y="52"/>
                    <a:pt x="59" y="52"/>
                  </a:cubicBezTo>
                  <a:cubicBezTo>
                    <a:pt x="59" y="52"/>
                    <a:pt x="59" y="52"/>
                    <a:pt x="59" y="52"/>
                  </a:cubicBezTo>
                  <a:cubicBezTo>
                    <a:pt x="61" y="52"/>
                    <a:pt x="63" y="53"/>
                    <a:pt x="63" y="55"/>
                  </a:cubicBezTo>
                  <a:cubicBezTo>
                    <a:pt x="63" y="57"/>
                    <a:pt x="61" y="59"/>
                    <a:pt x="59" y="59"/>
                  </a:cubicBezTo>
                  <a:cubicBezTo>
                    <a:pt x="59" y="59"/>
                    <a:pt x="59" y="59"/>
                    <a:pt x="59" y="59"/>
                  </a:cubicBezTo>
                  <a:moveTo>
                    <a:pt x="71" y="58"/>
                  </a:moveTo>
                  <a:cubicBezTo>
                    <a:pt x="69" y="58"/>
                    <a:pt x="67" y="57"/>
                    <a:pt x="67" y="55"/>
                  </a:cubicBezTo>
                  <a:cubicBezTo>
                    <a:pt x="67" y="53"/>
                    <a:pt x="68" y="51"/>
                    <a:pt x="70" y="51"/>
                  </a:cubicBezTo>
                  <a:cubicBezTo>
                    <a:pt x="71" y="51"/>
                    <a:pt x="71" y="51"/>
                    <a:pt x="71" y="51"/>
                  </a:cubicBezTo>
                  <a:cubicBezTo>
                    <a:pt x="73" y="51"/>
                    <a:pt x="74" y="52"/>
                    <a:pt x="74" y="54"/>
                  </a:cubicBezTo>
                  <a:cubicBezTo>
                    <a:pt x="75" y="56"/>
                    <a:pt x="73" y="58"/>
                    <a:pt x="71" y="58"/>
                  </a:cubicBezTo>
                  <a:cubicBezTo>
                    <a:pt x="71" y="58"/>
                    <a:pt x="71" y="58"/>
                    <a:pt x="71" y="58"/>
                  </a:cubicBezTo>
                  <a:moveTo>
                    <a:pt x="83" y="57"/>
                  </a:moveTo>
                  <a:cubicBezTo>
                    <a:pt x="81" y="57"/>
                    <a:pt x="79" y="55"/>
                    <a:pt x="79" y="53"/>
                  </a:cubicBezTo>
                  <a:cubicBezTo>
                    <a:pt x="79" y="51"/>
                    <a:pt x="81" y="50"/>
                    <a:pt x="83" y="49"/>
                  </a:cubicBezTo>
                  <a:cubicBezTo>
                    <a:pt x="83" y="49"/>
                    <a:pt x="83" y="49"/>
                    <a:pt x="83" y="49"/>
                  </a:cubicBezTo>
                  <a:cubicBezTo>
                    <a:pt x="85" y="49"/>
                    <a:pt x="87" y="51"/>
                    <a:pt x="87" y="53"/>
                  </a:cubicBezTo>
                  <a:cubicBezTo>
                    <a:pt x="87" y="55"/>
                    <a:pt x="85" y="57"/>
                    <a:pt x="83" y="57"/>
                  </a:cubicBezTo>
                  <a:cubicBezTo>
                    <a:pt x="83" y="57"/>
                    <a:pt x="83" y="57"/>
                    <a:pt x="83" y="57"/>
                  </a:cubicBezTo>
                  <a:moveTo>
                    <a:pt x="19" y="49"/>
                  </a:moveTo>
                  <a:cubicBezTo>
                    <a:pt x="17" y="49"/>
                    <a:pt x="16" y="48"/>
                    <a:pt x="16" y="46"/>
                  </a:cubicBezTo>
                  <a:cubicBezTo>
                    <a:pt x="15" y="44"/>
                    <a:pt x="17" y="42"/>
                    <a:pt x="19" y="42"/>
                  </a:cubicBezTo>
                  <a:cubicBezTo>
                    <a:pt x="19" y="42"/>
                    <a:pt x="19" y="42"/>
                    <a:pt x="19" y="42"/>
                  </a:cubicBezTo>
                  <a:cubicBezTo>
                    <a:pt x="21" y="42"/>
                    <a:pt x="23" y="43"/>
                    <a:pt x="23" y="45"/>
                  </a:cubicBezTo>
                  <a:cubicBezTo>
                    <a:pt x="23" y="47"/>
                    <a:pt x="22" y="49"/>
                    <a:pt x="20" y="49"/>
                  </a:cubicBezTo>
                  <a:cubicBezTo>
                    <a:pt x="19" y="49"/>
                    <a:pt x="19" y="49"/>
                    <a:pt x="19" y="49"/>
                  </a:cubicBezTo>
                  <a:moveTo>
                    <a:pt x="31" y="48"/>
                  </a:moveTo>
                  <a:cubicBezTo>
                    <a:pt x="30" y="48"/>
                    <a:pt x="28" y="47"/>
                    <a:pt x="28" y="45"/>
                  </a:cubicBezTo>
                  <a:cubicBezTo>
                    <a:pt x="28" y="43"/>
                    <a:pt x="29" y="41"/>
                    <a:pt x="31" y="41"/>
                  </a:cubicBezTo>
                  <a:cubicBezTo>
                    <a:pt x="31" y="41"/>
                    <a:pt x="31" y="41"/>
                    <a:pt x="31" y="41"/>
                  </a:cubicBezTo>
                  <a:cubicBezTo>
                    <a:pt x="33" y="41"/>
                    <a:pt x="35" y="43"/>
                    <a:pt x="35" y="44"/>
                  </a:cubicBezTo>
                  <a:cubicBezTo>
                    <a:pt x="35" y="47"/>
                    <a:pt x="34" y="48"/>
                    <a:pt x="32" y="48"/>
                  </a:cubicBezTo>
                  <a:cubicBezTo>
                    <a:pt x="32" y="48"/>
                    <a:pt x="32" y="48"/>
                    <a:pt x="31" y="48"/>
                  </a:cubicBezTo>
                  <a:moveTo>
                    <a:pt x="45" y="47"/>
                  </a:moveTo>
                  <a:cubicBezTo>
                    <a:pt x="43" y="47"/>
                    <a:pt x="41" y="46"/>
                    <a:pt x="41" y="44"/>
                  </a:cubicBezTo>
                  <a:cubicBezTo>
                    <a:pt x="41" y="42"/>
                    <a:pt x="43" y="40"/>
                    <a:pt x="45" y="40"/>
                  </a:cubicBezTo>
                  <a:cubicBezTo>
                    <a:pt x="45" y="40"/>
                    <a:pt x="45" y="40"/>
                    <a:pt x="45" y="40"/>
                  </a:cubicBezTo>
                  <a:cubicBezTo>
                    <a:pt x="47" y="40"/>
                    <a:pt x="48" y="41"/>
                    <a:pt x="49" y="43"/>
                  </a:cubicBezTo>
                  <a:cubicBezTo>
                    <a:pt x="49" y="45"/>
                    <a:pt x="47" y="47"/>
                    <a:pt x="45" y="47"/>
                  </a:cubicBezTo>
                  <a:cubicBezTo>
                    <a:pt x="45" y="47"/>
                    <a:pt x="45" y="47"/>
                    <a:pt x="45" y="47"/>
                  </a:cubicBezTo>
                  <a:moveTo>
                    <a:pt x="58" y="47"/>
                  </a:moveTo>
                  <a:cubicBezTo>
                    <a:pt x="56" y="47"/>
                    <a:pt x="54" y="45"/>
                    <a:pt x="54" y="43"/>
                  </a:cubicBezTo>
                  <a:cubicBezTo>
                    <a:pt x="54" y="41"/>
                    <a:pt x="55" y="39"/>
                    <a:pt x="57" y="39"/>
                  </a:cubicBezTo>
                  <a:cubicBezTo>
                    <a:pt x="57" y="39"/>
                    <a:pt x="57" y="39"/>
                    <a:pt x="58" y="39"/>
                  </a:cubicBezTo>
                  <a:cubicBezTo>
                    <a:pt x="60" y="39"/>
                    <a:pt x="61" y="41"/>
                    <a:pt x="61" y="43"/>
                  </a:cubicBezTo>
                  <a:cubicBezTo>
                    <a:pt x="61" y="45"/>
                    <a:pt x="60" y="46"/>
                    <a:pt x="58" y="47"/>
                  </a:cubicBezTo>
                  <a:cubicBezTo>
                    <a:pt x="58" y="47"/>
                    <a:pt x="58" y="47"/>
                    <a:pt x="58" y="47"/>
                  </a:cubicBezTo>
                  <a:moveTo>
                    <a:pt x="69" y="46"/>
                  </a:moveTo>
                  <a:cubicBezTo>
                    <a:pt x="67" y="46"/>
                    <a:pt x="66" y="44"/>
                    <a:pt x="65" y="42"/>
                  </a:cubicBezTo>
                  <a:cubicBezTo>
                    <a:pt x="65" y="40"/>
                    <a:pt x="67" y="39"/>
                    <a:pt x="69" y="38"/>
                  </a:cubicBezTo>
                  <a:cubicBezTo>
                    <a:pt x="69" y="38"/>
                    <a:pt x="69" y="38"/>
                    <a:pt x="69" y="38"/>
                  </a:cubicBezTo>
                  <a:cubicBezTo>
                    <a:pt x="71" y="38"/>
                    <a:pt x="73" y="40"/>
                    <a:pt x="73" y="42"/>
                  </a:cubicBezTo>
                  <a:cubicBezTo>
                    <a:pt x="73" y="44"/>
                    <a:pt x="71" y="46"/>
                    <a:pt x="69" y="46"/>
                  </a:cubicBezTo>
                  <a:cubicBezTo>
                    <a:pt x="69" y="46"/>
                    <a:pt x="69" y="46"/>
                    <a:pt x="69" y="46"/>
                  </a:cubicBezTo>
                  <a:moveTo>
                    <a:pt x="81" y="44"/>
                  </a:moveTo>
                  <a:cubicBezTo>
                    <a:pt x="79" y="44"/>
                    <a:pt x="78" y="43"/>
                    <a:pt x="78" y="41"/>
                  </a:cubicBezTo>
                  <a:cubicBezTo>
                    <a:pt x="78" y="39"/>
                    <a:pt x="79" y="37"/>
                    <a:pt x="81" y="37"/>
                  </a:cubicBezTo>
                  <a:cubicBezTo>
                    <a:pt x="81" y="37"/>
                    <a:pt x="81" y="37"/>
                    <a:pt x="81" y="37"/>
                  </a:cubicBezTo>
                  <a:cubicBezTo>
                    <a:pt x="83" y="37"/>
                    <a:pt x="85" y="38"/>
                    <a:pt x="85" y="40"/>
                  </a:cubicBezTo>
                  <a:cubicBezTo>
                    <a:pt x="85" y="42"/>
                    <a:pt x="84" y="44"/>
                    <a:pt x="82" y="44"/>
                  </a:cubicBezTo>
                  <a:cubicBezTo>
                    <a:pt x="82" y="44"/>
                    <a:pt x="81" y="44"/>
                    <a:pt x="81" y="44"/>
                  </a:cubicBezTo>
                  <a:moveTo>
                    <a:pt x="18" y="37"/>
                  </a:moveTo>
                  <a:cubicBezTo>
                    <a:pt x="16" y="37"/>
                    <a:pt x="15" y="36"/>
                    <a:pt x="15" y="34"/>
                  </a:cubicBezTo>
                  <a:cubicBezTo>
                    <a:pt x="14" y="32"/>
                    <a:pt x="16" y="30"/>
                    <a:pt x="18" y="30"/>
                  </a:cubicBezTo>
                  <a:cubicBezTo>
                    <a:pt x="18" y="30"/>
                    <a:pt x="18" y="30"/>
                    <a:pt x="18" y="30"/>
                  </a:cubicBezTo>
                  <a:cubicBezTo>
                    <a:pt x="20" y="30"/>
                    <a:pt x="22" y="31"/>
                    <a:pt x="22" y="33"/>
                  </a:cubicBezTo>
                  <a:cubicBezTo>
                    <a:pt x="22" y="35"/>
                    <a:pt x="21" y="37"/>
                    <a:pt x="19" y="37"/>
                  </a:cubicBezTo>
                  <a:cubicBezTo>
                    <a:pt x="18" y="37"/>
                    <a:pt x="18" y="37"/>
                    <a:pt x="18" y="37"/>
                  </a:cubicBezTo>
                  <a:moveTo>
                    <a:pt x="31" y="36"/>
                  </a:moveTo>
                  <a:cubicBezTo>
                    <a:pt x="29" y="36"/>
                    <a:pt x="27" y="35"/>
                    <a:pt x="27" y="33"/>
                  </a:cubicBezTo>
                  <a:cubicBezTo>
                    <a:pt x="27" y="31"/>
                    <a:pt x="28" y="29"/>
                    <a:pt x="30" y="29"/>
                  </a:cubicBezTo>
                  <a:cubicBezTo>
                    <a:pt x="30" y="29"/>
                    <a:pt x="30" y="29"/>
                    <a:pt x="31" y="29"/>
                  </a:cubicBezTo>
                  <a:cubicBezTo>
                    <a:pt x="32" y="29"/>
                    <a:pt x="34" y="30"/>
                    <a:pt x="34" y="32"/>
                  </a:cubicBezTo>
                  <a:cubicBezTo>
                    <a:pt x="34" y="34"/>
                    <a:pt x="33" y="36"/>
                    <a:pt x="31" y="36"/>
                  </a:cubicBezTo>
                  <a:cubicBezTo>
                    <a:pt x="31" y="36"/>
                    <a:pt x="31" y="36"/>
                    <a:pt x="31" y="36"/>
                  </a:cubicBezTo>
                  <a:moveTo>
                    <a:pt x="44" y="35"/>
                  </a:moveTo>
                  <a:cubicBezTo>
                    <a:pt x="42" y="35"/>
                    <a:pt x="40" y="34"/>
                    <a:pt x="40" y="32"/>
                  </a:cubicBezTo>
                  <a:cubicBezTo>
                    <a:pt x="40" y="30"/>
                    <a:pt x="42" y="28"/>
                    <a:pt x="44" y="28"/>
                  </a:cubicBezTo>
                  <a:cubicBezTo>
                    <a:pt x="44" y="28"/>
                    <a:pt x="44" y="28"/>
                    <a:pt x="44" y="28"/>
                  </a:cubicBezTo>
                  <a:cubicBezTo>
                    <a:pt x="46" y="28"/>
                    <a:pt x="48" y="29"/>
                    <a:pt x="48" y="31"/>
                  </a:cubicBezTo>
                  <a:cubicBezTo>
                    <a:pt x="48" y="33"/>
                    <a:pt x="46" y="35"/>
                    <a:pt x="44" y="35"/>
                  </a:cubicBezTo>
                  <a:cubicBezTo>
                    <a:pt x="44" y="35"/>
                    <a:pt x="44" y="35"/>
                    <a:pt x="44" y="35"/>
                  </a:cubicBezTo>
                  <a:moveTo>
                    <a:pt x="57" y="34"/>
                  </a:moveTo>
                  <a:cubicBezTo>
                    <a:pt x="55" y="34"/>
                    <a:pt x="53" y="33"/>
                    <a:pt x="53" y="31"/>
                  </a:cubicBezTo>
                  <a:cubicBezTo>
                    <a:pt x="53" y="29"/>
                    <a:pt x="54" y="27"/>
                    <a:pt x="56" y="27"/>
                  </a:cubicBezTo>
                  <a:cubicBezTo>
                    <a:pt x="56" y="27"/>
                    <a:pt x="57" y="27"/>
                    <a:pt x="57" y="27"/>
                  </a:cubicBezTo>
                  <a:cubicBezTo>
                    <a:pt x="59" y="27"/>
                    <a:pt x="60" y="28"/>
                    <a:pt x="60" y="30"/>
                  </a:cubicBezTo>
                  <a:cubicBezTo>
                    <a:pt x="60" y="32"/>
                    <a:pt x="59" y="34"/>
                    <a:pt x="57" y="34"/>
                  </a:cubicBezTo>
                  <a:cubicBezTo>
                    <a:pt x="57" y="34"/>
                    <a:pt x="57" y="34"/>
                    <a:pt x="57" y="34"/>
                  </a:cubicBezTo>
                  <a:moveTo>
                    <a:pt x="68" y="34"/>
                  </a:moveTo>
                  <a:cubicBezTo>
                    <a:pt x="66" y="34"/>
                    <a:pt x="65" y="32"/>
                    <a:pt x="65" y="30"/>
                  </a:cubicBezTo>
                  <a:cubicBezTo>
                    <a:pt x="64" y="28"/>
                    <a:pt x="66" y="26"/>
                    <a:pt x="68" y="26"/>
                  </a:cubicBezTo>
                  <a:cubicBezTo>
                    <a:pt x="68" y="26"/>
                    <a:pt x="68" y="26"/>
                    <a:pt x="68" y="26"/>
                  </a:cubicBezTo>
                  <a:cubicBezTo>
                    <a:pt x="70" y="26"/>
                    <a:pt x="72" y="28"/>
                    <a:pt x="72" y="30"/>
                  </a:cubicBezTo>
                  <a:cubicBezTo>
                    <a:pt x="72" y="32"/>
                    <a:pt x="71" y="34"/>
                    <a:pt x="69" y="34"/>
                  </a:cubicBezTo>
                  <a:cubicBezTo>
                    <a:pt x="68" y="34"/>
                    <a:pt x="68" y="34"/>
                    <a:pt x="68" y="34"/>
                  </a:cubicBezTo>
                  <a:moveTo>
                    <a:pt x="80" y="32"/>
                  </a:moveTo>
                  <a:cubicBezTo>
                    <a:pt x="79" y="32"/>
                    <a:pt x="77" y="31"/>
                    <a:pt x="77" y="29"/>
                  </a:cubicBezTo>
                  <a:cubicBezTo>
                    <a:pt x="77" y="27"/>
                    <a:pt x="78" y="25"/>
                    <a:pt x="80" y="25"/>
                  </a:cubicBezTo>
                  <a:cubicBezTo>
                    <a:pt x="80" y="25"/>
                    <a:pt x="80" y="25"/>
                    <a:pt x="80" y="25"/>
                  </a:cubicBezTo>
                  <a:cubicBezTo>
                    <a:pt x="82" y="25"/>
                    <a:pt x="84" y="26"/>
                    <a:pt x="84" y="28"/>
                  </a:cubicBezTo>
                  <a:cubicBezTo>
                    <a:pt x="84" y="30"/>
                    <a:pt x="83" y="32"/>
                    <a:pt x="81" y="32"/>
                  </a:cubicBezTo>
                  <a:cubicBezTo>
                    <a:pt x="81" y="32"/>
                    <a:pt x="81" y="32"/>
                    <a:pt x="80" y="32"/>
                  </a:cubicBezTo>
                  <a:moveTo>
                    <a:pt x="43" y="23"/>
                  </a:moveTo>
                  <a:cubicBezTo>
                    <a:pt x="41" y="23"/>
                    <a:pt x="39" y="22"/>
                    <a:pt x="39" y="20"/>
                  </a:cubicBezTo>
                  <a:cubicBezTo>
                    <a:pt x="39" y="18"/>
                    <a:pt x="41" y="16"/>
                    <a:pt x="43" y="16"/>
                  </a:cubicBezTo>
                  <a:cubicBezTo>
                    <a:pt x="43" y="16"/>
                    <a:pt x="43" y="16"/>
                    <a:pt x="43" y="16"/>
                  </a:cubicBezTo>
                  <a:cubicBezTo>
                    <a:pt x="45" y="16"/>
                    <a:pt x="47" y="17"/>
                    <a:pt x="47" y="19"/>
                  </a:cubicBezTo>
                  <a:cubicBezTo>
                    <a:pt x="47" y="21"/>
                    <a:pt x="45" y="23"/>
                    <a:pt x="43" y="23"/>
                  </a:cubicBezTo>
                  <a:cubicBezTo>
                    <a:pt x="43" y="23"/>
                    <a:pt x="43" y="23"/>
                    <a:pt x="43" y="23"/>
                  </a:cubicBezTo>
                  <a:moveTo>
                    <a:pt x="56" y="23"/>
                  </a:moveTo>
                  <a:cubicBezTo>
                    <a:pt x="54" y="23"/>
                    <a:pt x="52" y="21"/>
                    <a:pt x="52" y="19"/>
                  </a:cubicBezTo>
                  <a:cubicBezTo>
                    <a:pt x="52" y="17"/>
                    <a:pt x="53" y="15"/>
                    <a:pt x="55" y="15"/>
                  </a:cubicBezTo>
                  <a:cubicBezTo>
                    <a:pt x="56" y="15"/>
                    <a:pt x="56" y="15"/>
                    <a:pt x="56" y="15"/>
                  </a:cubicBezTo>
                  <a:cubicBezTo>
                    <a:pt x="58" y="15"/>
                    <a:pt x="59" y="17"/>
                    <a:pt x="59" y="19"/>
                  </a:cubicBezTo>
                  <a:cubicBezTo>
                    <a:pt x="60" y="21"/>
                    <a:pt x="58" y="22"/>
                    <a:pt x="56" y="23"/>
                  </a:cubicBezTo>
                  <a:cubicBezTo>
                    <a:pt x="56" y="23"/>
                    <a:pt x="56" y="23"/>
                    <a:pt x="56" y="23"/>
                  </a:cubicBezTo>
                  <a:moveTo>
                    <a:pt x="27" y="27"/>
                  </a:moveTo>
                  <a:cubicBezTo>
                    <a:pt x="24" y="27"/>
                    <a:pt x="21" y="24"/>
                    <a:pt x="21" y="21"/>
                  </a:cubicBezTo>
                  <a:cubicBezTo>
                    <a:pt x="21" y="18"/>
                    <a:pt x="24" y="15"/>
                    <a:pt x="27" y="15"/>
                  </a:cubicBezTo>
                  <a:cubicBezTo>
                    <a:pt x="29" y="15"/>
                    <a:pt x="31" y="16"/>
                    <a:pt x="32" y="18"/>
                  </a:cubicBezTo>
                  <a:cubicBezTo>
                    <a:pt x="33" y="19"/>
                    <a:pt x="33" y="19"/>
                    <a:pt x="33" y="20"/>
                  </a:cubicBezTo>
                  <a:cubicBezTo>
                    <a:pt x="33" y="21"/>
                    <a:pt x="33" y="22"/>
                    <a:pt x="33" y="22"/>
                  </a:cubicBezTo>
                  <a:cubicBezTo>
                    <a:pt x="32" y="25"/>
                    <a:pt x="30" y="27"/>
                    <a:pt x="27" y="27"/>
                  </a:cubicBezTo>
                  <a:moveTo>
                    <a:pt x="67" y="22"/>
                  </a:moveTo>
                  <a:cubicBezTo>
                    <a:pt x="65" y="22"/>
                    <a:pt x="64" y="20"/>
                    <a:pt x="64" y="18"/>
                  </a:cubicBezTo>
                  <a:cubicBezTo>
                    <a:pt x="63" y="16"/>
                    <a:pt x="65" y="15"/>
                    <a:pt x="67" y="14"/>
                  </a:cubicBezTo>
                  <a:cubicBezTo>
                    <a:pt x="67" y="14"/>
                    <a:pt x="67" y="14"/>
                    <a:pt x="67" y="14"/>
                  </a:cubicBezTo>
                  <a:cubicBezTo>
                    <a:pt x="69" y="14"/>
                    <a:pt x="71" y="16"/>
                    <a:pt x="71" y="18"/>
                  </a:cubicBezTo>
                  <a:cubicBezTo>
                    <a:pt x="71" y="20"/>
                    <a:pt x="70" y="22"/>
                    <a:pt x="68" y="22"/>
                  </a:cubicBezTo>
                  <a:cubicBezTo>
                    <a:pt x="67" y="22"/>
                    <a:pt x="67" y="22"/>
                    <a:pt x="67" y="22"/>
                  </a:cubicBezTo>
                  <a:moveTo>
                    <a:pt x="51" y="0"/>
                  </a:moveTo>
                  <a:cubicBezTo>
                    <a:pt x="50" y="0"/>
                    <a:pt x="48" y="1"/>
                    <a:pt x="47" y="1"/>
                  </a:cubicBezTo>
                  <a:cubicBezTo>
                    <a:pt x="20" y="3"/>
                    <a:pt x="0" y="26"/>
                    <a:pt x="2" y="53"/>
                  </a:cubicBezTo>
                  <a:cubicBezTo>
                    <a:pt x="4" y="78"/>
                    <a:pt x="24" y="97"/>
                    <a:pt x="48" y="98"/>
                  </a:cubicBezTo>
                  <a:cubicBezTo>
                    <a:pt x="55" y="185"/>
                    <a:pt x="55" y="185"/>
                    <a:pt x="55" y="185"/>
                  </a:cubicBezTo>
                  <a:cubicBezTo>
                    <a:pt x="54" y="185"/>
                    <a:pt x="54" y="185"/>
                    <a:pt x="54" y="185"/>
                  </a:cubicBezTo>
                  <a:cubicBezTo>
                    <a:pt x="51" y="185"/>
                    <a:pt x="50" y="188"/>
                    <a:pt x="50" y="191"/>
                  </a:cubicBezTo>
                  <a:cubicBezTo>
                    <a:pt x="50" y="194"/>
                    <a:pt x="50" y="194"/>
                    <a:pt x="50" y="194"/>
                  </a:cubicBezTo>
                  <a:cubicBezTo>
                    <a:pt x="51" y="194"/>
                    <a:pt x="52" y="193"/>
                    <a:pt x="52" y="193"/>
                  </a:cubicBezTo>
                  <a:cubicBezTo>
                    <a:pt x="55" y="192"/>
                    <a:pt x="58" y="191"/>
                    <a:pt x="60" y="191"/>
                  </a:cubicBezTo>
                  <a:cubicBezTo>
                    <a:pt x="60" y="191"/>
                    <a:pt x="61" y="191"/>
                    <a:pt x="61" y="191"/>
                  </a:cubicBezTo>
                  <a:cubicBezTo>
                    <a:pt x="62" y="191"/>
                    <a:pt x="62" y="191"/>
                    <a:pt x="63" y="191"/>
                  </a:cubicBezTo>
                  <a:cubicBezTo>
                    <a:pt x="65" y="191"/>
                    <a:pt x="67" y="192"/>
                    <a:pt x="69" y="193"/>
                  </a:cubicBezTo>
                  <a:cubicBezTo>
                    <a:pt x="70" y="193"/>
                    <a:pt x="71" y="193"/>
                    <a:pt x="71" y="194"/>
                  </a:cubicBezTo>
                  <a:cubicBezTo>
                    <a:pt x="72" y="194"/>
                    <a:pt x="73" y="193"/>
                    <a:pt x="74" y="193"/>
                  </a:cubicBezTo>
                  <a:cubicBezTo>
                    <a:pt x="73" y="189"/>
                    <a:pt x="73" y="189"/>
                    <a:pt x="73" y="189"/>
                  </a:cubicBezTo>
                  <a:cubicBezTo>
                    <a:pt x="73" y="186"/>
                    <a:pt x="71" y="184"/>
                    <a:pt x="69" y="184"/>
                  </a:cubicBezTo>
                  <a:cubicBezTo>
                    <a:pt x="69" y="184"/>
                    <a:pt x="69" y="184"/>
                    <a:pt x="69" y="184"/>
                  </a:cubicBezTo>
                  <a:cubicBezTo>
                    <a:pt x="68" y="184"/>
                    <a:pt x="68" y="184"/>
                    <a:pt x="68" y="184"/>
                  </a:cubicBezTo>
                  <a:cubicBezTo>
                    <a:pt x="61" y="97"/>
                    <a:pt x="61" y="97"/>
                    <a:pt x="61" y="97"/>
                  </a:cubicBezTo>
                  <a:cubicBezTo>
                    <a:pt x="85" y="92"/>
                    <a:pt x="101" y="70"/>
                    <a:pt x="100" y="45"/>
                  </a:cubicBezTo>
                  <a:cubicBezTo>
                    <a:pt x="99" y="40"/>
                    <a:pt x="98" y="34"/>
                    <a:pt x="95" y="29"/>
                  </a:cubicBezTo>
                  <a:cubicBezTo>
                    <a:pt x="88" y="12"/>
                    <a:pt x="71" y="1"/>
                    <a:pt x="52" y="0"/>
                  </a:cubicBezTo>
                  <a:cubicBezTo>
                    <a:pt x="52" y="0"/>
                    <a:pt x="51" y="0"/>
                    <a:pt x="51" y="0"/>
                  </a:cubicBezTo>
                </a:path>
              </a:pathLst>
            </a:custGeom>
            <a:solidFill>
              <a:srgbClr val="6C74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2"/>
            <p:cNvSpPr/>
            <p:nvPr/>
          </p:nvSpPr>
          <p:spPr>
            <a:xfrm>
              <a:off x="6102124" y="3252975"/>
              <a:ext cx="38274" cy="38274"/>
            </a:xfrm>
            <a:custGeom>
              <a:rect b="b" l="l" r="r" t="t"/>
              <a:pathLst>
                <a:path extrusionOk="0" h="12" w="12">
                  <a:moveTo>
                    <a:pt x="6" y="0"/>
                  </a:moveTo>
                  <a:cubicBezTo>
                    <a:pt x="3" y="0"/>
                    <a:pt x="0" y="3"/>
                    <a:pt x="0" y="6"/>
                  </a:cubicBezTo>
                  <a:cubicBezTo>
                    <a:pt x="0" y="9"/>
                    <a:pt x="3" y="12"/>
                    <a:pt x="6" y="12"/>
                  </a:cubicBezTo>
                  <a:cubicBezTo>
                    <a:pt x="9" y="12"/>
                    <a:pt x="11" y="10"/>
                    <a:pt x="12" y="7"/>
                  </a:cubicBezTo>
                  <a:cubicBezTo>
                    <a:pt x="11" y="8"/>
                    <a:pt x="10" y="9"/>
                    <a:pt x="9" y="9"/>
                  </a:cubicBezTo>
                  <a:cubicBezTo>
                    <a:pt x="9" y="9"/>
                    <a:pt x="9" y="9"/>
                    <a:pt x="9" y="9"/>
                  </a:cubicBezTo>
                  <a:cubicBezTo>
                    <a:pt x="7" y="9"/>
                    <a:pt x="5" y="8"/>
                    <a:pt x="5" y="6"/>
                  </a:cubicBezTo>
                  <a:cubicBezTo>
                    <a:pt x="5" y="4"/>
                    <a:pt x="6" y="2"/>
                    <a:pt x="8" y="2"/>
                  </a:cubicBezTo>
                  <a:cubicBezTo>
                    <a:pt x="8" y="2"/>
                    <a:pt x="9" y="2"/>
                    <a:pt x="9" y="2"/>
                  </a:cubicBezTo>
                  <a:cubicBezTo>
                    <a:pt x="10" y="2"/>
                    <a:pt x="11" y="2"/>
                    <a:pt x="11" y="3"/>
                  </a:cubicBezTo>
                  <a:cubicBezTo>
                    <a:pt x="10" y="1"/>
                    <a:pt x="8" y="0"/>
                    <a:pt x="6" y="0"/>
                  </a:cubicBezTo>
                </a:path>
              </a:pathLst>
            </a:custGeom>
            <a:solidFill>
              <a:srgbClr val="8288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2"/>
            <p:cNvSpPr/>
            <p:nvPr/>
          </p:nvSpPr>
          <p:spPr>
            <a:xfrm>
              <a:off x="6092939" y="3376981"/>
              <a:ext cx="38274" cy="41336"/>
            </a:xfrm>
            <a:custGeom>
              <a:rect b="b" l="l" r="r" t="t"/>
              <a:pathLst>
                <a:path extrusionOk="0" h="13" w="12">
                  <a:moveTo>
                    <a:pt x="6" y="0"/>
                  </a:moveTo>
                  <a:cubicBezTo>
                    <a:pt x="6" y="0"/>
                    <a:pt x="5" y="1"/>
                    <a:pt x="5" y="1"/>
                  </a:cubicBezTo>
                  <a:cubicBezTo>
                    <a:pt x="6" y="1"/>
                    <a:pt x="6" y="2"/>
                    <a:pt x="7" y="4"/>
                  </a:cubicBezTo>
                  <a:cubicBezTo>
                    <a:pt x="7" y="6"/>
                    <a:pt x="5" y="7"/>
                    <a:pt x="3" y="8"/>
                  </a:cubicBezTo>
                  <a:cubicBezTo>
                    <a:pt x="3" y="8"/>
                    <a:pt x="3" y="8"/>
                    <a:pt x="3" y="8"/>
                  </a:cubicBezTo>
                  <a:cubicBezTo>
                    <a:pt x="2" y="8"/>
                    <a:pt x="1" y="7"/>
                    <a:pt x="0" y="6"/>
                  </a:cubicBezTo>
                  <a:cubicBezTo>
                    <a:pt x="0" y="6"/>
                    <a:pt x="0" y="6"/>
                    <a:pt x="0" y="6"/>
                  </a:cubicBezTo>
                  <a:cubicBezTo>
                    <a:pt x="0" y="9"/>
                    <a:pt x="1" y="11"/>
                    <a:pt x="3" y="12"/>
                  </a:cubicBezTo>
                  <a:cubicBezTo>
                    <a:pt x="4" y="12"/>
                    <a:pt x="5" y="12"/>
                    <a:pt x="5" y="13"/>
                  </a:cubicBezTo>
                  <a:cubicBezTo>
                    <a:pt x="6" y="13"/>
                    <a:pt x="6" y="13"/>
                    <a:pt x="6" y="13"/>
                  </a:cubicBezTo>
                  <a:cubicBezTo>
                    <a:pt x="9" y="13"/>
                    <a:pt x="12" y="10"/>
                    <a:pt x="12" y="6"/>
                  </a:cubicBezTo>
                  <a:cubicBezTo>
                    <a:pt x="12" y="6"/>
                    <a:pt x="12" y="6"/>
                    <a:pt x="12" y="5"/>
                  </a:cubicBezTo>
                  <a:cubicBezTo>
                    <a:pt x="12" y="5"/>
                    <a:pt x="11" y="4"/>
                    <a:pt x="11" y="4"/>
                  </a:cubicBezTo>
                  <a:cubicBezTo>
                    <a:pt x="10" y="2"/>
                    <a:pt x="8" y="0"/>
                    <a:pt x="6" y="0"/>
                  </a:cubicBezTo>
                </a:path>
              </a:pathLst>
            </a:custGeom>
            <a:solidFill>
              <a:srgbClr val="8288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2"/>
            <p:cNvSpPr/>
            <p:nvPr/>
          </p:nvSpPr>
          <p:spPr>
            <a:xfrm>
              <a:off x="5087107" y="2629880"/>
              <a:ext cx="554202" cy="537362"/>
            </a:xfrm>
            <a:custGeom>
              <a:rect b="b" l="l" r="r" t="t"/>
              <a:pathLst>
                <a:path extrusionOk="0" h="169" w="174">
                  <a:moveTo>
                    <a:pt x="139" y="28"/>
                  </a:moveTo>
                  <a:cubicBezTo>
                    <a:pt x="145" y="22"/>
                    <a:pt x="150" y="17"/>
                    <a:pt x="155" y="12"/>
                  </a:cubicBezTo>
                  <a:cubicBezTo>
                    <a:pt x="157" y="10"/>
                    <a:pt x="159" y="8"/>
                    <a:pt x="161" y="6"/>
                  </a:cubicBezTo>
                  <a:cubicBezTo>
                    <a:pt x="161" y="6"/>
                    <a:pt x="162" y="6"/>
                    <a:pt x="162" y="6"/>
                  </a:cubicBezTo>
                  <a:cubicBezTo>
                    <a:pt x="162" y="6"/>
                    <a:pt x="162" y="7"/>
                    <a:pt x="162" y="7"/>
                  </a:cubicBezTo>
                  <a:cubicBezTo>
                    <a:pt x="162" y="9"/>
                    <a:pt x="161" y="10"/>
                    <a:pt x="160" y="11"/>
                  </a:cubicBezTo>
                  <a:cubicBezTo>
                    <a:pt x="156" y="16"/>
                    <a:pt x="151" y="21"/>
                    <a:pt x="147" y="25"/>
                  </a:cubicBezTo>
                  <a:cubicBezTo>
                    <a:pt x="142" y="30"/>
                    <a:pt x="137" y="35"/>
                    <a:pt x="132" y="40"/>
                  </a:cubicBezTo>
                  <a:cubicBezTo>
                    <a:pt x="130" y="42"/>
                    <a:pt x="128" y="44"/>
                    <a:pt x="126" y="46"/>
                  </a:cubicBezTo>
                  <a:cubicBezTo>
                    <a:pt x="126" y="47"/>
                    <a:pt x="126" y="47"/>
                    <a:pt x="126" y="47"/>
                  </a:cubicBezTo>
                  <a:cubicBezTo>
                    <a:pt x="125" y="47"/>
                    <a:pt x="125" y="48"/>
                    <a:pt x="125" y="49"/>
                  </a:cubicBezTo>
                  <a:cubicBezTo>
                    <a:pt x="126" y="49"/>
                    <a:pt x="127" y="50"/>
                    <a:pt x="128" y="49"/>
                  </a:cubicBezTo>
                  <a:cubicBezTo>
                    <a:pt x="128" y="49"/>
                    <a:pt x="129" y="48"/>
                    <a:pt x="130" y="48"/>
                  </a:cubicBezTo>
                  <a:cubicBezTo>
                    <a:pt x="132" y="46"/>
                    <a:pt x="134" y="43"/>
                    <a:pt x="136" y="41"/>
                  </a:cubicBezTo>
                  <a:cubicBezTo>
                    <a:pt x="140" y="38"/>
                    <a:pt x="143" y="34"/>
                    <a:pt x="147" y="31"/>
                  </a:cubicBezTo>
                  <a:cubicBezTo>
                    <a:pt x="151" y="27"/>
                    <a:pt x="155" y="22"/>
                    <a:pt x="160" y="18"/>
                  </a:cubicBezTo>
                  <a:cubicBezTo>
                    <a:pt x="162" y="16"/>
                    <a:pt x="164" y="14"/>
                    <a:pt x="166" y="12"/>
                  </a:cubicBezTo>
                  <a:cubicBezTo>
                    <a:pt x="167" y="12"/>
                    <a:pt x="167" y="12"/>
                    <a:pt x="167" y="12"/>
                  </a:cubicBezTo>
                  <a:cubicBezTo>
                    <a:pt x="168" y="11"/>
                    <a:pt x="168" y="12"/>
                    <a:pt x="168" y="13"/>
                  </a:cubicBezTo>
                  <a:cubicBezTo>
                    <a:pt x="168" y="13"/>
                    <a:pt x="168" y="14"/>
                    <a:pt x="168" y="15"/>
                  </a:cubicBezTo>
                  <a:cubicBezTo>
                    <a:pt x="166" y="16"/>
                    <a:pt x="165" y="18"/>
                    <a:pt x="164" y="19"/>
                  </a:cubicBezTo>
                  <a:cubicBezTo>
                    <a:pt x="161" y="22"/>
                    <a:pt x="158" y="25"/>
                    <a:pt x="155" y="28"/>
                  </a:cubicBezTo>
                  <a:cubicBezTo>
                    <a:pt x="150" y="33"/>
                    <a:pt x="145" y="38"/>
                    <a:pt x="140" y="43"/>
                  </a:cubicBezTo>
                  <a:cubicBezTo>
                    <a:pt x="138" y="45"/>
                    <a:pt x="136" y="47"/>
                    <a:pt x="133" y="50"/>
                  </a:cubicBezTo>
                  <a:cubicBezTo>
                    <a:pt x="132" y="51"/>
                    <a:pt x="132" y="51"/>
                    <a:pt x="131" y="52"/>
                  </a:cubicBezTo>
                  <a:cubicBezTo>
                    <a:pt x="131" y="53"/>
                    <a:pt x="131" y="54"/>
                    <a:pt x="131" y="54"/>
                  </a:cubicBezTo>
                  <a:cubicBezTo>
                    <a:pt x="132" y="55"/>
                    <a:pt x="133" y="55"/>
                    <a:pt x="133" y="55"/>
                  </a:cubicBezTo>
                  <a:cubicBezTo>
                    <a:pt x="135" y="54"/>
                    <a:pt x="136" y="53"/>
                    <a:pt x="137" y="52"/>
                  </a:cubicBezTo>
                  <a:cubicBezTo>
                    <a:pt x="142" y="46"/>
                    <a:pt x="148" y="41"/>
                    <a:pt x="154" y="35"/>
                  </a:cubicBezTo>
                  <a:cubicBezTo>
                    <a:pt x="158" y="31"/>
                    <a:pt x="163" y="26"/>
                    <a:pt x="167" y="22"/>
                  </a:cubicBezTo>
                  <a:cubicBezTo>
                    <a:pt x="169" y="21"/>
                    <a:pt x="170" y="19"/>
                    <a:pt x="172" y="18"/>
                  </a:cubicBezTo>
                  <a:cubicBezTo>
                    <a:pt x="172" y="18"/>
                    <a:pt x="173" y="18"/>
                    <a:pt x="174" y="18"/>
                  </a:cubicBezTo>
                  <a:cubicBezTo>
                    <a:pt x="174" y="18"/>
                    <a:pt x="174" y="19"/>
                    <a:pt x="173" y="19"/>
                  </a:cubicBezTo>
                  <a:cubicBezTo>
                    <a:pt x="172" y="21"/>
                    <a:pt x="171" y="23"/>
                    <a:pt x="170" y="25"/>
                  </a:cubicBezTo>
                  <a:cubicBezTo>
                    <a:pt x="166" y="29"/>
                    <a:pt x="163" y="33"/>
                    <a:pt x="159" y="37"/>
                  </a:cubicBezTo>
                  <a:cubicBezTo>
                    <a:pt x="155" y="42"/>
                    <a:pt x="150" y="47"/>
                    <a:pt x="146" y="51"/>
                  </a:cubicBezTo>
                  <a:cubicBezTo>
                    <a:pt x="141" y="57"/>
                    <a:pt x="135" y="62"/>
                    <a:pt x="130" y="68"/>
                  </a:cubicBezTo>
                  <a:cubicBezTo>
                    <a:pt x="127" y="71"/>
                    <a:pt x="124" y="72"/>
                    <a:pt x="120" y="73"/>
                  </a:cubicBezTo>
                  <a:cubicBezTo>
                    <a:pt x="117" y="73"/>
                    <a:pt x="114" y="73"/>
                    <a:pt x="112" y="74"/>
                  </a:cubicBezTo>
                  <a:cubicBezTo>
                    <a:pt x="108" y="74"/>
                    <a:pt x="104" y="76"/>
                    <a:pt x="101" y="79"/>
                  </a:cubicBezTo>
                  <a:cubicBezTo>
                    <a:pt x="98" y="81"/>
                    <a:pt x="95" y="84"/>
                    <a:pt x="92" y="87"/>
                  </a:cubicBezTo>
                  <a:cubicBezTo>
                    <a:pt x="89" y="90"/>
                    <a:pt x="87" y="92"/>
                    <a:pt x="85" y="94"/>
                  </a:cubicBezTo>
                  <a:cubicBezTo>
                    <a:pt x="81" y="98"/>
                    <a:pt x="78" y="102"/>
                    <a:pt x="74" y="106"/>
                  </a:cubicBezTo>
                  <a:cubicBezTo>
                    <a:pt x="71" y="109"/>
                    <a:pt x="67" y="113"/>
                    <a:pt x="64" y="116"/>
                  </a:cubicBezTo>
                  <a:cubicBezTo>
                    <a:pt x="61" y="120"/>
                    <a:pt x="57" y="124"/>
                    <a:pt x="54" y="127"/>
                  </a:cubicBezTo>
                  <a:cubicBezTo>
                    <a:pt x="51" y="130"/>
                    <a:pt x="49" y="132"/>
                    <a:pt x="47" y="134"/>
                  </a:cubicBezTo>
                  <a:cubicBezTo>
                    <a:pt x="43" y="139"/>
                    <a:pt x="39" y="143"/>
                    <a:pt x="35" y="147"/>
                  </a:cubicBezTo>
                  <a:cubicBezTo>
                    <a:pt x="33" y="149"/>
                    <a:pt x="30" y="152"/>
                    <a:pt x="28" y="154"/>
                  </a:cubicBezTo>
                  <a:cubicBezTo>
                    <a:pt x="24" y="159"/>
                    <a:pt x="19" y="163"/>
                    <a:pt x="15" y="167"/>
                  </a:cubicBezTo>
                  <a:cubicBezTo>
                    <a:pt x="13" y="169"/>
                    <a:pt x="12" y="169"/>
                    <a:pt x="10" y="169"/>
                  </a:cubicBezTo>
                  <a:cubicBezTo>
                    <a:pt x="6" y="168"/>
                    <a:pt x="2" y="166"/>
                    <a:pt x="0" y="162"/>
                  </a:cubicBezTo>
                  <a:cubicBezTo>
                    <a:pt x="0" y="160"/>
                    <a:pt x="0" y="158"/>
                    <a:pt x="0" y="156"/>
                  </a:cubicBezTo>
                  <a:cubicBezTo>
                    <a:pt x="0" y="155"/>
                    <a:pt x="0" y="154"/>
                    <a:pt x="1" y="153"/>
                  </a:cubicBezTo>
                  <a:cubicBezTo>
                    <a:pt x="4" y="151"/>
                    <a:pt x="7" y="148"/>
                    <a:pt x="9" y="146"/>
                  </a:cubicBezTo>
                  <a:cubicBezTo>
                    <a:pt x="12" y="144"/>
                    <a:pt x="14" y="142"/>
                    <a:pt x="16" y="140"/>
                  </a:cubicBezTo>
                  <a:cubicBezTo>
                    <a:pt x="19" y="137"/>
                    <a:pt x="22" y="135"/>
                    <a:pt x="25" y="132"/>
                  </a:cubicBezTo>
                  <a:cubicBezTo>
                    <a:pt x="28" y="129"/>
                    <a:pt x="31" y="127"/>
                    <a:pt x="34" y="124"/>
                  </a:cubicBezTo>
                  <a:cubicBezTo>
                    <a:pt x="37" y="122"/>
                    <a:pt x="40" y="119"/>
                    <a:pt x="43" y="116"/>
                  </a:cubicBezTo>
                  <a:cubicBezTo>
                    <a:pt x="46" y="114"/>
                    <a:pt x="49" y="111"/>
                    <a:pt x="52" y="108"/>
                  </a:cubicBezTo>
                  <a:cubicBezTo>
                    <a:pt x="55" y="106"/>
                    <a:pt x="58" y="103"/>
                    <a:pt x="61" y="101"/>
                  </a:cubicBezTo>
                  <a:cubicBezTo>
                    <a:pt x="63" y="99"/>
                    <a:pt x="65" y="97"/>
                    <a:pt x="67" y="95"/>
                  </a:cubicBezTo>
                  <a:cubicBezTo>
                    <a:pt x="70" y="92"/>
                    <a:pt x="73" y="90"/>
                    <a:pt x="76" y="87"/>
                  </a:cubicBezTo>
                  <a:cubicBezTo>
                    <a:pt x="79" y="85"/>
                    <a:pt x="82" y="82"/>
                    <a:pt x="85" y="80"/>
                  </a:cubicBezTo>
                  <a:cubicBezTo>
                    <a:pt x="87" y="78"/>
                    <a:pt x="89" y="76"/>
                    <a:pt x="92" y="74"/>
                  </a:cubicBezTo>
                  <a:cubicBezTo>
                    <a:pt x="97" y="69"/>
                    <a:pt x="99" y="64"/>
                    <a:pt x="101" y="57"/>
                  </a:cubicBezTo>
                  <a:cubicBezTo>
                    <a:pt x="101" y="54"/>
                    <a:pt x="102" y="51"/>
                    <a:pt x="104" y="48"/>
                  </a:cubicBezTo>
                  <a:cubicBezTo>
                    <a:pt x="105" y="46"/>
                    <a:pt x="107" y="44"/>
                    <a:pt x="109" y="43"/>
                  </a:cubicBezTo>
                  <a:cubicBezTo>
                    <a:pt x="114" y="38"/>
                    <a:pt x="119" y="34"/>
                    <a:pt x="124" y="29"/>
                  </a:cubicBezTo>
                  <a:cubicBezTo>
                    <a:pt x="131" y="22"/>
                    <a:pt x="139" y="15"/>
                    <a:pt x="146" y="7"/>
                  </a:cubicBezTo>
                  <a:cubicBezTo>
                    <a:pt x="149" y="5"/>
                    <a:pt x="152" y="3"/>
                    <a:pt x="154" y="1"/>
                  </a:cubicBezTo>
                  <a:cubicBezTo>
                    <a:pt x="155" y="1"/>
                    <a:pt x="155" y="1"/>
                    <a:pt x="155" y="1"/>
                  </a:cubicBezTo>
                  <a:cubicBezTo>
                    <a:pt x="155" y="1"/>
                    <a:pt x="156" y="0"/>
                    <a:pt x="156" y="1"/>
                  </a:cubicBezTo>
                  <a:cubicBezTo>
                    <a:pt x="156" y="2"/>
                    <a:pt x="156" y="2"/>
                    <a:pt x="156" y="2"/>
                  </a:cubicBezTo>
                  <a:cubicBezTo>
                    <a:pt x="156" y="3"/>
                    <a:pt x="155" y="4"/>
                    <a:pt x="154" y="5"/>
                  </a:cubicBezTo>
                  <a:cubicBezTo>
                    <a:pt x="152" y="8"/>
                    <a:pt x="149" y="11"/>
                    <a:pt x="146" y="14"/>
                  </a:cubicBezTo>
                  <a:cubicBezTo>
                    <a:pt x="143" y="17"/>
                    <a:pt x="140" y="21"/>
                    <a:pt x="136" y="24"/>
                  </a:cubicBezTo>
                  <a:cubicBezTo>
                    <a:pt x="132" y="29"/>
                    <a:pt x="128" y="33"/>
                    <a:pt x="124" y="37"/>
                  </a:cubicBezTo>
                  <a:cubicBezTo>
                    <a:pt x="122" y="39"/>
                    <a:pt x="121" y="40"/>
                    <a:pt x="121" y="41"/>
                  </a:cubicBezTo>
                  <a:cubicBezTo>
                    <a:pt x="120" y="42"/>
                    <a:pt x="120" y="43"/>
                    <a:pt x="120" y="43"/>
                  </a:cubicBezTo>
                  <a:cubicBezTo>
                    <a:pt x="121" y="44"/>
                    <a:pt x="122" y="44"/>
                    <a:pt x="122" y="44"/>
                  </a:cubicBezTo>
                  <a:cubicBezTo>
                    <a:pt x="123" y="43"/>
                    <a:pt x="124" y="43"/>
                    <a:pt x="125" y="42"/>
                  </a:cubicBezTo>
                  <a:cubicBezTo>
                    <a:pt x="130" y="37"/>
                    <a:pt x="135" y="32"/>
                    <a:pt x="139" y="28"/>
                  </a:cubicBezTo>
                  <a:close/>
                </a:path>
              </a:pathLst>
            </a:custGeom>
            <a:solidFill>
              <a:srgbClr val="A0A4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2"/>
            <p:cNvSpPr/>
            <p:nvPr/>
          </p:nvSpPr>
          <p:spPr>
            <a:xfrm>
              <a:off x="5226424" y="2868708"/>
              <a:ext cx="87264" cy="136255"/>
            </a:xfrm>
            <a:custGeom>
              <a:rect b="b" l="l" r="r" t="t"/>
              <a:pathLst>
                <a:path extrusionOk="0" h="43" w="27">
                  <a:moveTo>
                    <a:pt x="16" y="14"/>
                  </a:moveTo>
                  <a:cubicBezTo>
                    <a:pt x="16" y="14"/>
                    <a:pt x="10" y="0"/>
                    <a:pt x="5" y="9"/>
                  </a:cubicBezTo>
                  <a:cubicBezTo>
                    <a:pt x="0" y="19"/>
                    <a:pt x="11" y="43"/>
                    <a:pt x="19" y="39"/>
                  </a:cubicBezTo>
                  <a:cubicBezTo>
                    <a:pt x="27" y="35"/>
                    <a:pt x="18" y="25"/>
                    <a:pt x="16" y="14"/>
                  </a:cubicBezTo>
                  <a:close/>
                </a:path>
              </a:pathLst>
            </a:custGeom>
            <a:solidFill>
              <a:srgbClr val="F9C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2"/>
            <p:cNvSpPr/>
            <p:nvPr/>
          </p:nvSpPr>
          <p:spPr>
            <a:xfrm>
              <a:off x="5175902" y="2893203"/>
              <a:ext cx="82671" cy="134723"/>
            </a:xfrm>
            <a:custGeom>
              <a:rect b="b" l="l" r="r" t="t"/>
              <a:pathLst>
                <a:path extrusionOk="0" h="42" w="26">
                  <a:moveTo>
                    <a:pt x="16" y="14"/>
                  </a:moveTo>
                  <a:cubicBezTo>
                    <a:pt x="16" y="14"/>
                    <a:pt x="11" y="0"/>
                    <a:pt x="6" y="9"/>
                  </a:cubicBezTo>
                  <a:cubicBezTo>
                    <a:pt x="0" y="18"/>
                    <a:pt x="10" y="42"/>
                    <a:pt x="18" y="39"/>
                  </a:cubicBezTo>
                  <a:cubicBezTo>
                    <a:pt x="26" y="35"/>
                    <a:pt x="18" y="25"/>
                    <a:pt x="16" y="14"/>
                  </a:cubicBezTo>
                  <a:close/>
                </a:path>
              </a:pathLst>
            </a:custGeom>
            <a:solidFill>
              <a:srgbClr val="F9C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2"/>
            <p:cNvSpPr/>
            <p:nvPr/>
          </p:nvSpPr>
          <p:spPr>
            <a:xfrm>
              <a:off x="5140691" y="2916168"/>
              <a:ext cx="85733" cy="136255"/>
            </a:xfrm>
            <a:custGeom>
              <a:rect b="b" l="l" r="r" t="t"/>
              <a:pathLst>
                <a:path extrusionOk="0" h="43" w="27">
                  <a:moveTo>
                    <a:pt x="16" y="14"/>
                  </a:moveTo>
                  <a:cubicBezTo>
                    <a:pt x="16" y="14"/>
                    <a:pt x="10" y="0"/>
                    <a:pt x="5" y="10"/>
                  </a:cubicBezTo>
                  <a:cubicBezTo>
                    <a:pt x="0" y="19"/>
                    <a:pt x="11" y="43"/>
                    <a:pt x="19" y="39"/>
                  </a:cubicBezTo>
                  <a:cubicBezTo>
                    <a:pt x="27" y="35"/>
                    <a:pt x="18" y="26"/>
                    <a:pt x="16" y="14"/>
                  </a:cubicBezTo>
                  <a:close/>
                </a:path>
              </a:pathLst>
            </a:custGeom>
            <a:solidFill>
              <a:srgbClr val="F9C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2"/>
            <p:cNvSpPr/>
            <p:nvPr/>
          </p:nvSpPr>
          <p:spPr>
            <a:xfrm>
              <a:off x="6054664" y="3205516"/>
              <a:ext cx="286200" cy="289200"/>
            </a:xfrm>
            <a:prstGeom prst="ellipse">
              <a:avLst/>
            </a:pr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2"/>
            <p:cNvSpPr/>
            <p:nvPr/>
          </p:nvSpPr>
          <p:spPr>
            <a:xfrm>
              <a:off x="6028639" y="3202454"/>
              <a:ext cx="321498" cy="895603"/>
            </a:xfrm>
            <a:custGeom>
              <a:rect b="b" l="l" r="r" t="t"/>
              <a:pathLst>
                <a:path extrusionOk="0" h="282" w="101">
                  <a:moveTo>
                    <a:pt x="99" y="46"/>
                  </a:moveTo>
                  <a:cubicBezTo>
                    <a:pt x="97" y="20"/>
                    <a:pt x="74" y="0"/>
                    <a:pt x="47" y="2"/>
                  </a:cubicBezTo>
                  <a:cubicBezTo>
                    <a:pt x="20" y="4"/>
                    <a:pt x="0" y="27"/>
                    <a:pt x="2" y="54"/>
                  </a:cubicBezTo>
                  <a:cubicBezTo>
                    <a:pt x="4" y="79"/>
                    <a:pt x="24" y="98"/>
                    <a:pt x="48" y="99"/>
                  </a:cubicBezTo>
                  <a:cubicBezTo>
                    <a:pt x="55" y="186"/>
                    <a:pt x="55" y="186"/>
                    <a:pt x="55" y="186"/>
                  </a:cubicBezTo>
                  <a:cubicBezTo>
                    <a:pt x="53" y="186"/>
                    <a:pt x="53" y="186"/>
                    <a:pt x="53" y="186"/>
                  </a:cubicBezTo>
                  <a:cubicBezTo>
                    <a:pt x="51" y="186"/>
                    <a:pt x="50" y="189"/>
                    <a:pt x="50" y="192"/>
                  </a:cubicBezTo>
                  <a:cubicBezTo>
                    <a:pt x="57" y="277"/>
                    <a:pt x="57" y="277"/>
                    <a:pt x="57" y="277"/>
                  </a:cubicBezTo>
                  <a:cubicBezTo>
                    <a:pt x="57" y="280"/>
                    <a:pt x="59" y="282"/>
                    <a:pt x="61" y="282"/>
                  </a:cubicBezTo>
                  <a:cubicBezTo>
                    <a:pt x="76" y="280"/>
                    <a:pt x="76" y="280"/>
                    <a:pt x="76" y="280"/>
                  </a:cubicBezTo>
                  <a:cubicBezTo>
                    <a:pt x="78" y="280"/>
                    <a:pt x="80" y="278"/>
                    <a:pt x="80" y="275"/>
                  </a:cubicBezTo>
                  <a:cubicBezTo>
                    <a:pt x="73" y="190"/>
                    <a:pt x="73" y="190"/>
                    <a:pt x="73" y="190"/>
                  </a:cubicBezTo>
                  <a:cubicBezTo>
                    <a:pt x="73" y="187"/>
                    <a:pt x="71" y="185"/>
                    <a:pt x="69" y="185"/>
                  </a:cubicBezTo>
                  <a:cubicBezTo>
                    <a:pt x="67" y="185"/>
                    <a:pt x="67" y="185"/>
                    <a:pt x="67" y="185"/>
                  </a:cubicBezTo>
                  <a:cubicBezTo>
                    <a:pt x="61" y="98"/>
                    <a:pt x="61" y="98"/>
                    <a:pt x="61" y="98"/>
                  </a:cubicBezTo>
                  <a:cubicBezTo>
                    <a:pt x="84" y="93"/>
                    <a:pt x="101" y="71"/>
                    <a:pt x="99" y="46"/>
                  </a:cubicBezTo>
                  <a:close/>
                  <a:moveTo>
                    <a:pt x="73" y="83"/>
                  </a:moveTo>
                  <a:cubicBezTo>
                    <a:pt x="71" y="83"/>
                    <a:pt x="69" y="81"/>
                    <a:pt x="69" y="79"/>
                  </a:cubicBezTo>
                  <a:cubicBezTo>
                    <a:pt x="68" y="77"/>
                    <a:pt x="70" y="75"/>
                    <a:pt x="72" y="75"/>
                  </a:cubicBezTo>
                  <a:cubicBezTo>
                    <a:pt x="74" y="75"/>
                    <a:pt x="76" y="77"/>
                    <a:pt x="76" y="79"/>
                  </a:cubicBezTo>
                  <a:cubicBezTo>
                    <a:pt x="76" y="81"/>
                    <a:pt x="75" y="82"/>
                    <a:pt x="73" y="83"/>
                  </a:cubicBezTo>
                  <a:close/>
                  <a:moveTo>
                    <a:pt x="67" y="68"/>
                  </a:moveTo>
                  <a:cubicBezTo>
                    <a:pt x="67" y="66"/>
                    <a:pt x="69" y="64"/>
                    <a:pt x="71" y="64"/>
                  </a:cubicBezTo>
                  <a:cubicBezTo>
                    <a:pt x="73" y="63"/>
                    <a:pt x="75" y="65"/>
                    <a:pt x="75" y="67"/>
                  </a:cubicBezTo>
                  <a:cubicBezTo>
                    <a:pt x="75" y="69"/>
                    <a:pt x="73" y="71"/>
                    <a:pt x="71" y="71"/>
                  </a:cubicBezTo>
                  <a:cubicBezTo>
                    <a:pt x="69" y="71"/>
                    <a:pt x="68" y="70"/>
                    <a:pt x="67" y="68"/>
                  </a:cubicBezTo>
                  <a:close/>
                  <a:moveTo>
                    <a:pt x="84" y="70"/>
                  </a:moveTo>
                  <a:cubicBezTo>
                    <a:pt x="82" y="70"/>
                    <a:pt x="80" y="68"/>
                    <a:pt x="80" y="66"/>
                  </a:cubicBezTo>
                  <a:cubicBezTo>
                    <a:pt x="79" y="64"/>
                    <a:pt x="81" y="62"/>
                    <a:pt x="83" y="62"/>
                  </a:cubicBezTo>
                  <a:cubicBezTo>
                    <a:pt x="85" y="62"/>
                    <a:pt x="87" y="64"/>
                    <a:pt x="87" y="66"/>
                  </a:cubicBezTo>
                  <a:cubicBezTo>
                    <a:pt x="87" y="68"/>
                    <a:pt x="86" y="69"/>
                    <a:pt x="84" y="70"/>
                  </a:cubicBezTo>
                  <a:close/>
                  <a:moveTo>
                    <a:pt x="83" y="58"/>
                  </a:moveTo>
                  <a:cubicBezTo>
                    <a:pt x="81" y="58"/>
                    <a:pt x="79" y="56"/>
                    <a:pt x="79" y="54"/>
                  </a:cubicBezTo>
                  <a:cubicBezTo>
                    <a:pt x="79" y="52"/>
                    <a:pt x="80" y="51"/>
                    <a:pt x="82" y="50"/>
                  </a:cubicBezTo>
                  <a:cubicBezTo>
                    <a:pt x="84" y="50"/>
                    <a:pt x="86" y="52"/>
                    <a:pt x="86" y="54"/>
                  </a:cubicBezTo>
                  <a:cubicBezTo>
                    <a:pt x="87" y="56"/>
                    <a:pt x="85" y="58"/>
                    <a:pt x="83" y="58"/>
                  </a:cubicBezTo>
                  <a:close/>
                  <a:moveTo>
                    <a:pt x="80" y="26"/>
                  </a:moveTo>
                  <a:cubicBezTo>
                    <a:pt x="82" y="26"/>
                    <a:pt x="84" y="27"/>
                    <a:pt x="84" y="29"/>
                  </a:cubicBezTo>
                  <a:cubicBezTo>
                    <a:pt x="84" y="31"/>
                    <a:pt x="83" y="33"/>
                    <a:pt x="81" y="33"/>
                  </a:cubicBezTo>
                  <a:cubicBezTo>
                    <a:pt x="78" y="33"/>
                    <a:pt x="77" y="32"/>
                    <a:pt x="77" y="30"/>
                  </a:cubicBezTo>
                  <a:cubicBezTo>
                    <a:pt x="76" y="28"/>
                    <a:pt x="78" y="26"/>
                    <a:pt x="80" y="26"/>
                  </a:cubicBezTo>
                  <a:close/>
                  <a:moveTo>
                    <a:pt x="81" y="38"/>
                  </a:moveTo>
                  <a:cubicBezTo>
                    <a:pt x="83" y="38"/>
                    <a:pt x="85" y="39"/>
                    <a:pt x="85" y="41"/>
                  </a:cubicBezTo>
                  <a:cubicBezTo>
                    <a:pt x="85" y="43"/>
                    <a:pt x="83" y="45"/>
                    <a:pt x="81" y="45"/>
                  </a:cubicBezTo>
                  <a:cubicBezTo>
                    <a:pt x="79" y="46"/>
                    <a:pt x="78" y="44"/>
                    <a:pt x="77" y="42"/>
                  </a:cubicBezTo>
                  <a:cubicBezTo>
                    <a:pt x="77" y="40"/>
                    <a:pt x="79" y="38"/>
                    <a:pt x="81" y="38"/>
                  </a:cubicBezTo>
                  <a:close/>
                  <a:moveTo>
                    <a:pt x="71" y="59"/>
                  </a:moveTo>
                  <a:cubicBezTo>
                    <a:pt x="69" y="59"/>
                    <a:pt x="67" y="58"/>
                    <a:pt x="67" y="56"/>
                  </a:cubicBezTo>
                  <a:cubicBezTo>
                    <a:pt x="67" y="54"/>
                    <a:pt x="68" y="52"/>
                    <a:pt x="70" y="52"/>
                  </a:cubicBezTo>
                  <a:cubicBezTo>
                    <a:pt x="72" y="52"/>
                    <a:pt x="74" y="53"/>
                    <a:pt x="74" y="55"/>
                  </a:cubicBezTo>
                  <a:cubicBezTo>
                    <a:pt x="74" y="57"/>
                    <a:pt x="73" y="59"/>
                    <a:pt x="71" y="59"/>
                  </a:cubicBezTo>
                  <a:close/>
                  <a:moveTo>
                    <a:pt x="67" y="15"/>
                  </a:moveTo>
                  <a:cubicBezTo>
                    <a:pt x="69" y="15"/>
                    <a:pt x="71" y="17"/>
                    <a:pt x="71" y="19"/>
                  </a:cubicBezTo>
                  <a:cubicBezTo>
                    <a:pt x="71" y="21"/>
                    <a:pt x="69" y="23"/>
                    <a:pt x="67" y="23"/>
                  </a:cubicBezTo>
                  <a:cubicBezTo>
                    <a:pt x="65" y="23"/>
                    <a:pt x="64" y="21"/>
                    <a:pt x="63" y="19"/>
                  </a:cubicBezTo>
                  <a:cubicBezTo>
                    <a:pt x="63" y="17"/>
                    <a:pt x="65" y="16"/>
                    <a:pt x="67" y="15"/>
                  </a:cubicBezTo>
                  <a:close/>
                  <a:moveTo>
                    <a:pt x="68" y="27"/>
                  </a:moveTo>
                  <a:cubicBezTo>
                    <a:pt x="70" y="27"/>
                    <a:pt x="72" y="29"/>
                    <a:pt x="72" y="31"/>
                  </a:cubicBezTo>
                  <a:cubicBezTo>
                    <a:pt x="72" y="33"/>
                    <a:pt x="70" y="35"/>
                    <a:pt x="68" y="35"/>
                  </a:cubicBezTo>
                  <a:cubicBezTo>
                    <a:pt x="66" y="35"/>
                    <a:pt x="64" y="33"/>
                    <a:pt x="64" y="31"/>
                  </a:cubicBezTo>
                  <a:cubicBezTo>
                    <a:pt x="64" y="29"/>
                    <a:pt x="66" y="27"/>
                    <a:pt x="68" y="27"/>
                  </a:cubicBezTo>
                  <a:close/>
                  <a:moveTo>
                    <a:pt x="69" y="39"/>
                  </a:moveTo>
                  <a:cubicBezTo>
                    <a:pt x="71" y="39"/>
                    <a:pt x="72" y="41"/>
                    <a:pt x="73" y="43"/>
                  </a:cubicBezTo>
                  <a:cubicBezTo>
                    <a:pt x="73" y="45"/>
                    <a:pt x="71" y="47"/>
                    <a:pt x="69" y="47"/>
                  </a:cubicBezTo>
                  <a:cubicBezTo>
                    <a:pt x="67" y="47"/>
                    <a:pt x="65" y="45"/>
                    <a:pt x="65" y="43"/>
                  </a:cubicBezTo>
                  <a:cubicBezTo>
                    <a:pt x="65" y="41"/>
                    <a:pt x="67" y="40"/>
                    <a:pt x="69" y="39"/>
                  </a:cubicBezTo>
                  <a:close/>
                  <a:moveTo>
                    <a:pt x="59" y="60"/>
                  </a:moveTo>
                  <a:cubicBezTo>
                    <a:pt x="57" y="60"/>
                    <a:pt x="55" y="59"/>
                    <a:pt x="55" y="57"/>
                  </a:cubicBezTo>
                  <a:cubicBezTo>
                    <a:pt x="55" y="55"/>
                    <a:pt x="57" y="53"/>
                    <a:pt x="59" y="53"/>
                  </a:cubicBezTo>
                  <a:cubicBezTo>
                    <a:pt x="61" y="52"/>
                    <a:pt x="62" y="54"/>
                    <a:pt x="63" y="56"/>
                  </a:cubicBezTo>
                  <a:cubicBezTo>
                    <a:pt x="63" y="58"/>
                    <a:pt x="61" y="60"/>
                    <a:pt x="59" y="60"/>
                  </a:cubicBezTo>
                  <a:close/>
                  <a:moveTo>
                    <a:pt x="63" y="68"/>
                  </a:moveTo>
                  <a:cubicBezTo>
                    <a:pt x="63" y="70"/>
                    <a:pt x="62" y="72"/>
                    <a:pt x="60" y="72"/>
                  </a:cubicBezTo>
                  <a:cubicBezTo>
                    <a:pt x="58" y="72"/>
                    <a:pt x="56" y="70"/>
                    <a:pt x="56" y="68"/>
                  </a:cubicBezTo>
                  <a:cubicBezTo>
                    <a:pt x="56" y="66"/>
                    <a:pt x="57" y="65"/>
                    <a:pt x="59" y="64"/>
                  </a:cubicBezTo>
                  <a:cubicBezTo>
                    <a:pt x="61" y="64"/>
                    <a:pt x="63" y="66"/>
                    <a:pt x="63" y="68"/>
                  </a:cubicBezTo>
                  <a:close/>
                  <a:moveTo>
                    <a:pt x="55" y="16"/>
                  </a:moveTo>
                  <a:cubicBezTo>
                    <a:pt x="57" y="16"/>
                    <a:pt x="59" y="17"/>
                    <a:pt x="59" y="20"/>
                  </a:cubicBezTo>
                  <a:cubicBezTo>
                    <a:pt x="59" y="22"/>
                    <a:pt x="58" y="23"/>
                    <a:pt x="56" y="24"/>
                  </a:cubicBezTo>
                  <a:cubicBezTo>
                    <a:pt x="54" y="24"/>
                    <a:pt x="52" y="22"/>
                    <a:pt x="52" y="20"/>
                  </a:cubicBezTo>
                  <a:cubicBezTo>
                    <a:pt x="52" y="18"/>
                    <a:pt x="53" y="16"/>
                    <a:pt x="55" y="16"/>
                  </a:cubicBezTo>
                  <a:close/>
                  <a:moveTo>
                    <a:pt x="56" y="28"/>
                  </a:moveTo>
                  <a:cubicBezTo>
                    <a:pt x="58" y="28"/>
                    <a:pt x="60" y="29"/>
                    <a:pt x="60" y="31"/>
                  </a:cubicBezTo>
                  <a:cubicBezTo>
                    <a:pt x="60" y="33"/>
                    <a:pt x="59" y="35"/>
                    <a:pt x="57" y="35"/>
                  </a:cubicBezTo>
                  <a:cubicBezTo>
                    <a:pt x="55" y="36"/>
                    <a:pt x="53" y="34"/>
                    <a:pt x="53" y="32"/>
                  </a:cubicBezTo>
                  <a:cubicBezTo>
                    <a:pt x="53" y="30"/>
                    <a:pt x="54" y="28"/>
                    <a:pt x="56" y="28"/>
                  </a:cubicBezTo>
                  <a:close/>
                  <a:moveTo>
                    <a:pt x="57" y="40"/>
                  </a:moveTo>
                  <a:cubicBezTo>
                    <a:pt x="59" y="40"/>
                    <a:pt x="61" y="42"/>
                    <a:pt x="61" y="44"/>
                  </a:cubicBezTo>
                  <a:cubicBezTo>
                    <a:pt x="61" y="46"/>
                    <a:pt x="60" y="47"/>
                    <a:pt x="58" y="48"/>
                  </a:cubicBezTo>
                  <a:cubicBezTo>
                    <a:pt x="56" y="48"/>
                    <a:pt x="54" y="46"/>
                    <a:pt x="54" y="44"/>
                  </a:cubicBezTo>
                  <a:cubicBezTo>
                    <a:pt x="53" y="42"/>
                    <a:pt x="55" y="40"/>
                    <a:pt x="57" y="40"/>
                  </a:cubicBezTo>
                  <a:close/>
                  <a:moveTo>
                    <a:pt x="43" y="17"/>
                  </a:moveTo>
                  <a:cubicBezTo>
                    <a:pt x="45" y="17"/>
                    <a:pt x="46" y="18"/>
                    <a:pt x="47" y="20"/>
                  </a:cubicBezTo>
                  <a:cubicBezTo>
                    <a:pt x="47" y="22"/>
                    <a:pt x="45" y="24"/>
                    <a:pt x="43" y="24"/>
                  </a:cubicBezTo>
                  <a:cubicBezTo>
                    <a:pt x="41" y="24"/>
                    <a:pt x="39" y="23"/>
                    <a:pt x="39" y="21"/>
                  </a:cubicBezTo>
                  <a:cubicBezTo>
                    <a:pt x="39" y="19"/>
                    <a:pt x="40" y="17"/>
                    <a:pt x="43" y="17"/>
                  </a:cubicBezTo>
                  <a:close/>
                  <a:moveTo>
                    <a:pt x="50" y="57"/>
                  </a:moveTo>
                  <a:cubicBezTo>
                    <a:pt x="50" y="59"/>
                    <a:pt x="49" y="60"/>
                    <a:pt x="47" y="61"/>
                  </a:cubicBezTo>
                  <a:cubicBezTo>
                    <a:pt x="44" y="61"/>
                    <a:pt x="43" y="59"/>
                    <a:pt x="43" y="57"/>
                  </a:cubicBezTo>
                  <a:cubicBezTo>
                    <a:pt x="42" y="55"/>
                    <a:pt x="44" y="53"/>
                    <a:pt x="46" y="53"/>
                  </a:cubicBezTo>
                  <a:cubicBezTo>
                    <a:pt x="48" y="53"/>
                    <a:pt x="50" y="55"/>
                    <a:pt x="50" y="57"/>
                  </a:cubicBezTo>
                  <a:close/>
                  <a:moveTo>
                    <a:pt x="43" y="29"/>
                  </a:moveTo>
                  <a:cubicBezTo>
                    <a:pt x="45" y="28"/>
                    <a:pt x="47" y="30"/>
                    <a:pt x="47" y="32"/>
                  </a:cubicBezTo>
                  <a:cubicBezTo>
                    <a:pt x="48" y="34"/>
                    <a:pt x="46" y="36"/>
                    <a:pt x="44" y="36"/>
                  </a:cubicBezTo>
                  <a:cubicBezTo>
                    <a:pt x="42" y="36"/>
                    <a:pt x="40" y="35"/>
                    <a:pt x="40" y="33"/>
                  </a:cubicBezTo>
                  <a:cubicBezTo>
                    <a:pt x="40" y="31"/>
                    <a:pt x="41" y="29"/>
                    <a:pt x="43" y="29"/>
                  </a:cubicBezTo>
                  <a:close/>
                  <a:moveTo>
                    <a:pt x="29" y="18"/>
                  </a:moveTo>
                  <a:cubicBezTo>
                    <a:pt x="31" y="18"/>
                    <a:pt x="33" y="19"/>
                    <a:pt x="33" y="21"/>
                  </a:cubicBezTo>
                  <a:cubicBezTo>
                    <a:pt x="33" y="23"/>
                    <a:pt x="32" y="25"/>
                    <a:pt x="30" y="25"/>
                  </a:cubicBezTo>
                  <a:cubicBezTo>
                    <a:pt x="28" y="26"/>
                    <a:pt x="26" y="24"/>
                    <a:pt x="26" y="22"/>
                  </a:cubicBezTo>
                  <a:cubicBezTo>
                    <a:pt x="26" y="20"/>
                    <a:pt x="27" y="18"/>
                    <a:pt x="29" y="18"/>
                  </a:cubicBezTo>
                  <a:close/>
                  <a:moveTo>
                    <a:pt x="30" y="30"/>
                  </a:moveTo>
                  <a:cubicBezTo>
                    <a:pt x="32" y="30"/>
                    <a:pt x="34" y="31"/>
                    <a:pt x="34" y="33"/>
                  </a:cubicBezTo>
                  <a:cubicBezTo>
                    <a:pt x="34" y="35"/>
                    <a:pt x="33" y="37"/>
                    <a:pt x="31" y="37"/>
                  </a:cubicBezTo>
                  <a:cubicBezTo>
                    <a:pt x="29" y="37"/>
                    <a:pt x="27" y="36"/>
                    <a:pt x="27" y="34"/>
                  </a:cubicBezTo>
                  <a:cubicBezTo>
                    <a:pt x="26" y="32"/>
                    <a:pt x="28" y="30"/>
                    <a:pt x="30" y="30"/>
                  </a:cubicBezTo>
                  <a:close/>
                  <a:moveTo>
                    <a:pt x="18" y="31"/>
                  </a:moveTo>
                  <a:cubicBezTo>
                    <a:pt x="20" y="30"/>
                    <a:pt x="22" y="32"/>
                    <a:pt x="22" y="34"/>
                  </a:cubicBezTo>
                  <a:cubicBezTo>
                    <a:pt x="22" y="36"/>
                    <a:pt x="20" y="38"/>
                    <a:pt x="18" y="38"/>
                  </a:cubicBezTo>
                  <a:cubicBezTo>
                    <a:pt x="16" y="38"/>
                    <a:pt x="15" y="37"/>
                    <a:pt x="14" y="35"/>
                  </a:cubicBezTo>
                  <a:cubicBezTo>
                    <a:pt x="14" y="33"/>
                    <a:pt x="16" y="31"/>
                    <a:pt x="18" y="31"/>
                  </a:cubicBezTo>
                  <a:close/>
                  <a:moveTo>
                    <a:pt x="19" y="43"/>
                  </a:moveTo>
                  <a:cubicBezTo>
                    <a:pt x="21" y="43"/>
                    <a:pt x="23" y="44"/>
                    <a:pt x="23" y="46"/>
                  </a:cubicBezTo>
                  <a:cubicBezTo>
                    <a:pt x="23" y="48"/>
                    <a:pt x="21" y="50"/>
                    <a:pt x="19" y="50"/>
                  </a:cubicBezTo>
                  <a:cubicBezTo>
                    <a:pt x="17" y="50"/>
                    <a:pt x="15" y="49"/>
                    <a:pt x="15" y="47"/>
                  </a:cubicBezTo>
                  <a:cubicBezTo>
                    <a:pt x="15" y="45"/>
                    <a:pt x="17" y="43"/>
                    <a:pt x="19" y="43"/>
                  </a:cubicBezTo>
                  <a:close/>
                  <a:moveTo>
                    <a:pt x="21" y="74"/>
                  </a:moveTo>
                  <a:cubicBezTo>
                    <a:pt x="19" y="75"/>
                    <a:pt x="18" y="73"/>
                    <a:pt x="17" y="71"/>
                  </a:cubicBezTo>
                  <a:cubicBezTo>
                    <a:pt x="17" y="69"/>
                    <a:pt x="19" y="67"/>
                    <a:pt x="21" y="67"/>
                  </a:cubicBezTo>
                  <a:cubicBezTo>
                    <a:pt x="23" y="67"/>
                    <a:pt x="25" y="68"/>
                    <a:pt x="25" y="70"/>
                  </a:cubicBezTo>
                  <a:cubicBezTo>
                    <a:pt x="25" y="72"/>
                    <a:pt x="24" y="74"/>
                    <a:pt x="21" y="74"/>
                  </a:cubicBezTo>
                  <a:close/>
                  <a:moveTo>
                    <a:pt x="21" y="63"/>
                  </a:moveTo>
                  <a:cubicBezTo>
                    <a:pt x="19" y="63"/>
                    <a:pt x="17" y="61"/>
                    <a:pt x="17" y="59"/>
                  </a:cubicBezTo>
                  <a:cubicBezTo>
                    <a:pt x="17" y="57"/>
                    <a:pt x="18" y="55"/>
                    <a:pt x="20" y="55"/>
                  </a:cubicBezTo>
                  <a:cubicBezTo>
                    <a:pt x="22" y="55"/>
                    <a:pt x="24" y="57"/>
                    <a:pt x="24" y="59"/>
                  </a:cubicBezTo>
                  <a:cubicBezTo>
                    <a:pt x="24" y="61"/>
                    <a:pt x="23" y="62"/>
                    <a:pt x="21" y="63"/>
                  </a:cubicBezTo>
                  <a:close/>
                  <a:moveTo>
                    <a:pt x="31" y="42"/>
                  </a:moveTo>
                  <a:cubicBezTo>
                    <a:pt x="33" y="42"/>
                    <a:pt x="35" y="43"/>
                    <a:pt x="35" y="45"/>
                  </a:cubicBezTo>
                  <a:cubicBezTo>
                    <a:pt x="35" y="48"/>
                    <a:pt x="34" y="49"/>
                    <a:pt x="32" y="49"/>
                  </a:cubicBezTo>
                  <a:cubicBezTo>
                    <a:pt x="30" y="50"/>
                    <a:pt x="28" y="48"/>
                    <a:pt x="28" y="46"/>
                  </a:cubicBezTo>
                  <a:cubicBezTo>
                    <a:pt x="27" y="44"/>
                    <a:pt x="29" y="42"/>
                    <a:pt x="31" y="42"/>
                  </a:cubicBezTo>
                  <a:close/>
                  <a:moveTo>
                    <a:pt x="35" y="85"/>
                  </a:moveTo>
                  <a:cubicBezTo>
                    <a:pt x="33" y="85"/>
                    <a:pt x="31" y="84"/>
                    <a:pt x="31" y="82"/>
                  </a:cubicBezTo>
                  <a:cubicBezTo>
                    <a:pt x="31" y="80"/>
                    <a:pt x="32" y="78"/>
                    <a:pt x="34" y="78"/>
                  </a:cubicBezTo>
                  <a:cubicBezTo>
                    <a:pt x="36" y="78"/>
                    <a:pt x="38" y="79"/>
                    <a:pt x="38" y="81"/>
                  </a:cubicBezTo>
                  <a:cubicBezTo>
                    <a:pt x="38" y="83"/>
                    <a:pt x="37" y="85"/>
                    <a:pt x="35" y="85"/>
                  </a:cubicBezTo>
                  <a:close/>
                  <a:moveTo>
                    <a:pt x="30" y="70"/>
                  </a:moveTo>
                  <a:cubicBezTo>
                    <a:pt x="30" y="68"/>
                    <a:pt x="31" y="66"/>
                    <a:pt x="33" y="66"/>
                  </a:cubicBezTo>
                  <a:cubicBezTo>
                    <a:pt x="35" y="66"/>
                    <a:pt x="37" y="68"/>
                    <a:pt x="37" y="70"/>
                  </a:cubicBezTo>
                  <a:cubicBezTo>
                    <a:pt x="37" y="72"/>
                    <a:pt x="36" y="74"/>
                    <a:pt x="34" y="74"/>
                  </a:cubicBezTo>
                  <a:cubicBezTo>
                    <a:pt x="32" y="74"/>
                    <a:pt x="30" y="72"/>
                    <a:pt x="30" y="70"/>
                  </a:cubicBezTo>
                  <a:close/>
                  <a:moveTo>
                    <a:pt x="33" y="62"/>
                  </a:moveTo>
                  <a:cubicBezTo>
                    <a:pt x="31" y="62"/>
                    <a:pt x="29" y="61"/>
                    <a:pt x="29" y="58"/>
                  </a:cubicBezTo>
                  <a:cubicBezTo>
                    <a:pt x="29" y="56"/>
                    <a:pt x="30" y="55"/>
                    <a:pt x="33" y="54"/>
                  </a:cubicBezTo>
                  <a:cubicBezTo>
                    <a:pt x="35" y="54"/>
                    <a:pt x="36" y="56"/>
                    <a:pt x="37" y="58"/>
                  </a:cubicBezTo>
                  <a:cubicBezTo>
                    <a:pt x="37" y="60"/>
                    <a:pt x="35" y="62"/>
                    <a:pt x="33" y="62"/>
                  </a:cubicBezTo>
                  <a:close/>
                  <a:moveTo>
                    <a:pt x="44" y="41"/>
                  </a:moveTo>
                  <a:cubicBezTo>
                    <a:pt x="46" y="41"/>
                    <a:pt x="48" y="42"/>
                    <a:pt x="48" y="44"/>
                  </a:cubicBezTo>
                  <a:cubicBezTo>
                    <a:pt x="49" y="46"/>
                    <a:pt x="47" y="48"/>
                    <a:pt x="45" y="48"/>
                  </a:cubicBezTo>
                  <a:cubicBezTo>
                    <a:pt x="43" y="48"/>
                    <a:pt x="41" y="47"/>
                    <a:pt x="41" y="45"/>
                  </a:cubicBezTo>
                  <a:cubicBezTo>
                    <a:pt x="41" y="43"/>
                    <a:pt x="42" y="41"/>
                    <a:pt x="44" y="41"/>
                  </a:cubicBezTo>
                  <a:close/>
                  <a:moveTo>
                    <a:pt x="47" y="65"/>
                  </a:moveTo>
                  <a:cubicBezTo>
                    <a:pt x="49" y="65"/>
                    <a:pt x="50" y="66"/>
                    <a:pt x="51" y="68"/>
                  </a:cubicBezTo>
                  <a:cubicBezTo>
                    <a:pt x="51" y="70"/>
                    <a:pt x="49" y="72"/>
                    <a:pt x="47" y="72"/>
                  </a:cubicBezTo>
                  <a:cubicBezTo>
                    <a:pt x="45" y="73"/>
                    <a:pt x="43" y="71"/>
                    <a:pt x="43" y="69"/>
                  </a:cubicBezTo>
                  <a:cubicBezTo>
                    <a:pt x="43" y="67"/>
                    <a:pt x="45" y="65"/>
                    <a:pt x="47" y="65"/>
                  </a:cubicBezTo>
                  <a:close/>
                  <a:moveTo>
                    <a:pt x="44" y="81"/>
                  </a:moveTo>
                  <a:cubicBezTo>
                    <a:pt x="44" y="79"/>
                    <a:pt x="46" y="77"/>
                    <a:pt x="48" y="77"/>
                  </a:cubicBezTo>
                  <a:cubicBezTo>
                    <a:pt x="50" y="76"/>
                    <a:pt x="52" y="78"/>
                    <a:pt x="52" y="80"/>
                  </a:cubicBezTo>
                  <a:cubicBezTo>
                    <a:pt x="52" y="82"/>
                    <a:pt x="50" y="84"/>
                    <a:pt x="48" y="84"/>
                  </a:cubicBezTo>
                  <a:cubicBezTo>
                    <a:pt x="46" y="84"/>
                    <a:pt x="44" y="83"/>
                    <a:pt x="44" y="81"/>
                  </a:cubicBezTo>
                  <a:close/>
                  <a:moveTo>
                    <a:pt x="74" y="268"/>
                  </a:moveTo>
                  <a:cubicBezTo>
                    <a:pt x="74" y="271"/>
                    <a:pt x="72" y="273"/>
                    <a:pt x="69" y="273"/>
                  </a:cubicBezTo>
                  <a:cubicBezTo>
                    <a:pt x="66" y="274"/>
                    <a:pt x="66" y="274"/>
                    <a:pt x="66" y="274"/>
                  </a:cubicBezTo>
                  <a:cubicBezTo>
                    <a:pt x="63" y="274"/>
                    <a:pt x="61" y="272"/>
                    <a:pt x="61" y="269"/>
                  </a:cubicBezTo>
                  <a:cubicBezTo>
                    <a:pt x="60" y="261"/>
                    <a:pt x="60" y="261"/>
                    <a:pt x="60" y="261"/>
                  </a:cubicBezTo>
                  <a:cubicBezTo>
                    <a:pt x="60" y="258"/>
                    <a:pt x="62" y="256"/>
                    <a:pt x="65" y="256"/>
                  </a:cubicBezTo>
                  <a:cubicBezTo>
                    <a:pt x="68" y="255"/>
                    <a:pt x="68" y="255"/>
                    <a:pt x="68" y="255"/>
                  </a:cubicBezTo>
                  <a:cubicBezTo>
                    <a:pt x="71" y="255"/>
                    <a:pt x="73" y="257"/>
                    <a:pt x="73" y="260"/>
                  </a:cubicBezTo>
                  <a:lnTo>
                    <a:pt x="74" y="268"/>
                  </a:lnTo>
                  <a:close/>
                  <a:moveTo>
                    <a:pt x="57" y="80"/>
                  </a:moveTo>
                  <a:cubicBezTo>
                    <a:pt x="57" y="78"/>
                    <a:pt x="58" y="76"/>
                    <a:pt x="60" y="76"/>
                  </a:cubicBezTo>
                  <a:cubicBezTo>
                    <a:pt x="62" y="76"/>
                    <a:pt x="64" y="77"/>
                    <a:pt x="64" y="79"/>
                  </a:cubicBezTo>
                  <a:cubicBezTo>
                    <a:pt x="65" y="81"/>
                    <a:pt x="63" y="83"/>
                    <a:pt x="61" y="83"/>
                  </a:cubicBezTo>
                  <a:cubicBezTo>
                    <a:pt x="59" y="84"/>
                    <a:pt x="57" y="82"/>
                    <a:pt x="57" y="80"/>
                  </a:cubicBezTo>
                  <a:close/>
                </a:path>
              </a:pathLst>
            </a:custGeom>
            <a:solidFill>
              <a:srgbClr val="A0A4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2"/>
            <p:cNvSpPr/>
            <p:nvPr/>
          </p:nvSpPr>
          <p:spPr>
            <a:xfrm>
              <a:off x="6108248" y="3726037"/>
              <a:ext cx="376612" cy="244951"/>
            </a:xfrm>
            <a:custGeom>
              <a:rect b="b" l="l" r="r" t="t"/>
              <a:pathLst>
                <a:path extrusionOk="0" h="77" w="118">
                  <a:moveTo>
                    <a:pt x="118" y="44"/>
                  </a:moveTo>
                  <a:cubicBezTo>
                    <a:pt x="104" y="0"/>
                    <a:pt x="104" y="0"/>
                    <a:pt x="104" y="0"/>
                  </a:cubicBezTo>
                  <a:cubicBezTo>
                    <a:pt x="74" y="17"/>
                    <a:pt x="56" y="26"/>
                    <a:pt x="48" y="30"/>
                  </a:cubicBezTo>
                  <a:cubicBezTo>
                    <a:pt x="48" y="29"/>
                    <a:pt x="47" y="29"/>
                    <a:pt x="46" y="29"/>
                  </a:cubicBezTo>
                  <a:cubicBezTo>
                    <a:pt x="44" y="28"/>
                    <a:pt x="41" y="27"/>
                    <a:pt x="38" y="27"/>
                  </a:cubicBezTo>
                  <a:cubicBezTo>
                    <a:pt x="36" y="27"/>
                    <a:pt x="33" y="27"/>
                    <a:pt x="29" y="29"/>
                  </a:cubicBezTo>
                  <a:cubicBezTo>
                    <a:pt x="28" y="30"/>
                    <a:pt x="27" y="30"/>
                    <a:pt x="26" y="31"/>
                  </a:cubicBezTo>
                  <a:cubicBezTo>
                    <a:pt x="19" y="34"/>
                    <a:pt x="15" y="38"/>
                    <a:pt x="16" y="41"/>
                  </a:cubicBezTo>
                  <a:cubicBezTo>
                    <a:pt x="18" y="45"/>
                    <a:pt x="23" y="44"/>
                    <a:pt x="29" y="42"/>
                  </a:cubicBezTo>
                  <a:cubicBezTo>
                    <a:pt x="28" y="43"/>
                    <a:pt x="28" y="43"/>
                    <a:pt x="28" y="43"/>
                  </a:cubicBezTo>
                  <a:cubicBezTo>
                    <a:pt x="0" y="50"/>
                    <a:pt x="21" y="55"/>
                    <a:pt x="21" y="55"/>
                  </a:cubicBezTo>
                  <a:cubicBezTo>
                    <a:pt x="5" y="69"/>
                    <a:pt x="27" y="64"/>
                    <a:pt x="27" y="64"/>
                  </a:cubicBezTo>
                  <a:cubicBezTo>
                    <a:pt x="14" y="67"/>
                    <a:pt x="24" y="70"/>
                    <a:pt x="24" y="70"/>
                  </a:cubicBezTo>
                  <a:cubicBezTo>
                    <a:pt x="33" y="77"/>
                    <a:pt x="118" y="44"/>
                    <a:pt x="118" y="44"/>
                  </a:cubicBezTo>
                </a:path>
              </a:pathLst>
            </a:custGeom>
            <a:solidFill>
              <a:srgbClr val="F9C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2"/>
            <p:cNvSpPr/>
            <p:nvPr/>
          </p:nvSpPr>
          <p:spPr>
            <a:xfrm>
              <a:off x="6134274" y="3814832"/>
              <a:ext cx="350587" cy="156156"/>
            </a:xfrm>
            <a:custGeom>
              <a:rect b="b" l="l" r="r" t="t"/>
              <a:pathLst>
                <a:path extrusionOk="0" h="49" w="110">
                  <a:moveTo>
                    <a:pt x="11" y="29"/>
                  </a:moveTo>
                  <a:cubicBezTo>
                    <a:pt x="11" y="29"/>
                    <a:pt x="11" y="29"/>
                    <a:pt x="11" y="29"/>
                  </a:cubicBezTo>
                  <a:cubicBezTo>
                    <a:pt x="0" y="40"/>
                    <a:pt x="19" y="36"/>
                    <a:pt x="19" y="36"/>
                  </a:cubicBezTo>
                  <a:cubicBezTo>
                    <a:pt x="6" y="39"/>
                    <a:pt x="16" y="42"/>
                    <a:pt x="16" y="42"/>
                  </a:cubicBezTo>
                  <a:cubicBezTo>
                    <a:pt x="25" y="49"/>
                    <a:pt x="110" y="16"/>
                    <a:pt x="110" y="16"/>
                  </a:cubicBezTo>
                  <a:cubicBezTo>
                    <a:pt x="105" y="0"/>
                    <a:pt x="105" y="0"/>
                    <a:pt x="105" y="0"/>
                  </a:cubicBezTo>
                  <a:cubicBezTo>
                    <a:pt x="74" y="11"/>
                    <a:pt x="42" y="20"/>
                    <a:pt x="11" y="29"/>
                  </a:cubicBezTo>
                </a:path>
              </a:pathLst>
            </a:custGeom>
            <a:solidFill>
              <a:srgbClr val="E8A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2"/>
            <p:cNvSpPr/>
            <p:nvPr/>
          </p:nvSpPr>
          <p:spPr>
            <a:xfrm>
              <a:off x="6396066" y="3666330"/>
              <a:ext cx="165342" cy="246483"/>
            </a:xfrm>
            <a:custGeom>
              <a:rect b="b" l="l" r="r" t="t"/>
              <a:pathLst>
                <a:path extrusionOk="0" h="161" w="108">
                  <a:moveTo>
                    <a:pt x="0" y="39"/>
                  </a:moveTo>
                  <a:lnTo>
                    <a:pt x="58" y="0"/>
                  </a:lnTo>
                  <a:lnTo>
                    <a:pt x="108" y="137"/>
                  </a:lnTo>
                  <a:lnTo>
                    <a:pt x="54" y="161"/>
                  </a:lnTo>
                  <a:lnTo>
                    <a:pt x="0" y="39"/>
                  </a:lnTo>
                  <a:close/>
                </a:path>
              </a:pathLst>
            </a:custGeom>
            <a:solidFill>
              <a:srgbClr val="E2E2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2"/>
            <p:cNvSpPr/>
            <p:nvPr/>
          </p:nvSpPr>
          <p:spPr>
            <a:xfrm>
              <a:off x="6396066" y="3666330"/>
              <a:ext cx="165342" cy="246483"/>
            </a:xfrm>
            <a:custGeom>
              <a:rect b="b" l="l" r="r" t="t"/>
              <a:pathLst>
                <a:path extrusionOk="0" h="161" w="108">
                  <a:moveTo>
                    <a:pt x="0" y="39"/>
                  </a:moveTo>
                  <a:lnTo>
                    <a:pt x="58" y="0"/>
                  </a:lnTo>
                  <a:lnTo>
                    <a:pt x="108" y="137"/>
                  </a:lnTo>
                  <a:lnTo>
                    <a:pt x="54" y="161"/>
                  </a:lnTo>
                  <a:lnTo>
                    <a:pt x="0" y="39"/>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2"/>
            <p:cNvSpPr/>
            <p:nvPr/>
          </p:nvSpPr>
          <p:spPr>
            <a:xfrm>
              <a:off x="6461896" y="3876069"/>
              <a:ext cx="16841" cy="36743"/>
            </a:xfrm>
            <a:custGeom>
              <a:rect b="b" l="l" r="r" t="t"/>
              <a:pathLst>
                <a:path extrusionOk="0" h="12" w="5">
                  <a:moveTo>
                    <a:pt x="0" y="0"/>
                  </a:moveTo>
                  <a:cubicBezTo>
                    <a:pt x="0" y="0"/>
                    <a:pt x="0" y="0"/>
                    <a:pt x="0" y="0"/>
                  </a:cubicBezTo>
                  <a:cubicBezTo>
                    <a:pt x="5" y="12"/>
                    <a:pt x="5" y="12"/>
                    <a:pt x="5" y="12"/>
                  </a:cubicBezTo>
                  <a:cubicBezTo>
                    <a:pt x="5" y="12"/>
                    <a:pt x="5" y="12"/>
                    <a:pt x="5" y="12"/>
                  </a:cubicBezTo>
                  <a:cubicBezTo>
                    <a:pt x="0" y="0"/>
                    <a:pt x="0" y="0"/>
                    <a:pt x="0" y="0"/>
                  </a:cubicBezTo>
                </a:path>
              </a:pathLst>
            </a:custGeom>
            <a:solidFill>
              <a:srgbClr val="001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2"/>
            <p:cNvSpPr/>
            <p:nvPr/>
          </p:nvSpPr>
          <p:spPr>
            <a:xfrm>
              <a:off x="6443524" y="3831672"/>
              <a:ext cx="18371" cy="44398"/>
            </a:xfrm>
            <a:custGeom>
              <a:rect b="b" l="l" r="r" t="t"/>
              <a:pathLst>
                <a:path extrusionOk="0" h="14" w="6">
                  <a:moveTo>
                    <a:pt x="0" y="0"/>
                  </a:moveTo>
                  <a:cubicBezTo>
                    <a:pt x="6" y="14"/>
                    <a:pt x="6" y="14"/>
                    <a:pt x="6" y="14"/>
                  </a:cubicBezTo>
                  <a:cubicBezTo>
                    <a:pt x="6" y="14"/>
                    <a:pt x="6" y="14"/>
                    <a:pt x="6" y="14"/>
                  </a:cubicBezTo>
                  <a:cubicBezTo>
                    <a:pt x="0" y="0"/>
                    <a:pt x="0" y="0"/>
                    <a:pt x="0" y="0"/>
                  </a:cubicBezTo>
                  <a:cubicBezTo>
                    <a:pt x="0" y="0"/>
                    <a:pt x="0" y="0"/>
                    <a:pt x="0" y="0"/>
                  </a:cubicBezTo>
                </a:path>
              </a:pathLst>
            </a:custGeom>
            <a:solidFill>
              <a:srgbClr val="BA8F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2"/>
            <p:cNvSpPr/>
            <p:nvPr/>
          </p:nvSpPr>
          <p:spPr>
            <a:xfrm>
              <a:off x="6443524" y="3799522"/>
              <a:ext cx="117883" cy="113290"/>
            </a:xfrm>
            <a:custGeom>
              <a:rect b="b" l="l" r="r" t="t"/>
              <a:pathLst>
                <a:path extrusionOk="0" h="36" w="37">
                  <a:moveTo>
                    <a:pt x="28" y="0"/>
                  </a:moveTo>
                  <a:cubicBezTo>
                    <a:pt x="21" y="6"/>
                    <a:pt x="12" y="10"/>
                    <a:pt x="0" y="10"/>
                  </a:cubicBezTo>
                  <a:cubicBezTo>
                    <a:pt x="0" y="10"/>
                    <a:pt x="0" y="10"/>
                    <a:pt x="0" y="10"/>
                  </a:cubicBezTo>
                  <a:cubicBezTo>
                    <a:pt x="6" y="24"/>
                    <a:pt x="6" y="24"/>
                    <a:pt x="6" y="24"/>
                  </a:cubicBezTo>
                  <a:cubicBezTo>
                    <a:pt x="11" y="36"/>
                    <a:pt x="11" y="36"/>
                    <a:pt x="11" y="36"/>
                  </a:cubicBezTo>
                  <a:cubicBezTo>
                    <a:pt x="37" y="24"/>
                    <a:pt x="37" y="24"/>
                    <a:pt x="37" y="24"/>
                  </a:cubicBezTo>
                  <a:cubicBezTo>
                    <a:pt x="28" y="0"/>
                    <a:pt x="28" y="0"/>
                    <a:pt x="28" y="0"/>
                  </a:cubicBezTo>
                </a:path>
              </a:pathLst>
            </a:custGeom>
            <a:solidFill>
              <a:srgbClr val="B5B9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30" name="Google Shape;230;p2"/>
          <p:cNvSpPr/>
          <p:nvPr/>
        </p:nvSpPr>
        <p:spPr>
          <a:xfrm>
            <a:off x="6569350" y="3160350"/>
            <a:ext cx="5061900" cy="537300"/>
          </a:xfrm>
          <a:prstGeom prst="rect">
            <a:avLst/>
          </a:prstGeom>
          <a:noFill/>
          <a:ln>
            <a:noFill/>
          </a:ln>
        </p:spPr>
        <p:txBody>
          <a:bodyPr anchorCtr="1" anchor="t" bIns="45700" lIns="91425" spcFirstLastPara="1" rIns="91425" wrap="square" tIns="45700">
            <a:noAutofit/>
          </a:bodyPr>
          <a:lstStyle/>
          <a:p>
            <a:pPr indent="0" lvl="0" marL="0" marR="0" rtl="0" algn="ctr">
              <a:lnSpc>
                <a:spcPct val="120000"/>
              </a:lnSpc>
              <a:spcBef>
                <a:spcPts val="0"/>
              </a:spcBef>
              <a:spcAft>
                <a:spcPts val="0"/>
              </a:spcAft>
              <a:buNone/>
            </a:pPr>
            <a:r>
              <a:rPr lang="en-US" sz="5100">
                <a:solidFill>
                  <a:srgbClr val="434343"/>
                </a:solidFill>
              </a:rPr>
              <a:t>onkitchen.online</a:t>
            </a:r>
            <a:endParaRPr sz="51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
          <p:cNvSpPr/>
          <p:nvPr/>
        </p:nvSpPr>
        <p:spPr>
          <a:xfrm>
            <a:off x="5011905" y="1169317"/>
            <a:ext cx="1054363" cy="1483170"/>
          </a:xfrm>
          <a:custGeom>
            <a:rect b="b" l="l" r="r" t="t"/>
            <a:pathLst>
              <a:path extrusionOk="0" h="2066830" w="1398353">
                <a:moveTo>
                  <a:pt x="497493" y="1891579"/>
                </a:moveTo>
                <a:lnTo>
                  <a:pt x="497493" y="1891579"/>
                </a:lnTo>
                <a:cubicBezTo>
                  <a:pt x="497428" y="1794875"/>
                  <a:pt x="575794" y="1716451"/>
                  <a:pt x="672530" y="1716412"/>
                </a:cubicBezTo>
                <a:cubicBezTo>
                  <a:pt x="672530" y="1716412"/>
                  <a:pt x="672595" y="1716412"/>
                  <a:pt x="672595" y="1716412"/>
                </a:cubicBezTo>
                <a:lnTo>
                  <a:pt x="691747" y="1716412"/>
                </a:lnTo>
                <a:cubicBezTo>
                  <a:pt x="788482" y="1716412"/>
                  <a:pt x="866849" y="1794810"/>
                  <a:pt x="866849" y="1891514"/>
                </a:cubicBezTo>
                <a:cubicBezTo>
                  <a:pt x="866849" y="1891533"/>
                  <a:pt x="866849" y="1891559"/>
                  <a:pt x="866849" y="1891579"/>
                </a:cubicBezTo>
                <a:lnTo>
                  <a:pt x="866849" y="1891579"/>
                </a:lnTo>
                <a:cubicBezTo>
                  <a:pt x="866849" y="1988283"/>
                  <a:pt x="788482" y="2066681"/>
                  <a:pt x="691747" y="2066681"/>
                </a:cubicBezTo>
                <a:lnTo>
                  <a:pt x="672595" y="2066681"/>
                </a:lnTo>
                <a:cubicBezTo>
                  <a:pt x="575859" y="2066681"/>
                  <a:pt x="497493" y="1988283"/>
                  <a:pt x="497493" y="1891579"/>
                </a:cubicBezTo>
                <a:close/>
                <a:moveTo>
                  <a:pt x="711029" y="1539355"/>
                </a:moveTo>
                <a:cubicBezTo>
                  <a:pt x="613902" y="1539225"/>
                  <a:pt x="535275" y="1460377"/>
                  <a:pt x="535405" y="1363237"/>
                </a:cubicBezTo>
                <a:cubicBezTo>
                  <a:pt x="535405" y="1339102"/>
                  <a:pt x="540421" y="1315234"/>
                  <a:pt x="550062" y="1293118"/>
                </a:cubicBezTo>
                <a:cubicBezTo>
                  <a:pt x="681259" y="994572"/>
                  <a:pt x="1040257" y="964671"/>
                  <a:pt x="1040257" y="683648"/>
                </a:cubicBezTo>
                <a:cubicBezTo>
                  <a:pt x="1040257" y="493759"/>
                  <a:pt x="878900" y="342368"/>
                  <a:pt x="681520" y="342368"/>
                </a:cubicBezTo>
                <a:cubicBezTo>
                  <a:pt x="532604" y="343085"/>
                  <a:pt x="399324" y="434844"/>
                  <a:pt x="345451" y="573688"/>
                </a:cubicBezTo>
                <a:cubicBezTo>
                  <a:pt x="319042" y="643045"/>
                  <a:pt x="252513" y="688860"/>
                  <a:pt x="178296" y="688794"/>
                </a:cubicBezTo>
                <a:lnTo>
                  <a:pt x="178296" y="688794"/>
                </a:lnTo>
                <a:cubicBezTo>
                  <a:pt x="79358" y="688729"/>
                  <a:pt x="-792" y="608474"/>
                  <a:pt x="-727" y="509536"/>
                </a:cubicBezTo>
                <a:cubicBezTo>
                  <a:pt x="-708" y="486932"/>
                  <a:pt x="3578" y="464543"/>
                  <a:pt x="11923" y="443534"/>
                </a:cubicBezTo>
                <a:cubicBezTo>
                  <a:pt x="114196" y="184464"/>
                  <a:pt x="373853" y="-149"/>
                  <a:pt x="678849" y="-149"/>
                </a:cubicBezTo>
                <a:lnTo>
                  <a:pt x="681520" y="-149"/>
                </a:lnTo>
                <a:cubicBezTo>
                  <a:pt x="1077583" y="-149"/>
                  <a:pt x="1397627" y="302632"/>
                  <a:pt x="1397627" y="683844"/>
                </a:cubicBezTo>
                <a:cubicBezTo>
                  <a:pt x="1397627" y="1065055"/>
                  <a:pt x="976288" y="1146353"/>
                  <a:pt x="879747" y="1421774"/>
                </a:cubicBezTo>
                <a:cubicBezTo>
                  <a:pt x="855905" y="1491834"/>
                  <a:pt x="790307" y="1539108"/>
                  <a:pt x="716305" y="1539551"/>
                </a:cubicBezTo>
                <a:close/>
              </a:path>
            </a:pathLst>
          </a:custGeom>
          <a:solidFill>
            <a:srgbClr val="F4822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4"/>
          <p:cNvSpPr/>
          <p:nvPr/>
        </p:nvSpPr>
        <p:spPr>
          <a:xfrm>
            <a:off x="7754324" y="2284727"/>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237" name="Google Shape;237;p4" title="iSlide™ 版权声明  COPYRIGHT NOTICE"/>
          <p:cNvGrpSpPr/>
          <p:nvPr/>
        </p:nvGrpSpPr>
        <p:grpSpPr>
          <a:xfrm>
            <a:off x="4291538" y="2191805"/>
            <a:ext cx="3546634" cy="3591539"/>
            <a:chOff x="3674154" y="1232245"/>
            <a:chExt cx="4843701" cy="4905029"/>
          </a:xfrm>
        </p:grpSpPr>
        <p:grpSp>
          <p:nvGrpSpPr>
            <p:cNvPr id="238" name="Google Shape;238;p4"/>
            <p:cNvGrpSpPr/>
            <p:nvPr/>
          </p:nvGrpSpPr>
          <p:grpSpPr>
            <a:xfrm>
              <a:off x="3704829" y="1265187"/>
              <a:ext cx="4813026" cy="4872087"/>
              <a:chOff x="1735" y="29"/>
              <a:chExt cx="4237" cy="4289"/>
            </a:xfrm>
          </p:grpSpPr>
          <p:sp>
            <p:nvSpPr>
              <p:cNvPr id="239" name="Google Shape;239;p4"/>
              <p:cNvSpPr/>
              <p:nvPr/>
            </p:nvSpPr>
            <p:spPr>
              <a:xfrm>
                <a:off x="1735" y="1555"/>
                <a:ext cx="207" cy="920"/>
              </a:xfrm>
              <a:custGeom>
                <a:rect b="b" l="l" r="r" t="t"/>
                <a:pathLst>
                  <a:path extrusionOk="0" h="538" w="121">
                    <a:moveTo>
                      <a:pt x="55" y="0"/>
                    </a:moveTo>
                    <a:cubicBezTo>
                      <a:pt x="40" y="0"/>
                      <a:pt x="26" y="6"/>
                      <a:pt x="16" y="16"/>
                    </a:cubicBezTo>
                    <a:cubicBezTo>
                      <a:pt x="6" y="26"/>
                      <a:pt x="0" y="40"/>
                      <a:pt x="0" y="55"/>
                    </a:cubicBezTo>
                    <a:cubicBezTo>
                      <a:pt x="0" y="89"/>
                      <a:pt x="0" y="89"/>
                      <a:pt x="0" y="89"/>
                    </a:cubicBezTo>
                    <a:cubicBezTo>
                      <a:pt x="0" y="104"/>
                      <a:pt x="6" y="118"/>
                      <a:pt x="16" y="128"/>
                    </a:cubicBezTo>
                    <a:cubicBezTo>
                      <a:pt x="20" y="133"/>
                      <a:pt x="26" y="137"/>
                      <a:pt x="32" y="140"/>
                    </a:cubicBezTo>
                    <a:cubicBezTo>
                      <a:pt x="32" y="494"/>
                      <a:pt x="32" y="494"/>
                      <a:pt x="32" y="494"/>
                    </a:cubicBezTo>
                    <a:cubicBezTo>
                      <a:pt x="32" y="506"/>
                      <a:pt x="37" y="517"/>
                      <a:pt x="45" y="525"/>
                    </a:cubicBezTo>
                    <a:cubicBezTo>
                      <a:pt x="53" y="533"/>
                      <a:pt x="64" y="538"/>
                      <a:pt x="76" y="538"/>
                    </a:cubicBezTo>
                    <a:cubicBezTo>
                      <a:pt x="76" y="538"/>
                      <a:pt x="76" y="538"/>
                      <a:pt x="76" y="538"/>
                    </a:cubicBezTo>
                    <a:cubicBezTo>
                      <a:pt x="82" y="538"/>
                      <a:pt x="82" y="538"/>
                      <a:pt x="82" y="538"/>
                    </a:cubicBezTo>
                    <a:cubicBezTo>
                      <a:pt x="80" y="530"/>
                      <a:pt x="79" y="522"/>
                      <a:pt x="78" y="515"/>
                    </a:cubicBezTo>
                    <a:cubicBezTo>
                      <a:pt x="76" y="515"/>
                      <a:pt x="76" y="515"/>
                      <a:pt x="76" y="515"/>
                    </a:cubicBezTo>
                    <a:cubicBezTo>
                      <a:pt x="65" y="515"/>
                      <a:pt x="55" y="505"/>
                      <a:pt x="55" y="494"/>
                    </a:cubicBezTo>
                    <a:cubicBezTo>
                      <a:pt x="55" y="121"/>
                      <a:pt x="55" y="121"/>
                      <a:pt x="55" y="121"/>
                    </a:cubicBezTo>
                    <a:cubicBezTo>
                      <a:pt x="55" y="121"/>
                      <a:pt x="55" y="121"/>
                      <a:pt x="55" y="121"/>
                    </a:cubicBezTo>
                    <a:cubicBezTo>
                      <a:pt x="37" y="121"/>
                      <a:pt x="23" y="107"/>
                      <a:pt x="23" y="89"/>
                    </a:cubicBezTo>
                    <a:cubicBezTo>
                      <a:pt x="23" y="55"/>
                      <a:pt x="23" y="55"/>
                      <a:pt x="23" y="55"/>
                    </a:cubicBezTo>
                    <a:cubicBezTo>
                      <a:pt x="23" y="38"/>
                      <a:pt x="37" y="23"/>
                      <a:pt x="55" y="23"/>
                    </a:cubicBezTo>
                    <a:cubicBezTo>
                      <a:pt x="114" y="23"/>
                      <a:pt x="114" y="23"/>
                      <a:pt x="114" y="23"/>
                    </a:cubicBezTo>
                    <a:cubicBezTo>
                      <a:pt x="116" y="16"/>
                      <a:pt x="119" y="8"/>
                      <a:pt x="121" y="0"/>
                    </a:cubicBezTo>
                    <a:cubicBezTo>
                      <a:pt x="55" y="0"/>
                      <a:pt x="55" y="0"/>
                      <a:pt x="55" y="0"/>
                    </a:cubicBezTo>
                    <a:cubicBezTo>
                      <a:pt x="55" y="0"/>
                      <a:pt x="55" y="0"/>
                      <a:pt x="5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4"/>
              <p:cNvSpPr/>
              <p:nvPr/>
            </p:nvSpPr>
            <p:spPr>
              <a:xfrm>
                <a:off x="1869" y="1555"/>
                <a:ext cx="793" cy="920"/>
              </a:xfrm>
              <a:custGeom>
                <a:rect b="b" l="l" r="r" t="t"/>
                <a:pathLst>
                  <a:path extrusionOk="0" h="538" w="464">
                    <a:moveTo>
                      <a:pt x="409" y="0"/>
                    </a:moveTo>
                    <a:cubicBezTo>
                      <a:pt x="409" y="0"/>
                      <a:pt x="409" y="0"/>
                      <a:pt x="409" y="0"/>
                    </a:cubicBezTo>
                    <a:cubicBezTo>
                      <a:pt x="409" y="0"/>
                      <a:pt x="409" y="0"/>
                      <a:pt x="409" y="0"/>
                    </a:cubicBezTo>
                    <a:cubicBezTo>
                      <a:pt x="43" y="0"/>
                      <a:pt x="43" y="0"/>
                      <a:pt x="43" y="0"/>
                    </a:cubicBezTo>
                    <a:cubicBezTo>
                      <a:pt x="41" y="8"/>
                      <a:pt x="38" y="16"/>
                      <a:pt x="36" y="23"/>
                    </a:cubicBezTo>
                    <a:cubicBezTo>
                      <a:pt x="409" y="23"/>
                      <a:pt x="409" y="23"/>
                      <a:pt x="409" y="23"/>
                    </a:cubicBezTo>
                    <a:cubicBezTo>
                      <a:pt x="426" y="23"/>
                      <a:pt x="440" y="38"/>
                      <a:pt x="440" y="55"/>
                    </a:cubicBezTo>
                    <a:cubicBezTo>
                      <a:pt x="440" y="89"/>
                      <a:pt x="440" y="89"/>
                      <a:pt x="440" y="89"/>
                    </a:cubicBezTo>
                    <a:cubicBezTo>
                      <a:pt x="440" y="107"/>
                      <a:pt x="426" y="121"/>
                      <a:pt x="409" y="121"/>
                    </a:cubicBezTo>
                    <a:cubicBezTo>
                      <a:pt x="408" y="121"/>
                      <a:pt x="408" y="121"/>
                      <a:pt x="408" y="121"/>
                    </a:cubicBezTo>
                    <a:cubicBezTo>
                      <a:pt x="408" y="494"/>
                      <a:pt x="408" y="494"/>
                      <a:pt x="408" y="494"/>
                    </a:cubicBezTo>
                    <a:cubicBezTo>
                      <a:pt x="408" y="505"/>
                      <a:pt x="399" y="515"/>
                      <a:pt x="387" y="515"/>
                    </a:cubicBezTo>
                    <a:cubicBezTo>
                      <a:pt x="0" y="515"/>
                      <a:pt x="0" y="515"/>
                      <a:pt x="0" y="515"/>
                    </a:cubicBezTo>
                    <a:cubicBezTo>
                      <a:pt x="1" y="522"/>
                      <a:pt x="2" y="530"/>
                      <a:pt x="4" y="538"/>
                    </a:cubicBezTo>
                    <a:cubicBezTo>
                      <a:pt x="387" y="538"/>
                      <a:pt x="387" y="538"/>
                      <a:pt x="387" y="538"/>
                    </a:cubicBezTo>
                    <a:cubicBezTo>
                      <a:pt x="387" y="538"/>
                      <a:pt x="387" y="538"/>
                      <a:pt x="387" y="538"/>
                    </a:cubicBezTo>
                    <a:cubicBezTo>
                      <a:pt x="399" y="538"/>
                      <a:pt x="410" y="533"/>
                      <a:pt x="418" y="525"/>
                    </a:cubicBezTo>
                    <a:cubicBezTo>
                      <a:pt x="426" y="517"/>
                      <a:pt x="431" y="506"/>
                      <a:pt x="431" y="494"/>
                    </a:cubicBezTo>
                    <a:cubicBezTo>
                      <a:pt x="431" y="140"/>
                      <a:pt x="431" y="140"/>
                      <a:pt x="431" y="140"/>
                    </a:cubicBezTo>
                    <a:cubicBezTo>
                      <a:pt x="437" y="137"/>
                      <a:pt x="443" y="133"/>
                      <a:pt x="448" y="128"/>
                    </a:cubicBezTo>
                    <a:cubicBezTo>
                      <a:pt x="457" y="118"/>
                      <a:pt x="464" y="104"/>
                      <a:pt x="464" y="89"/>
                    </a:cubicBezTo>
                    <a:cubicBezTo>
                      <a:pt x="464" y="55"/>
                      <a:pt x="464" y="55"/>
                      <a:pt x="464" y="55"/>
                    </a:cubicBezTo>
                    <a:cubicBezTo>
                      <a:pt x="464" y="40"/>
                      <a:pt x="457" y="26"/>
                      <a:pt x="448" y="16"/>
                    </a:cubicBezTo>
                    <a:cubicBezTo>
                      <a:pt x="438" y="6"/>
                      <a:pt x="424" y="0"/>
                      <a:pt x="40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4"/>
              <p:cNvSpPr/>
              <p:nvPr/>
            </p:nvSpPr>
            <p:spPr>
              <a:xfrm>
                <a:off x="1775" y="1594"/>
                <a:ext cx="155" cy="841"/>
              </a:xfrm>
              <a:custGeom>
                <a:rect b="b" l="l" r="r" t="t"/>
                <a:pathLst>
                  <a:path extrusionOk="0" h="492" w="91">
                    <a:moveTo>
                      <a:pt x="91" y="0"/>
                    </a:moveTo>
                    <a:cubicBezTo>
                      <a:pt x="32" y="0"/>
                      <a:pt x="32" y="0"/>
                      <a:pt x="32" y="0"/>
                    </a:cubicBezTo>
                    <a:cubicBezTo>
                      <a:pt x="14" y="0"/>
                      <a:pt x="0" y="15"/>
                      <a:pt x="0" y="32"/>
                    </a:cubicBezTo>
                    <a:cubicBezTo>
                      <a:pt x="0" y="66"/>
                      <a:pt x="0" y="66"/>
                      <a:pt x="0" y="66"/>
                    </a:cubicBezTo>
                    <a:cubicBezTo>
                      <a:pt x="0" y="84"/>
                      <a:pt x="14" y="98"/>
                      <a:pt x="32" y="98"/>
                    </a:cubicBezTo>
                    <a:cubicBezTo>
                      <a:pt x="32" y="98"/>
                      <a:pt x="32" y="98"/>
                      <a:pt x="32" y="98"/>
                    </a:cubicBezTo>
                    <a:cubicBezTo>
                      <a:pt x="32" y="471"/>
                      <a:pt x="32" y="471"/>
                      <a:pt x="32" y="471"/>
                    </a:cubicBezTo>
                    <a:cubicBezTo>
                      <a:pt x="32" y="482"/>
                      <a:pt x="42" y="492"/>
                      <a:pt x="53" y="492"/>
                    </a:cubicBezTo>
                    <a:cubicBezTo>
                      <a:pt x="55" y="492"/>
                      <a:pt x="55" y="492"/>
                      <a:pt x="55" y="492"/>
                    </a:cubicBezTo>
                    <a:cubicBezTo>
                      <a:pt x="47" y="438"/>
                      <a:pt x="43" y="383"/>
                      <a:pt x="43" y="328"/>
                    </a:cubicBezTo>
                    <a:cubicBezTo>
                      <a:pt x="43" y="214"/>
                      <a:pt x="60" y="104"/>
                      <a:pt x="9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4"/>
              <p:cNvSpPr/>
              <p:nvPr/>
            </p:nvSpPr>
            <p:spPr>
              <a:xfrm>
                <a:off x="1848" y="1594"/>
                <a:ext cx="773" cy="841"/>
              </a:xfrm>
              <a:custGeom>
                <a:rect b="b" l="l" r="r" t="t"/>
                <a:pathLst>
                  <a:path extrusionOk="0" h="492" w="452">
                    <a:moveTo>
                      <a:pt x="51" y="443"/>
                    </a:moveTo>
                    <a:cubicBezTo>
                      <a:pt x="48" y="443"/>
                      <a:pt x="45" y="440"/>
                      <a:pt x="45" y="437"/>
                    </a:cubicBezTo>
                    <a:cubicBezTo>
                      <a:pt x="45" y="434"/>
                      <a:pt x="48" y="431"/>
                      <a:pt x="51" y="431"/>
                    </a:cubicBezTo>
                    <a:cubicBezTo>
                      <a:pt x="79" y="431"/>
                      <a:pt x="79" y="431"/>
                      <a:pt x="79" y="431"/>
                    </a:cubicBezTo>
                    <a:cubicBezTo>
                      <a:pt x="82" y="431"/>
                      <a:pt x="85" y="434"/>
                      <a:pt x="85" y="437"/>
                    </a:cubicBezTo>
                    <a:cubicBezTo>
                      <a:pt x="85" y="440"/>
                      <a:pt x="82" y="443"/>
                      <a:pt x="79" y="443"/>
                    </a:cubicBezTo>
                    <a:cubicBezTo>
                      <a:pt x="51" y="443"/>
                      <a:pt x="51" y="443"/>
                      <a:pt x="51" y="443"/>
                    </a:cubicBezTo>
                    <a:moveTo>
                      <a:pt x="279" y="443"/>
                    </a:moveTo>
                    <a:cubicBezTo>
                      <a:pt x="275" y="443"/>
                      <a:pt x="273" y="440"/>
                      <a:pt x="273" y="437"/>
                    </a:cubicBezTo>
                    <a:cubicBezTo>
                      <a:pt x="273" y="434"/>
                      <a:pt x="275" y="431"/>
                      <a:pt x="279" y="431"/>
                    </a:cubicBezTo>
                    <a:cubicBezTo>
                      <a:pt x="307" y="431"/>
                      <a:pt x="307" y="431"/>
                      <a:pt x="307" y="431"/>
                    </a:cubicBezTo>
                    <a:cubicBezTo>
                      <a:pt x="310" y="431"/>
                      <a:pt x="313" y="434"/>
                      <a:pt x="313" y="437"/>
                    </a:cubicBezTo>
                    <a:cubicBezTo>
                      <a:pt x="313" y="440"/>
                      <a:pt x="310" y="443"/>
                      <a:pt x="307" y="443"/>
                    </a:cubicBezTo>
                    <a:cubicBezTo>
                      <a:pt x="279" y="443"/>
                      <a:pt x="279" y="443"/>
                      <a:pt x="279" y="443"/>
                    </a:cubicBezTo>
                    <a:moveTo>
                      <a:pt x="155" y="394"/>
                    </a:moveTo>
                    <a:cubicBezTo>
                      <a:pt x="152" y="394"/>
                      <a:pt x="149" y="391"/>
                      <a:pt x="149" y="388"/>
                    </a:cubicBezTo>
                    <a:cubicBezTo>
                      <a:pt x="149" y="385"/>
                      <a:pt x="152" y="382"/>
                      <a:pt x="155" y="382"/>
                    </a:cubicBezTo>
                    <a:cubicBezTo>
                      <a:pt x="183" y="382"/>
                      <a:pt x="183" y="382"/>
                      <a:pt x="183" y="382"/>
                    </a:cubicBezTo>
                    <a:cubicBezTo>
                      <a:pt x="187" y="382"/>
                      <a:pt x="189" y="385"/>
                      <a:pt x="189" y="388"/>
                    </a:cubicBezTo>
                    <a:cubicBezTo>
                      <a:pt x="189" y="391"/>
                      <a:pt x="187" y="394"/>
                      <a:pt x="183" y="394"/>
                    </a:cubicBezTo>
                    <a:cubicBezTo>
                      <a:pt x="155" y="394"/>
                      <a:pt x="155" y="394"/>
                      <a:pt x="155" y="394"/>
                    </a:cubicBezTo>
                    <a:moveTo>
                      <a:pt x="331" y="368"/>
                    </a:moveTo>
                    <a:cubicBezTo>
                      <a:pt x="327" y="368"/>
                      <a:pt x="325" y="366"/>
                      <a:pt x="325" y="363"/>
                    </a:cubicBezTo>
                    <a:cubicBezTo>
                      <a:pt x="325" y="359"/>
                      <a:pt x="327" y="357"/>
                      <a:pt x="331" y="357"/>
                    </a:cubicBezTo>
                    <a:cubicBezTo>
                      <a:pt x="359" y="357"/>
                      <a:pt x="359" y="357"/>
                      <a:pt x="359" y="357"/>
                    </a:cubicBezTo>
                    <a:cubicBezTo>
                      <a:pt x="362" y="357"/>
                      <a:pt x="365" y="359"/>
                      <a:pt x="365" y="363"/>
                    </a:cubicBezTo>
                    <a:cubicBezTo>
                      <a:pt x="365" y="366"/>
                      <a:pt x="362" y="368"/>
                      <a:pt x="359" y="368"/>
                    </a:cubicBezTo>
                    <a:cubicBezTo>
                      <a:pt x="331" y="368"/>
                      <a:pt x="331" y="368"/>
                      <a:pt x="331" y="368"/>
                    </a:cubicBezTo>
                    <a:moveTo>
                      <a:pt x="219" y="337"/>
                    </a:moveTo>
                    <a:cubicBezTo>
                      <a:pt x="215" y="337"/>
                      <a:pt x="213" y="334"/>
                      <a:pt x="213" y="331"/>
                    </a:cubicBezTo>
                    <a:cubicBezTo>
                      <a:pt x="213" y="328"/>
                      <a:pt x="215" y="325"/>
                      <a:pt x="219" y="325"/>
                    </a:cubicBezTo>
                    <a:cubicBezTo>
                      <a:pt x="247" y="325"/>
                      <a:pt x="247" y="325"/>
                      <a:pt x="247" y="325"/>
                    </a:cubicBezTo>
                    <a:cubicBezTo>
                      <a:pt x="250" y="325"/>
                      <a:pt x="253" y="328"/>
                      <a:pt x="253" y="331"/>
                    </a:cubicBezTo>
                    <a:cubicBezTo>
                      <a:pt x="253" y="334"/>
                      <a:pt x="250" y="337"/>
                      <a:pt x="247" y="337"/>
                    </a:cubicBezTo>
                    <a:cubicBezTo>
                      <a:pt x="219" y="337"/>
                      <a:pt x="219" y="337"/>
                      <a:pt x="219" y="337"/>
                    </a:cubicBezTo>
                    <a:moveTo>
                      <a:pt x="37" y="325"/>
                    </a:moveTo>
                    <a:cubicBezTo>
                      <a:pt x="34" y="325"/>
                      <a:pt x="31" y="322"/>
                      <a:pt x="31" y="319"/>
                    </a:cubicBezTo>
                    <a:cubicBezTo>
                      <a:pt x="31" y="316"/>
                      <a:pt x="34" y="313"/>
                      <a:pt x="37" y="313"/>
                    </a:cubicBezTo>
                    <a:cubicBezTo>
                      <a:pt x="65" y="313"/>
                      <a:pt x="65" y="313"/>
                      <a:pt x="65" y="313"/>
                    </a:cubicBezTo>
                    <a:cubicBezTo>
                      <a:pt x="68" y="313"/>
                      <a:pt x="71" y="316"/>
                      <a:pt x="71" y="319"/>
                    </a:cubicBezTo>
                    <a:cubicBezTo>
                      <a:pt x="71" y="322"/>
                      <a:pt x="68" y="325"/>
                      <a:pt x="65" y="325"/>
                    </a:cubicBezTo>
                    <a:cubicBezTo>
                      <a:pt x="37" y="325"/>
                      <a:pt x="37" y="325"/>
                      <a:pt x="37" y="325"/>
                    </a:cubicBezTo>
                    <a:moveTo>
                      <a:pt x="94" y="270"/>
                    </a:moveTo>
                    <a:cubicBezTo>
                      <a:pt x="91" y="270"/>
                      <a:pt x="88" y="267"/>
                      <a:pt x="88" y="264"/>
                    </a:cubicBezTo>
                    <a:cubicBezTo>
                      <a:pt x="88" y="260"/>
                      <a:pt x="91" y="258"/>
                      <a:pt x="94" y="258"/>
                    </a:cubicBezTo>
                    <a:cubicBezTo>
                      <a:pt x="123" y="258"/>
                      <a:pt x="123" y="258"/>
                      <a:pt x="123" y="258"/>
                    </a:cubicBezTo>
                    <a:cubicBezTo>
                      <a:pt x="126" y="258"/>
                      <a:pt x="128" y="260"/>
                      <a:pt x="128" y="264"/>
                    </a:cubicBezTo>
                    <a:cubicBezTo>
                      <a:pt x="128" y="267"/>
                      <a:pt x="126" y="270"/>
                      <a:pt x="123" y="270"/>
                    </a:cubicBezTo>
                    <a:cubicBezTo>
                      <a:pt x="94" y="270"/>
                      <a:pt x="94" y="270"/>
                      <a:pt x="94" y="270"/>
                    </a:cubicBezTo>
                    <a:moveTo>
                      <a:pt x="328" y="246"/>
                    </a:moveTo>
                    <a:cubicBezTo>
                      <a:pt x="325" y="246"/>
                      <a:pt x="322" y="243"/>
                      <a:pt x="322" y="240"/>
                    </a:cubicBezTo>
                    <a:cubicBezTo>
                      <a:pt x="322" y="237"/>
                      <a:pt x="325" y="234"/>
                      <a:pt x="328" y="234"/>
                    </a:cubicBezTo>
                    <a:cubicBezTo>
                      <a:pt x="356" y="234"/>
                      <a:pt x="356" y="234"/>
                      <a:pt x="356" y="234"/>
                    </a:cubicBezTo>
                    <a:cubicBezTo>
                      <a:pt x="360" y="234"/>
                      <a:pt x="362" y="237"/>
                      <a:pt x="362" y="240"/>
                    </a:cubicBezTo>
                    <a:cubicBezTo>
                      <a:pt x="362" y="243"/>
                      <a:pt x="360" y="246"/>
                      <a:pt x="356" y="246"/>
                    </a:cubicBezTo>
                    <a:cubicBezTo>
                      <a:pt x="328" y="246"/>
                      <a:pt x="328" y="246"/>
                      <a:pt x="328" y="246"/>
                    </a:cubicBezTo>
                    <a:moveTo>
                      <a:pt x="208" y="217"/>
                    </a:moveTo>
                    <a:cubicBezTo>
                      <a:pt x="204" y="217"/>
                      <a:pt x="202" y="215"/>
                      <a:pt x="202" y="211"/>
                    </a:cubicBezTo>
                    <a:cubicBezTo>
                      <a:pt x="202" y="208"/>
                      <a:pt x="204" y="205"/>
                      <a:pt x="208" y="205"/>
                    </a:cubicBezTo>
                    <a:cubicBezTo>
                      <a:pt x="236" y="205"/>
                      <a:pt x="236" y="205"/>
                      <a:pt x="236" y="205"/>
                    </a:cubicBezTo>
                    <a:cubicBezTo>
                      <a:pt x="239" y="205"/>
                      <a:pt x="242" y="208"/>
                      <a:pt x="242" y="211"/>
                    </a:cubicBezTo>
                    <a:cubicBezTo>
                      <a:pt x="242" y="215"/>
                      <a:pt x="239" y="217"/>
                      <a:pt x="236" y="217"/>
                    </a:cubicBezTo>
                    <a:cubicBezTo>
                      <a:pt x="208" y="217"/>
                      <a:pt x="208" y="217"/>
                      <a:pt x="208" y="217"/>
                    </a:cubicBezTo>
                    <a:moveTo>
                      <a:pt x="119" y="155"/>
                    </a:moveTo>
                    <a:cubicBezTo>
                      <a:pt x="116" y="155"/>
                      <a:pt x="113" y="152"/>
                      <a:pt x="113" y="149"/>
                    </a:cubicBezTo>
                    <a:cubicBezTo>
                      <a:pt x="113" y="146"/>
                      <a:pt x="116" y="143"/>
                      <a:pt x="119" y="143"/>
                    </a:cubicBezTo>
                    <a:cubicBezTo>
                      <a:pt x="147" y="143"/>
                      <a:pt x="147" y="143"/>
                      <a:pt x="147" y="143"/>
                    </a:cubicBezTo>
                    <a:cubicBezTo>
                      <a:pt x="151" y="143"/>
                      <a:pt x="153" y="146"/>
                      <a:pt x="153" y="149"/>
                    </a:cubicBezTo>
                    <a:cubicBezTo>
                      <a:pt x="153" y="152"/>
                      <a:pt x="151" y="155"/>
                      <a:pt x="147" y="155"/>
                    </a:cubicBezTo>
                    <a:cubicBezTo>
                      <a:pt x="119" y="155"/>
                      <a:pt x="119" y="155"/>
                      <a:pt x="119" y="155"/>
                    </a:cubicBezTo>
                    <a:moveTo>
                      <a:pt x="31" y="122"/>
                    </a:moveTo>
                    <a:cubicBezTo>
                      <a:pt x="27" y="122"/>
                      <a:pt x="25" y="119"/>
                      <a:pt x="25" y="116"/>
                    </a:cubicBezTo>
                    <a:cubicBezTo>
                      <a:pt x="25" y="113"/>
                      <a:pt x="27" y="110"/>
                      <a:pt x="31" y="110"/>
                    </a:cubicBezTo>
                    <a:cubicBezTo>
                      <a:pt x="59" y="110"/>
                      <a:pt x="59" y="110"/>
                      <a:pt x="59" y="110"/>
                    </a:cubicBezTo>
                    <a:cubicBezTo>
                      <a:pt x="62" y="110"/>
                      <a:pt x="65" y="113"/>
                      <a:pt x="65" y="116"/>
                    </a:cubicBezTo>
                    <a:cubicBezTo>
                      <a:pt x="65" y="119"/>
                      <a:pt x="62" y="122"/>
                      <a:pt x="59" y="122"/>
                    </a:cubicBezTo>
                    <a:cubicBezTo>
                      <a:pt x="31" y="122"/>
                      <a:pt x="31" y="122"/>
                      <a:pt x="31" y="122"/>
                    </a:cubicBezTo>
                    <a:moveTo>
                      <a:pt x="259" y="110"/>
                    </a:moveTo>
                    <a:cubicBezTo>
                      <a:pt x="255" y="110"/>
                      <a:pt x="253" y="107"/>
                      <a:pt x="253" y="104"/>
                    </a:cubicBezTo>
                    <a:cubicBezTo>
                      <a:pt x="253" y="101"/>
                      <a:pt x="255" y="98"/>
                      <a:pt x="259" y="98"/>
                    </a:cubicBezTo>
                    <a:cubicBezTo>
                      <a:pt x="287" y="98"/>
                      <a:pt x="287" y="98"/>
                      <a:pt x="287" y="98"/>
                    </a:cubicBezTo>
                    <a:cubicBezTo>
                      <a:pt x="290" y="98"/>
                      <a:pt x="293" y="101"/>
                      <a:pt x="293" y="104"/>
                    </a:cubicBezTo>
                    <a:cubicBezTo>
                      <a:pt x="293" y="107"/>
                      <a:pt x="290" y="110"/>
                      <a:pt x="287" y="110"/>
                    </a:cubicBezTo>
                    <a:cubicBezTo>
                      <a:pt x="259" y="110"/>
                      <a:pt x="259" y="110"/>
                      <a:pt x="259" y="110"/>
                    </a:cubicBezTo>
                    <a:moveTo>
                      <a:pt x="348" y="73"/>
                    </a:moveTo>
                    <a:cubicBezTo>
                      <a:pt x="345" y="73"/>
                      <a:pt x="342" y="70"/>
                      <a:pt x="342" y="67"/>
                    </a:cubicBezTo>
                    <a:cubicBezTo>
                      <a:pt x="342" y="64"/>
                      <a:pt x="345" y="61"/>
                      <a:pt x="348" y="61"/>
                    </a:cubicBezTo>
                    <a:cubicBezTo>
                      <a:pt x="376" y="61"/>
                      <a:pt x="376" y="61"/>
                      <a:pt x="376" y="61"/>
                    </a:cubicBezTo>
                    <a:cubicBezTo>
                      <a:pt x="380" y="61"/>
                      <a:pt x="382" y="64"/>
                      <a:pt x="382" y="67"/>
                    </a:cubicBezTo>
                    <a:cubicBezTo>
                      <a:pt x="382" y="70"/>
                      <a:pt x="380" y="73"/>
                      <a:pt x="376" y="73"/>
                    </a:cubicBezTo>
                    <a:cubicBezTo>
                      <a:pt x="348" y="73"/>
                      <a:pt x="348" y="73"/>
                      <a:pt x="348" y="73"/>
                    </a:cubicBezTo>
                    <a:moveTo>
                      <a:pt x="94" y="54"/>
                    </a:moveTo>
                    <a:cubicBezTo>
                      <a:pt x="91" y="54"/>
                      <a:pt x="88" y="52"/>
                      <a:pt x="88" y="48"/>
                    </a:cubicBezTo>
                    <a:cubicBezTo>
                      <a:pt x="88" y="45"/>
                      <a:pt x="91" y="43"/>
                      <a:pt x="94" y="43"/>
                    </a:cubicBezTo>
                    <a:cubicBezTo>
                      <a:pt x="123" y="43"/>
                      <a:pt x="123" y="43"/>
                      <a:pt x="123" y="43"/>
                    </a:cubicBezTo>
                    <a:cubicBezTo>
                      <a:pt x="126" y="43"/>
                      <a:pt x="128" y="45"/>
                      <a:pt x="128" y="48"/>
                    </a:cubicBezTo>
                    <a:cubicBezTo>
                      <a:pt x="128" y="52"/>
                      <a:pt x="126" y="54"/>
                      <a:pt x="123" y="54"/>
                    </a:cubicBezTo>
                    <a:cubicBezTo>
                      <a:pt x="94" y="54"/>
                      <a:pt x="94" y="54"/>
                      <a:pt x="94" y="54"/>
                    </a:cubicBezTo>
                    <a:moveTo>
                      <a:pt x="421" y="0"/>
                    </a:moveTo>
                    <a:cubicBezTo>
                      <a:pt x="48" y="0"/>
                      <a:pt x="48" y="0"/>
                      <a:pt x="48" y="0"/>
                    </a:cubicBezTo>
                    <a:cubicBezTo>
                      <a:pt x="17" y="104"/>
                      <a:pt x="0" y="214"/>
                      <a:pt x="0" y="328"/>
                    </a:cubicBezTo>
                    <a:cubicBezTo>
                      <a:pt x="0" y="383"/>
                      <a:pt x="4" y="438"/>
                      <a:pt x="12" y="492"/>
                    </a:cubicBezTo>
                    <a:cubicBezTo>
                      <a:pt x="399" y="492"/>
                      <a:pt x="399" y="492"/>
                      <a:pt x="399" y="492"/>
                    </a:cubicBezTo>
                    <a:cubicBezTo>
                      <a:pt x="411" y="492"/>
                      <a:pt x="420" y="482"/>
                      <a:pt x="420" y="471"/>
                    </a:cubicBezTo>
                    <a:cubicBezTo>
                      <a:pt x="420" y="98"/>
                      <a:pt x="420" y="98"/>
                      <a:pt x="420" y="98"/>
                    </a:cubicBezTo>
                    <a:cubicBezTo>
                      <a:pt x="421" y="98"/>
                      <a:pt x="421" y="98"/>
                      <a:pt x="421" y="98"/>
                    </a:cubicBezTo>
                    <a:cubicBezTo>
                      <a:pt x="438" y="98"/>
                      <a:pt x="452" y="84"/>
                      <a:pt x="452" y="66"/>
                    </a:cubicBezTo>
                    <a:cubicBezTo>
                      <a:pt x="452" y="32"/>
                      <a:pt x="452" y="32"/>
                      <a:pt x="452" y="32"/>
                    </a:cubicBezTo>
                    <a:cubicBezTo>
                      <a:pt x="452" y="15"/>
                      <a:pt x="438" y="0"/>
                      <a:pt x="42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4"/>
              <p:cNvSpPr/>
              <p:nvPr/>
            </p:nvSpPr>
            <p:spPr>
              <a:xfrm>
                <a:off x="2399" y="1994"/>
                <a:ext cx="68"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4"/>
              <p:cNvSpPr/>
              <p:nvPr/>
            </p:nvSpPr>
            <p:spPr>
              <a:xfrm>
                <a:off x="2194" y="1944"/>
                <a:ext cx="68" cy="21"/>
              </a:xfrm>
              <a:custGeom>
                <a:rect b="b" l="l" r="r" t="t"/>
                <a:pathLst>
                  <a:path extrusionOk="0" h="12" w="40">
                    <a:moveTo>
                      <a:pt x="34" y="0"/>
                    </a:moveTo>
                    <a:cubicBezTo>
                      <a:pt x="6" y="0"/>
                      <a:pt x="6" y="0"/>
                      <a:pt x="6" y="0"/>
                    </a:cubicBezTo>
                    <a:cubicBezTo>
                      <a:pt x="2" y="0"/>
                      <a:pt x="0" y="3"/>
                      <a:pt x="0" y="6"/>
                    </a:cubicBezTo>
                    <a:cubicBezTo>
                      <a:pt x="0" y="10"/>
                      <a:pt x="2" y="12"/>
                      <a:pt x="6" y="12"/>
                    </a:cubicBezTo>
                    <a:cubicBezTo>
                      <a:pt x="34" y="12"/>
                      <a:pt x="34" y="12"/>
                      <a:pt x="34" y="12"/>
                    </a:cubicBezTo>
                    <a:cubicBezTo>
                      <a:pt x="37" y="12"/>
                      <a:pt x="40" y="10"/>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4"/>
              <p:cNvSpPr/>
              <p:nvPr/>
            </p:nvSpPr>
            <p:spPr>
              <a:xfrm>
                <a:off x="2281" y="1761"/>
                <a:ext cx="68" cy="21"/>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4"/>
              <p:cNvSpPr/>
              <p:nvPr/>
            </p:nvSpPr>
            <p:spPr>
              <a:xfrm>
                <a:off x="1999" y="1667"/>
                <a:ext cx="68" cy="19"/>
              </a:xfrm>
              <a:custGeom>
                <a:rect b="b" l="l" r="r" t="t"/>
                <a:pathLst>
                  <a:path extrusionOk="0" h="11" w="40">
                    <a:moveTo>
                      <a:pt x="35" y="0"/>
                    </a:moveTo>
                    <a:cubicBezTo>
                      <a:pt x="6" y="0"/>
                      <a:pt x="6" y="0"/>
                      <a:pt x="6" y="0"/>
                    </a:cubicBezTo>
                    <a:cubicBezTo>
                      <a:pt x="3" y="0"/>
                      <a:pt x="0" y="2"/>
                      <a:pt x="0" y="5"/>
                    </a:cubicBezTo>
                    <a:cubicBezTo>
                      <a:pt x="0" y="9"/>
                      <a:pt x="3" y="11"/>
                      <a:pt x="6" y="11"/>
                    </a:cubicBezTo>
                    <a:cubicBezTo>
                      <a:pt x="35" y="11"/>
                      <a:pt x="35" y="11"/>
                      <a:pt x="35" y="11"/>
                    </a:cubicBezTo>
                    <a:cubicBezTo>
                      <a:pt x="38" y="11"/>
                      <a:pt x="40" y="9"/>
                      <a:pt x="40" y="5"/>
                    </a:cubicBezTo>
                    <a:cubicBezTo>
                      <a:pt x="40" y="2"/>
                      <a:pt x="38" y="0"/>
                      <a:pt x="3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4"/>
              <p:cNvSpPr/>
              <p:nvPr/>
            </p:nvSpPr>
            <p:spPr>
              <a:xfrm>
                <a:off x="2042" y="1838"/>
                <a:ext cx="68"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4"/>
              <p:cNvSpPr/>
              <p:nvPr/>
            </p:nvSpPr>
            <p:spPr>
              <a:xfrm>
                <a:off x="2213" y="2150"/>
                <a:ext cx="68" cy="20"/>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4"/>
              <p:cNvSpPr/>
              <p:nvPr/>
            </p:nvSpPr>
            <p:spPr>
              <a:xfrm>
                <a:off x="2315" y="2331"/>
                <a:ext cx="69" cy="21"/>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4"/>
              <p:cNvSpPr/>
              <p:nvPr/>
            </p:nvSpPr>
            <p:spPr>
              <a:xfrm>
                <a:off x="1999" y="2035"/>
                <a:ext cx="68" cy="21"/>
              </a:xfrm>
              <a:custGeom>
                <a:rect b="b" l="l" r="r" t="t"/>
                <a:pathLst>
                  <a:path extrusionOk="0" h="12" w="40">
                    <a:moveTo>
                      <a:pt x="35" y="0"/>
                    </a:moveTo>
                    <a:cubicBezTo>
                      <a:pt x="6" y="0"/>
                      <a:pt x="6" y="0"/>
                      <a:pt x="6" y="0"/>
                    </a:cubicBezTo>
                    <a:cubicBezTo>
                      <a:pt x="3" y="0"/>
                      <a:pt x="0" y="2"/>
                      <a:pt x="0" y="6"/>
                    </a:cubicBezTo>
                    <a:cubicBezTo>
                      <a:pt x="0" y="9"/>
                      <a:pt x="3" y="12"/>
                      <a:pt x="6" y="12"/>
                    </a:cubicBezTo>
                    <a:cubicBezTo>
                      <a:pt x="35" y="12"/>
                      <a:pt x="35" y="12"/>
                      <a:pt x="35" y="12"/>
                    </a:cubicBezTo>
                    <a:cubicBezTo>
                      <a:pt x="38" y="12"/>
                      <a:pt x="40" y="9"/>
                      <a:pt x="40" y="6"/>
                    </a:cubicBezTo>
                    <a:cubicBezTo>
                      <a:pt x="40" y="2"/>
                      <a:pt x="38" y="0"/>
                      <a:pt x="3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4"/>
              <p:cNvSpPr/>
              <p:nvPr/>
            </p:nvSpPr>
            <p:spPr>
              <a:xfrm>
                <a:off x="1925" y="2331"/>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4"/>
              <p:cNvSpPr/>
              <p:nvPr/>
            </p:nvSpPr>
            <p:spPr>
              <a:xfrm>
                <a:off x="2103" y="2247"/>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4"/>
              <p:cNvSpPr/>
              <p:nvPr/>
            </p:nvSpPr>
            <p:spPr>
              <a:xfrm>
                <a:off x="2404" y="2204"/>
                <a:ext cx="69" cy="19"/>
              </a:xfrm>
              <a:custGeom>
                <a:rect b="b" l="l" r="r" t="t"/>
                <a:pathLst>
                  <a:path extrusionOk="0" h="11" w="40">
                    <a:moveTo>
                      <a:pt x="34" y="0"/>
                    </a:moveTo>
                    <a:cubicBezTo>
                      <a:pt x="6" y="0"/>
                      <a:pt x="6" y="0"/>
                      <a:pt x="6" y="0"/>
                    </a:cubicBezTo>
                    <a:cubicBezTo>
                      <a:pt x="2" y="0"/>
                      <a:pt x="0" y="2"/>
                      <a:pt x="0" y="6"/>
                    </a:cubicBezTo>
                    <a:cubicBezTo>
                      <a:pt x="0" y="9"/>
                      <a:pt x="2" y="11"/>
                      <a:pt x="6" y="11"/>
                    </a:cubicBezTo>
                    <a:cubicBezTo>
                      <a:pt x="34" y="11"/>
                      <a:pt x="34" y="11"/>
                      <a:pt x="34" y="11"/>
                    </a:cubicBezTo>
                    <a:cubicBezTo>
                      <a:pt x="37" y="11"/>
                      <a:pt x="40" y="9"/>
                      <a:pt x="40" y="6"/>
                    </a:cubicBezTo>
                    <a:cubicBezTo>
                      <a:pt x="40" y="2"/>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4"/>
              <p:cNvSpPr/>
              <p:nvPr/>
            </p:nvSpPr>
            <p:spPr>
              <a:xfrm>
                <a:off x="1901" y="2129"/>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4"/>
              <p:cNvSpPr/>
              <p:nvPr/>
            </p:nvSpPr>
            <p:spPr>
              <a:xfrm>
                <a:off x="1891" y="1782"/>
                <a:ext cx="68" cy="21"/>
              </a:xfrm>
              <a:custGeom>
                <a:rect b="b" l="l" r="r" t="t"/>
                <a:pathLst>
                  <a:path extrusionOk="0" h="12" w="40">
                    <a:moveTo>
                      <a:pt x="34" y="0"/>
                    </a:moveTo>
                    <a:cubicBezTo>
                      <a:pt x="6" y="0"/>
                      <a:pt x="6" y="0"/>
                      <a:pt x="6" y="0"/>
                    </a:cubicBezTo>
                    <a:cubicBezTo>
                      <a:pt x="2" y="0"/>
                      <a:pt x="0" y="3"/>
                      <a:pt x="0" y="6"/>
                    </a:cubicBezTo>
                    <a:cubicBezTo>
                      <a:pt x="0" y="9"/>
                      <a:pt x="2" y="12"/>
                      <a:pt x="6" y="12"/>
                    </a:cubicBezTo>
                    <a:cubicBezTo>
                      <a:pt x="34" y="12"/>
                      <a:pt x="34" y="12"/>
                      <a:pt x="34" y="12"/>
                    </a:cubicBezTo>
                    <a:cubicBezTo>
                      <a:pt x="37" y="12"/>
                      <a:pt x="40" y="9"/>
                      <a:pt x="40" y="6"/>
                    </a:cubicBezTo>
                    <a:cubicBezTo>
                      <a:pt x="40" y="3"/>
                      <a:pt x="37"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4"/>
              <p:cNvSpPr/>
              <p:nvPr/>
            </p:nvSpPr>
            <p:spPr>
              <a:xfrm>
                <a:off x="2433" y="1698"/>
                <a:ext cx="69" cy="21"/>
              </a:xfrm>
              <a:custGeom>
                <a:rect b="b" l="l" r="r" t="t"/>
                <a:pathLst>
                  <a:path extrusionOk="0" h="12" w="40">
                    <a:moveTo>
                      <a:pt x="34" y="0"/>
                    </a:moveTo>
                    <a:cubicBezTo>
                      <a:pt x="6" y="0"/>
                      <a:pt x="6" y="0"/>
                      <a:pt x="6" y="0"/>
                    </a:cubicBezTo>
                    <a:cubicBezTo>
                      <a:pt x="3" y="0"/>
                      <a:pt x="0" y="3"/>
                      <a:pt x="0" y="6"/>
                    </a:cubicBezTo>
                    <a:cubicBezTo>
                      <a:pt x="0" y="9"/>
                      <a:pt x="3" y="12"/>
                      <a:pt x="6" y="12"/>
                    </a:cubicBezTo>
                    <a:cubicBezTo>
                      <a:pt x="34" y="12"/>
                      <a:pt x="34" y="12"/>
                      <a:pt x="34" y="12"/>
                    </a:cubicBezTo>
                    <a:cubicBezTo>
                      <a:pt x="38" y="12"/>
                      <a:pt x="40" y="9"/>
                      <a:pt x="40" y="6"/>
                    </a:cubicBezTo>
                    <a:cubicBezTo>
                      <a:pt x="40" y="3"/>
                      <a:pt x="38" y="0"/>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4"/>
              <p:cNvSpPr/>
              <p:nvPr/>
            </p:nvSpPr>
            <p:spPr>
              <a:xfrm>
                <a:off x="5686" y="2386"/>
                <a:ext cx="79" cy="301"/>
              </a:xfrm>
              <a:custGeom>
                <a:rect b="b" l="l" r="r" t="t"/>
                <a:pathLst>
                  <a:path extrusionOk="0" h="176" w="46">
                    <a:moveTo>
                      <a:pt x="35" y="0"/>
                    </a:moveTo>
                    <a:cubicBezTo>
                      <a:pt x="28" y="60"/>
                      <a:pt x="16" y="119"/>
                      <a:pt x="0" y="176"/>
                    </a:cubicBezTo>
                    <a:cubicBezTo>
                      <a:pt x="28" y="145"/>
                      <a:pt x="46" y="105"/>
                      <a:pt x="46" y="60"/>
                    </a:cubicBezTo>
                    <a:cubicBezTo>
                      <a:pt x="46" y="39"/>
                      <a:pt x="42" y="18"/>
                      <a:pt x="3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4"/>
              <p:cNvSpPr/>
              <p:nvPr/>
            </p:nvSpPr>
            <p:spPr>
              <a:xfrm>
                <a:off x="4689" y="2199"/>
                <a:ext cx="1057" cy="578"/>
              </a:xfrm>
              <a:custGeom>
                <a:rect b="b" l="l" r="r" t="t"/>
                <a:pathLst>
                  <a:path extrusionOk="0" h="338" w="618">
                    <a:moveTo>
                      <a:pt x="174" y="295"/>
                    </a:moveTo>
                    <a:cubicBezTo>
                      <a:pt x="165" y="295"/>
                      <a:pt x="158" y="288"/>
                      <a:pt x="158" y="279"/>
                    </a:cubicBezTo>
                    <a:cubicBezTo>
                      <a:pt x="158" y="270"/>
                      <a:pt x="165" y="263"/>
                      <a:pt x="174" y="263"/>
                    </a:cubicBezTo>
                    <a:cubicBezTo>
                      <a:pt x="183" y="263"/>
                      <a:pt x="191" y="270"/>
                      <a:pt x="191" y="279"/>
                    </a:cubicBezTo>
                    <a:cubicBezTo>
                      <a:pt x="191" y="288"/>
                      <a:pt x="183" y="295"/>
                      <a:pt x="174" y="295"/>
                    </a:cubicBezTo>
                    <a:moveTo>
                      <a:pt x="465" y="307"/>
                    </a:moveTo>
                    <a:cubicBezTo>
                      <a:pt x="450" y="307"/>
                      <a:pt x="437" y="294"/>
                      <a:pt x="437" y="279"/>
                    </a:cubicBezTo>
                    <a:cubicBezTo>
                      <a:pt x="437" y="263"/>
                      <a:pt x="450" y="251"/>
                      <a:pt x="465" y="251"/>
                    </a:cubicBezTo>
                    <a:cubicBezTo>
                      <a:pt x="480" y="251"/>
                      <a:pt x="493" y="263"/>
                      <a:pt x="493" y="279"/>
                    </a:cubicBezTo>
                    <a:cubicBezTo>
                      <a:pt x="493" y="294"/>
                      <a:pt x="480" y="307"/>
                      <a:pt x="465" y="307"/>
                    </a:cubicBezTo>
                    <a:moveTo>
                      <a:pt x="234" y="200"/>
                    </a:moveTo>
                    <a:cubicBezTo>
                      <a:pt x="223" y="200"/>
                      <a:pt x="213" y="190"/>
                      <a:pt x="213" y="178"/>
                    </a:cubicBezTo>
                    <a:cubicBezTo>
                      <a:pt x="213" y="166"/>
                      <a:pt x="223" y="157"/>
                      <a:pt x="234" y="157"/>
                    </a:cubicBezTo>
                    <a:cubicBezTo>
                      <a:pt x="246" y="157"/>
                      <a:pt x="256" y="166"/>
                      <a:pt x="256" y="178"/>
                    </a:cubicBezTo>
                    <a:cubicBezTo>
                      <a:pt x="256" y="190"/>
                      <a:pt x="246" y="200"/>
                      <a:pt x="234" y="200"/>
                    </a:cubicBezTo>
                    <a:moveTo>
                      <a:pt x="554" y="217"/>
                    </a:moveTo>
                    <a:cubicBezTo>
                      <a:pt x="533" y="217"/>
                      <a:pt x="516" y="200"/>
                      <a:pt x="516" y="178"/>
                    </a:cubicBezTo>
                    <a:cubicBezTo>
                      <a:pt x="516" y="157"/>
                      <a:pt x="533" y="140"/>
                      <a:pt x="554" y="140"/>
                    </a:cubicBezTo>
                    <a:cubicBezTo>
                      <a:pt x="576" y="140"/>
                      <a:pt x="593" y="157"/>
                      <a:pt x="593" y="178"/>
                    </a:cubicBezTo>
                    <a:cubicBezTo>
                      <a:pt x="593" y="200"/>
                      <a:pt x="576" y="217"/>
                      <a:pt x="554" y="217"/>
                    </a:cubicBezTo>
                    <a:moveTo>
                      <a:pt x="62" y="141"/>
                    </a:moveTo>
                    <a:cubicBezTo>
                      <a:pt x="51" y="141"/>
                      <a:pt x="42" y="132"/>
                      <a:pt x="42" y="121"/>
                    </a:cubicBezTo>
                    <a:cubicBezTo>
                      <a:pt x="42" y="109"/>
                      <a:pt x="51" y="100"/>
                      <a:pt x="62" y="100"/>
                    </a:cubicBezTo>
                    <a:cubicBezTo>
                      <a:pt x="74" y="100"/>
                      <a:pt x="83" y="109"/>
                      <a:pt x="83" y="121"/>
                    </a:cubicBezTo>
                    <a:cubicBezTo>
                      <a:pt x="83" y="132"/>
                      <a:pt x="74" y="141"/>
                      <a:pt x="62" y="141"/>
                    </a:cubicBezTo>
                    <a:moveTo>
                      <a:pt x="365" y="161"/>
                    </a:moveTo>
                    <a:cubicBezTo>
                      <a:pt x="343" y="161"/>
                      <a:pt x="325" y="143"/>
                      <a:pt x="325" y="121"/>
                    </a:cubicBezTo>
                    <a:cubicBezTo>
                      <a:pt x="325" y="98"/>
                      <a:pt x="343" y="80"/>
                      <a:pt x="365" y="80"/>
                    </a:cubicBezTo>
                    <a:cubicBezTo>
                      <a:pt x="388" y="80"/>
                      <a:pt x="406" y="98"/>
                      <a:pt x="406" y="121"/>
                    </a:cubicBezTo>
                    <a:cubicBezTo>
                      <a:pt x="406" y="143"/>
                      <a:pt x="388" y="161"/>
                      <a:pt x="365" y="161"/>
                    </a:cubicBezTo>
                    <a:moveTo>
                      <a:pt x="493" y="86"/>
                    </a:moveTo>
                    <a:cubicBezTo>
                      <a:pt x="484" y="86"/>
                      <a:pt x="477" y="79"/>
                      <a:pt x="477" y="70"/>
                    </a:cubicBezTo>
                    <a:cubicBezTo>
                      <a:pt x="477" y="61"/>
                      <a:pt x="484" y="53"/>
                      <a:pt x="493" y="53"/>
                    </a:cubicBezTo>
                    <a:cubicBezTo>
                      <a:pt x="502" y="53"/>
                      <a:pt x="509" y="61"/>
                      <a:pt x="509" y="70"/>
                    </a:cubicBezTo>
                    <a:cubicBezTo>
                      <a:pt x="509" y="79"/>
                      <a:pt x="502" y="86"/>
                      <a:pt x="493" y="86"/>
                    </a:cubicBezTo>
                    <a:moveTo>
                      <a:pt x="174" y="74"/>
                    </a:moveTo>
                    <a:cubicBezTo>
                      <a:pt x="160" y="74"/>
                      <a:pt x="148" y="62"/>
                      <a:pt x="148" y="47"/>
                    </a:cubicBezTo>
                    <a:cubicBezTo>
                      <a:pt x="148" y="33"/>
                      <a:pt x="160" y="21"/>
                      <a:pt x="174" y="21"/>
                    </a:cubicBezTo>
                    <a:cubicBezTo>
                      <a:pt x="189" y="21"/>
                      <a:pt x="201" y="33"/>
                      <a:pt x="201" y="47"/>
                    </a:cubicBezTo>
                    <a:cubicBezTo>
                      <a:pt x="201" y="62"/>
                      <a:pt x="189" y="74"/>
                      <a:pt x="174" y="74"/>
                    </a:cubicBezTo>
                    <a:moveTo>
                      <a:pt x="460" y="0"/>
                    </a:moveTo>
                    <a:cubicBezTo>
                      <a:pt x="0" y="0"/>
                      <a:pt x="0" y="0"/>
                      <a:pt x="0" y="0"/>
                    </a:cubicBezTo>
                    <a:cubicBezTo>
                      <a:pt x="0" y="178"/>
                      <a:pt x="0" y="178"/>
                      <a:pt x="0" y="178"/>
                    </a:cubicBezTo>
                    <a:cubicBezTo>
                      <a:pt x="3" y="177"/>
                      <a:pt x="6" y="177"/>
                      <a:pt x="9" y="177"/>
                    </a:cubicBezTo>
                    <a:cubicBezTo>
                      <a:pt x="31" y="177"/>
                      <a:pt x="49" y="195"/>
                      <a:pt x="49" y="217"/>
                    </a:cubicBezTo>
                    <a:cubicBezTo>
                      <a:pt x="49" y="240"/>
                      <a:pt x="31" y="258"/>
                      <a:pt x="9" y="258"/>
                    </a:cubicBezTo>
                    <a:cubicBezTo>
                      <a:pt x="6" y="258"/>
                      <a:pt x="3" y="257"/>
                      <a:pt x="0" y="257"/>
                    </a:cubicBezTo>
                    <a:cubicBezTo>
                      <a:pt x="0" y="338"/>
                      <a:pt x="0" y="338"/>
                      <a:pt x="0" y="338"/>
                    </a:cubicBezTo>
                    <a:cubicBezTo>
                      <a:pt x="566" y="338"/>
                      <a:pt x="566" y="338"/>
                      <a:pt x="566" y="338"/>
                    </a:cubicBezTo>
                    <a:cubicBezTo>
                      <a:pt x="566" y="338"/>
                      <a:pt x="566" y="338"/>
                      <a:pt x="566" y="338"/>
                    </a:cubicBezTo>
                    <a:cubicBezTo>
                      <a:pt x="460" y="338"/>
                      <a:pt x="460" y="338"/>
                      <a:pt x="460" y="338"/>
                    </a:cubicBezTo>
                    <a:cubicBezTo>
                      <a:pt x="508" y="338"/>
                      <a:pt x="552" y="318"/>
                      <a:pt x="583" y="285"/>
                    </a:cubicBezTo>
                    <a:cubicBezTo>
                      <a:pt x="599" y="228"/>
                      <a:pt x="611" y="169"/>
                      <a:pt x="618" y="109"/>
                    </a:cubicBezTo>
                    <a:cubicBezTo>
                      <a:pt x="594" y="45"/>
                      <a:pt x="532" y="0"/>
                      <a:pt x="46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4"/>
              <p:cNvSpPr/>
              <p:nvPr/>
            </p:nvSpPr>
            <p:spPr>
              <a:xfrm>
                <a:off x="5657" y="2210"/>
                <a:ext cx="315" cy="567"/>
              </a:xfrm>
              <a:custGeom>
                <a:rect b="b" l="l" r="r" t="t"/>
                <a:pathLst>
                  <a:path extrusionOk="0" h="332" w="184">
                    <a:moveTo>
                      <a:pt x="59" y="0"/>
                    </a:moveTo>
                    <a:cubicBezTo>
                      <a:pt x="58" y="34"/>
                      <a:pt x="56" y="69"/>
                      <a:pt x="52" y="103"/>
                    </a:cubicBezTo>
                    <a:cubicBezTo>
                      <a:pt x="59" y="121"/>
                      <a:pt x="63" y="142"/>
                      <a:pt x="63" y="163"/>
                    </a:cubicBezTo>
                    <a:cubicBezTo>
                      <a:pt x="63" y="208"/>
                      <a:pt x="45" y="248"/>
                      <a:pt x="17" y="279"/>
                    </a:cubicBezTo>
                    <a:cubicBezTo>
                      <a:pt x="12" y="297"/>
                      <a:pt x="6" y="314"/>
                      <a:pt x="0" y="332"/>
                    </a:cubicBezTo>
                    <a:cubicBezTo>
                      <a:pt x="14" y="332"/>
                      <a:pt x="14" y="332"/>
                      <a:pt x="14" y="332"/>
                    </a:cubicBezTo>
                    <a:cubicBezTo>
                      <a:pt x="108" y="332"/>
                      <a:pt x="184" y="256"/>
                      <a:pt x="184" y="163"/>
                    </a:cubicBezTo>
                    <a:cubicBezTo>
                      <a:pt x="184" y="85"/>
                      <a:pt x="131" y="19"/>
                      <a:pt x="5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4"/>
              <p:cNvSpPr/>
              <p:nvPr/>
            </p:nvSpPr>
            <p:spPr>
              <a:xfrm>
                <a:off x="5476" y="2199"/>
                <a:ext cx="282" cy="578"/>
              </a:xfrm>
              <a:custGeom>
                <a:rect b="b" l="l" r="r" t="t"/>
                <a:pathLst>
                  <a:path extrusionOk="0" h="338" w="165">
                    <a:moveTo>
                      <a:pt x="123" y="285"/>
                    </a:moveTo>
                    <a:cubicBezTo>
                      <a:pt x="92" y="318"/>
                      <a:pt x="48" y="338"/>
                      <a:pt x="0" y="338"/>
                    </a:cubicBezTo>
                    <a:cubicBezTo>
                      <a:pt x="106" y="338"/>
                      <a:pt x="106" y="338"/>
                      <a:pt x="106" y="338"/>
                    </a:cubicBezTo>
                    <a:cubicBezTo>
                      <a:pt x="112" y="320"/>
                      <a:pt x="118" y="303"/>
                      <a:pt x="123" y="285"/>
                    </a:cubicBezTo>
                    <a:moveTo>
                      <a:pt x="120" y="0"/>
                    </a:moveTo>
                    <a:cubicBezTo>
                      <a:pt x="0" y="0"/>
                      <a:pt x="0" y="0"/>
                      <a:pt x="0" y="0"/>
                    </a:cubicBezTo>
                    <a:cubicBezTo>
                      <a:pt x="0" y="0"/>
                      <a:pt x="0" y="0"/>
                      <a:pt x="0" y="0"/>
                    </a:cubicBezTo>
                    <a:cubicBezTo>
                      <a:pt x="72" y="0"/>
                      <a:pt x="134" y="45"/>
                      <a:pt x="158" y="109"/>
                    </a:cubicBezTo>
                    <a:cubicBezTo>
                      <a:pt x="162" y="75"/>
                      <a:pt x="164" y="40"/>
                      <a:pt x="165" y="6"/>
                    </a:cubicBezTo>
                    <a:cubicBezTo>
                      <a:pt x="151" y="2"/>
                      <a:pt x="136" y="0"/>
                      <a:pt x="1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4"/>
              <p:cNvSpPr/>
              <p:nvPr/>
            </p:nvSpPr>
            <p:spPr>
              <a:xfrm>
                <a:off x="4761" y="2370"/>
                <a:ext cx="70" cy="70"/>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4"/>
              <p:cNvSpPr/>
              <p:nvPr/>
            </p:nvSpPr>
            <p:spPr>
              <a:xfrm>
                <a:off x="5572" y="2439"/>
                <a:ext cx="131" cy="131"/>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4"/>
              <p:cNvSpPr/>
              <p:nvPr/>
            </p:nvSpPr>
            <p:spPr>
              <a:xfrm>
                <a:off x="4959" y="2649"/>
                <a:ext cx="57" cy="55"/>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4"/>
              <p:cNvSpPr/>
              <p:nvPr/>
            </p:nvSpPr>
            <p:spPr>
              <a:xfrm>
                <a:off x="5054" y="2468"/>
                <a:ext cx="73" cy="73"/>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4"/>
              <p:cNvSpPr/>
              <p:nvPr/>
            </p:nvSpPr>
            <p:spPr>
              <a:xfrm>
                <a:off x="5505" y="2290"/>
                <a:ext cx="55" cy="56"/>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4"/>
              <p:cNvSpPr/>
              <p:nvPr/>
            </p:nvSpPr>
            <p:spPr>
              <a:xfrm>
                <a:off x="4942" y="2235"/>
                <a:ext cx="91" cy="91"/>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4"/>
              <p:cNvSpPr/>
              <p:nvPr/>
            </p:nvSpPr>
            <p:spPr>
              <a:xfrm>
                <a:off x="5245" y="2336"/>
                <a:ext cx="139" cy="139"/>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4"/>
              <p:cNvSpPr/>
              <p:nvPr/>
            </p:nvSpPr>
            <p:spPr>
              <a:xfrm>
                <a:off x="5437" y="2629"/>
                <a:ext cx="95" cy="95"/>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4"/>
              <p:cNvSpPr/>
              <p:nvPr/>
            </p:nvSpPr>
            <p:spPr>
              <a:xfrm>
                <a:off x="4159" y="1796"/>
                <a:ext cx="27" cy="36"/>
              </a:xfrm>
              <a:custGeom>
                <a:rect b="b" l="l" r="r" t="t"/>
                <a:pathLst>
                  <a:path extrusionOk="0" h="21" w="16">
                    <a:moveTo>
                      <a:pt x="13" y="0"/>
                    </a:moveTo>
                    <a:cubicBezTo>
                      <a:pt x="13" y="0"/>
                      <a:pt x="16" y="9"/>
                      <a:pt x="16" y="21"/>
                    </a:cubicBezTo>
                    <a:cubicBezTo>
                      <a:pt x="16" y="21"/>
                      <a:pt x="16" y="21"/>
                      <a:pt x="16" y="21"/>
                    </a:cubicBezTo>
                    <a:cubicBezTo>
                      <a:pt x="16" y="9"/>
                      <a:pt x="13" y="0"/>
                      <a:pt x="13" y="0"/>
                    </a:cubicBezTo>
                    <a:moveTo>
                      <a:pt x="13" y="0"/>
                    </a:moveTo>
                    <a:cubicBezTo>
                      <a:pt x="13" y="0"/>
                      <a:pt x="13" y="0"/>
                      <a:pt x="13" y="0"/>
                    </a:cubicBezTo>
                    <a:cubicBezTo>
                      <a:pt x="13" y="0"/>
                      <a:pt x="13" y="0"/>
                      <a:pt x="13" y="0"/>
                    </a:cubicBezTo>
                    <a:moveTo>
                      <a:pt x="13" y="0"/>
                    </a:moveTo>
                    <a:cubicBezTo>
                      <a:pt x="13" y="0"/>
                      <a:pt x="7" y="1"/>
                      <a:pt x="0" y="5"/>
                    </a:cubicBezTo>
                    <a:cubicBezTo>
                      <a:pt x="0" y="5"/>
                      <a:pt x="0" y="5"/>
                      <a:pt x="0" y="5"/>
                    </a:cubicBezTo>
                    <a:cubicBezTo>
                      <a:pt x="7" y="1"/>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 name="Google Shape;270;p4"/>
              <p:cNvSpPr/>
              <p:nvPr/>
            </p:nvSpPr>
            <p:spPr>
              <a:xfrm>
                <a:off x="4085" y="1770"/>
                <a:ext cx="21" cy="22"/>
              </a:xfrm>
              <a:custGeom>
                <a:rect b="b" l="l" r="r" t="t"/>
                <a:pathLst>
                  <a:path extrusionOk="0" h="13" w="12">
                    <a:moveTo>
                      <a:pt x="2" y="0"/>
                    </a:moveTo>
                    <a:cubicBezTo>
                      <a:pt x="2" y="0"/>
                      <a:pt x="7" y="5"/>
                      <a:pt x="12" y="13"/>
                    </a:cubicBezTo>
                    <a:cubicBezTo>
                      <a:pt x="12" y="13"/>
                      <a:pt x="12" y="13"/>
                      <a:pt x="12" y="13"/>
                    </a:cubicBezTo>
                    <a:cubicBezTo>
                      <a:pt x="7" y="5"/>
                      <a:pt x="2" y="0"/>
                      <a:pt x="2" y="0"/>
                    </a:cubicBezTo>
                    <a:moveTo>
                      <a:pt x="2" y="0"/>
                    </a:moveTo>
                    <a:cubicBezTo>
                      <a:pt x="2" y="0"/>
                      <a:pt x="2" y="0"/>
                      <a:pt x="2" y="0"/>
                    </a:cubicBezTo>
                    <a:cubicBezTo>
                      <a:pt x="2" y="0"/>
                      <a:pt x="2" y="0"/>
                      <a:pt x="2" y="0"/>
                    </a:cubicBezTo>
                    <a:moveTo>
                      <a:pt x="2" y="0"/>
                    </a:moveTo>
                    <a:cubicBezTo>
                      <a:pt x="2" y="0"/>
                      <a:pt x="1" y="1"/>
                      <a:pt x="0" y="3"/>
                    </a:cubicBezTo>
                    <a:cubicBezTo>
                      <a:pt x="0" y="4"/>
                      <a:pt x="1" y="6"/>
                      <a:pt x="2" y="7"/>
                    </a:cubicBezTo>
                    <a:cubicBezTo>
                      <a:pt x="2" y="0"/>
                      <a:pt x="2" y="0"/>
                      <a:pt x="2" y="0"/>
                    </a:cubicBezTo>
                    <a:cubicBezTo>
                      <a:pt x="2" y="0"/>
                      <a:pt x="2" y="0"/>
                      <a:pt x="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4"/>
              <p:cNvSpPr/>
              <p:nvPr/>
            </p:nvSpPr>
            <p:spPr>
              <a:xfrm>
                <a:off x="4214" y="1859"/>
                <a:ext cx="36" cy="53"/>
              </a:xfrm>
              <a:custGeom>
                <a:rect b="b" l="l" r="r" t="t"/>
                <a:pathLst>
                  <a:path extrusionOk="0" h="31" w="21">
                    <a:moveTo>
                      <a:pt x="21" y="3"/>
                    </a:moveTo>
                    <a:cubicBezTo>
                      <a:pt x="21" y="4"/>
                      <a:pt x="17" y="18"/>
                      <a:pt x="7" y="31"/>
                    </a:cubicBezTo>
                    <a:cubicBezTo>
                      <a:pt x="7" y="31"/>
                      <a:pt x="7" y="31"/>
                      <a:pt x="7" y="31"/>
                    </a:cubicBezTo>
                    <a:cubicBezTo>
                      <a:pt x="17" y="18"/>
                      <a:pt x="21" y="4"/>
                      <a:pt x="21" y="3"/>
                    </a:cubicBezTo>
                    <a:moveTo>
                      <a:pt x="21" y="3"/>
                    </a:moveTo>
                    <a:cubicBezTo>
                      <a:pt x="21" y="3"/>
                      <a:pt x="21" y="3"/>
                      <a:pt x="21" y="3"/>
                    </a:cubicBezTo>
                    <a:cubicBezTo>
                      <a:pt x="21" y="3"/>
                      <a:pt x="21" y="3"/>
                      <a:pt x="21" y="3"/>
                    </a:cubicBezTo>
                    <a:moveTo>
                      <a:pt x="21" y="3"/>
                    </a:moveTo>
                    <a:cubicBezTo>
                      <a:pt x="21" y="3"/>
                      <a:pt x="21" y="3"/>
                      <a:pt x="21" y="3"/>
                    </a:cubicBezTo>
                    <a:cubicBezTo>
                      <a:pt x="21" y="3"/>
                      <a:pt x="21" y="3"/>
                      <a:pt x="21" y="3"/>
                    </a:cubicBezTo>
                    <a:moveTo>
                      <a:pt x="0" y="0"/>
                    </a:moveTo>
                    <a:cubicBezTo>
                      <a:pt x="0" y="0"/>
                      <a:pt x="0" y="0"/>
                      <a:pt x="0" y="0"/>
                    </a:cubicBezTo>
                    <a:cubicBezTo>
                      <a:pt x="12" y="0"/>
                      <a:pt x="21" y="3"/>
                      <a:pt x="21" y="3"/>
                    </a:cubicBezTo>
                    <a:cubicBezTo>
                      <a:pt x="21" y="3"/>
                      <a:pt x="12"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4"/>
              <p:cNvSpPr/>
              <p:nvPr/>
            </p:nvSpPr>
            <p:spPr>
              <a:xfrm>
                <a:off x="4089" y="1770"/>
                <a:ext cx="92" cy="26"/>
              </a:xfrm>
              <a:custGeom>
                <a:rect b="b" l="l" r="r" t="t"/>
                <a:pathLst>
                  <a:path extrusionOk="0" h="15" w="54">
                    <a:moveTo>
                      <a:pt x="54" y="15"/>
                    </a:moveTo>
                    <a:cubicBezTo>
                      <a:pt x="54" y="15"/>
                      <a:pt x="54" y="15"/>
                      <a:pt x="54" y="15"/>
                    </a:cubicBezTo>
                    <a:cubicBezTo>
                      <a:pt x="54" y="15"/>
                      <a:pt x="54" y="15"/>
                      <a:pt x="54" y="15"/>
                    </a:cubicBezTo>
                    <a:moveTo>
                      <a:pt x="54" y="15"/>
                    </a:moveTo>
                    <a:cubicBezTo>
                      <a:pt x="54" y="15"/>
                      <a:pt x="54" y="15"/>
                      <a:pt x="54" y="15"/>
                    </a:cubicBezTo>
                    <a:cubicBezTo>
                      <a:pt x="54" y="15"/>
                      <a:pt x="54" y="15"/>
                      <a:pt x="54" y="15"/>
                    </a:cubicBezTo>
                    <a:moveTo>
                      <a:pt x="54" y="15"/>
                    </a:moveTo>
                    <a:cubicBezTo>
                      <a:pt x="54" y="15"/>
                      <a:pt x="54" y="15"/>
                      <a:pt x="54" y="15"/>
                    </a:cubicBezTo>
                    <a:cubicBezTo>
                      <a:pt x="54" y="15"/>
                      <a:pt x="54" y="15"/>
                      <a:pt x="54" y="15"/>
                    </a:cubicBezTo>
                    <a:moveTo>
                      <a:pt x="54" y="15"/>
                    </a:moveTo>
                    <a:cubicBezTo>
                      <a:pt x="54" y="15"/>
                      <a:pt x="54" y="15"/>
                      <a:pt x="54" y="15"/>
                    </a:cubicBezTo>
                    <a:cubicBezTo>
                      <a:pt x="54" y="15"/>
                      <a:pt x="54" y="15"/>
                      <a:pt x="54" y="15"/>
                    </a:cubicBezTo>
                    <a:cubicBezTo>
                      <a:pt x="54" y="15"/>
                      <a:pt x="54" y="15"/>
                      <a:pt x="54" y="15"/>
                    </a:cubicBezTo>
                    <a:cubicBezTo>
                      <a:pt x="54" y="15"/>
                      <a:pt x="54" y="15"/>
                      <a:pt x="54" y="15"/>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4"/>
              <p:cNvSpPr/>
              <p:nvPr/>
            </p:nvSpPr>
            <p:spPr>
              <a:xfrm>
                <a:off x="4156" y="1796"/>
                <a:ext cx="30" cy="39"/>
              </a:xfrm>
              <a:custGeom>
                <a:rect b="b" l="l" r="r" t="t"/>
                <a:pathLst>
                  <a:path extrusionOk="0" h="23" w="18">
                    <a:moveTo>
                      <a:pt x="15" y="0"/>
                    </a:move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9" y="1"/>
                      <a:pt x="2" y="5"/>
                    </a:cubicBezTo>
                    <a:cubicBezTo>
                      <a:pt x="2" y="10"/>
                      <a:pt x="2" y="16"/>
                      <a:pt x="0" y="23"/>
                    </a:cubicBezTo>
                    <a:cubicBezTo>
                      <a:pt x="6" y="22"/>
                      <a:pt x="12" y="21"/>
                      <a:pt x="17" y="21"/>
                    </a:cubicBezTo>
                    <a:cubicBezTo>
                      <a:pt x="17" y="21"/>
                      <a:pt x="17" y="21"/>
                      <a:pt x="18" y="21"/>
                    </a:cubicBezTo>
                    <a:cubicBezTo>
                      <a:pt x="18" y="9"/>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p4"/>
              <p:cNvSpPr/>
              <p:nvPr/>
            </p:nvSpPr>
            <p:spPr>
              <a:xfrm>
                <a:off x="4089" y="1770"/>
                <a:ext cx="17" cy="29"/>
              </a:xfrm>
              <a:custGeom>
                <a:rect b="b" l="l" r="r" t="t"/>
                <a:pathLst>
                  <a:path extrusionOk="0" h="17" w="10">
                    <a:moveTo>
                      <a:pt x="0" y="0"/>
                    </a:moveTo>
                    <a:cubicBezTo>
                      <a:pt x="0" y="7"/>
                      <a:pt x="0" y="7"/>
                      <a:pt x="0" y="7"/>
                    </a:cubicBezTo>
                    <a:cubicBezTo>
                      <a:pt x="1" y="10"/>
                      <a:pt x="3" y="14"/>
                      <a:pt x="4" y="17"/>
                    </a:cubicBezTo>
                    <a:cubicBezTo>
                      <a:pt x="6" y="16"/>
                      <a:pt x="8" y="14"/>
                      <a:pt x="10" y="13"/>
                    </a:cubicBezTo>
                    <a:cubicBezTo>
                      <a:pt x="5" y="5"/>
                      <a:pt x="0" y="0"/>
                      <a:pt x="0" y="0"/>
                    </a:cubicBezTo>
                    <a:cubicBezTo>
                      <a:pt x="0" y="0"/>
                      <a:pt x="0" y="0"/>
                      <a:pt x="0" y="0"/>
                    </a:cubicBezTo>
                    <a:cubicBezTo>
                      <a:pt x="0" y="0"/>
                      <a:pt x="0" y="0"/>
                      <a:pt x="0" y="0"/>
                    </a:cubicBezTo>
                    <a:cubicBezTo>
                      <a:pt x="0" y="0"/>
                      <a:pt x="0"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5" name="Google Shape;275;p4"/>
              <p:cNvSpPr/>
              <p:nvPr/>
            </p:nvSpPr>
            <p:spPr>
              <a:xfrm>
                <a:off x="4250" y="1864"/>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4"/>
              <p:cNvSpPr/>
              <p:nvPr/>
            </p:nvSpPr>
            <p:spPr>
              <a:xfrm>
                <a:off x="4191" y="1859"/>
                <a:ext cx="59" cy="53"/>
              </a:xfrm>
              <a:custGeom>
                <a:rect b="b" l="l" r="r" t="t"/>
                <a:pathLst>
                  <a:path extrusionOk="0" h="31" w="34">
                    <a:moveTo>
                      <a:pt x="13" y="0"/>
                    </a:moveTo>
                    <a:cubicBezTo>
                      <a:pt x="10" y="6"/>
                      <a:pt x="6" y="14"/>
                      <a:pt x="0" y="21"/>
                    </a:cubicBezTo>
                    <a:cubicBezTo>
                      <a:pt x="8" y="24"/>
                      <a:pt x="15" y="27"/>
                      <a:pt x="20" y="31"/>
                    </a:cubicBezTo>
                    <a:cubicBezTo>
                      <a:pt x="30" y="18"/>
                      <a:pt x="34" y="4"/>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25" y="0"/>
                      <a:pt x="1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 name="Google Shape;277;p4"/>
              <p:cNvSpPr/>
              <p:nvPr/>
            </p:nvSpPr>
            <p:spPr>
              <a:xfrm>
                <a:off x="4024" y="2425"/>
                <a:ext cx="116" cy="38"/>
              </a:xfrm>
              <a:custGeom>
                <a:rect b="b" l="l" r="r" t="t"/>
                <a:pathLst>
                  <a:path extrusionOk="0" h="22" w="68">
                    <a:moveTo>
                      <a:pt x="0" y="0"/>
                    </a:moveTo>
                    <a:cubicBezTo>
                      <a:pt x="2" y="2"/>
                      <a:pt x="2" y="2"/>
                      <a:pt x="2" y="2"/>
                    </a:cubicBezTo>
                    <a:cubicBezTo>
                      <a:pt x="10" y="15"/>
                      <a:pt x="24" y="22"/>
                      <a:pt x="38" y="22"/>
                    </a:cubicBezTo>
                    <a:cubicBezTo>
                      <a:pt x="49" y="22"/>
                      <a:pt x="60" y="18"/>
                      <a:pt x="68" y="10"/>
                    </a:cubicBezTo>
                    <a:cubicBezTo>
                      <a:pt x="60" y="18"/>
                      <a:pt x="49" y="22"/>
                      <a:pt x="38" y="22"/>
                    </a:cubicBezTo>
                    <a:cubicBezTo>
                      <a:pt x="38" y="3"/>
                      <a:pt x="38" y="3"/>
                      <a:pt x="38" y="3"/>
                    </a:cubicBezTo>
                    <a:cubicBezTo>
                      <a:pt x="33" y="5"/>
                      <a:pt x="27" y="6"/>
                      <a:pt x="22" y="6"/>
                    </a:cubicBezTo>
                    <a:cubicBezTo>
                      <a:pt x="14" y="6"/>
                      <a:pt x="7" y="4"/>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4"/>
              <p:cNvSpPr/>
              <p:nvPr/>
            </p:nvSpPr>
            <p:spPr>
              <a:xfrm>
                <a:off x="4140" y="2428"/>
                <a:ext cx="10" cy="14"/>
              </a:xfrm>
              <a:custGeom>
                <a:rect b="b" l="l" r="r" t="t"/>
                <a:pathLst>
                  <a:path extrusionOk="0" h="8" w="6">
                    <a:moveTo>
                      <a:pt x="6" y="0"/>
                    </a:moveTo>
                    <a:cubicBezTo>
                      <a:pt x="4" y="3"/>
                      <a:pt x="2" y="6"/>
                      <a:pt x="0" y="8"/>
                    </a:cubicBezTo>
                    <a:cubicBezTo>
                      <a:pt x="2" y="6"/>
                      <a:pt x="4" y="3"/>
                      <a:pt x="6"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4"/>
              <p:cNvSpPr/>
              <p:nvPr/>
            </p:nvSpPr>
            <p:spPr>
              <a:xfrm>
                <a:off x="4089" y="1963"/>
                <a:ext cx="308" cy="500"/>
              </a:xfrm>
              <a:custGeom>
                <a:rect b="b" l="l" r="r" t="t"/>
                <a:pathLst>
                  <a:path extrusionOk="0" h="292" w="180">
                    <a:moveTo>
                      <a:pt x="158" y="0"/>
                    </a:moveTo>
                    <a:cubicBezTo>
                      <a:pt x="161" y="6"/>
                      <a:pt x="164" y="14"/>
                      <a:pt x="164" y="21"/>
                    </a:cubicBezTo>
                    <a:cubicBezTo>
                      <a:pt x="164" y="29"/>
                      <a:pt x="161" y="37"/>
                      <a:pt x="157" y="45"/>
                    </a:cubicBezTo>
                    <a:cubicBezTo>
                      <a:pt x="133" y="81"/>
                      <a:pt x="133" y="81"/>
                      <a:pt x="133" y="81"/>
                    </a:cubicBezTo>
                    <a:cubicBezTo>
                      <a:pt x="133" y="84"/>
                      <a:pt x="131" y="87"/>
                      <a:pt x="129" y="87"/>
                    </a:cubicBezTo>
                    <a:cubicBezTo>
                      <a:pt x="20" y="256"/>
                      <a:pt x="20" y="256"/>
                      <a:pt x="20" y="256"/>
                    </a:cubicBezTo>
                    <a:cubicBezTo>
                      <a:pt x="20" y="256"/>
                      <a:pt x="20" y="256"/>
                      <a:pt x="20" y="256"/>
                    </a:cubicBezTo>
                    <a:cubicBezTo>
                      <a:pt x="15" y="264"/>
                      <a:pt x="9" y="269"/>
                      <a:pt x="1" y="272"/>
                    </a:cubicBezTo>
                    <a:cubicBezTo>
                      <a:pt x="1" y="272"/>
                      <a:pt x="1" y="273"/>
                      <a:pt x="1" y="273"/>
                    </a:cubicBezTo>
                    <a:cubicBezTo>
                      <a:pt x="1" y="273"/>
                      <a:pt x="1" y="273"/>
                      <a:pt x="1" y="273"/>
                    </a:cubicBezTo>
                    <a:cubicBezTo>
                      <a:pt x="0" y="273"/>
                      <a:pt x="0" y="273"/>
                      <a:pt x="0" y="273"/>
                    </a:cubicBezTo>
                    <a:cubicBezTo>
                      <a:pt x="0" y="292"/>
                      <a:pt x="0" y="292"/>
                      <a:pt x="0" y="292"/>
                    </a:cubicBezTo>
                    <a:cubicBezTo>
                      <a:pt x="11" y="292"/>
                      <a:pt x="22" y="288"/>
                      <a:pt x="30" y="280"/>
                    </a:cubicBezTo>
                    <a:cubicBezTo>
                      <a:pt x="32" y="278"/>
                      <a:pt x="34" y="275"/>
                      <a:pt x="36" y="272"/>
                    </a:cubicBezTo>
                    <a:cubicBezTo>
                      <a:pt x="36" y="272"/>
                      <a:pt x="36" y="272"/>
                      <a:pt x="36" y="272"/>
                    </a:cubicBezTo>
                    <a:cubicBezTo>
                      <a:pt x="173" y="61"/>
                      <a:pt x="173" y="61"/>
                      <a:pt x="173" y="61"/>
                    </a:cubicBezTo>
                    <a:cubicBezTo>
                      <a:pt x="177" y="53"/>
                      <a:pt x="180" y="45"/>
                      <a:pt x="180" y="37"/>
                    </a:cubicBezTo>
                    <a:cubicBezTo>
                      <a:pt x="180" y="22"/>
                      <a:pt x="171" y="7"/>
                      <a:pt x="15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p4"/>
              <p:cNvSpPr/>
              <p:nvPr/>
            </p:nvSpPr>
            <p:spPr>
              <a:xfrm>
                <a:off x="4309" y="2102"/>
                <a:ext cx="7" cy="10"/>
              </a:xfrm>
              <a:custGeom>
                <a:rect b="b" l="l" r="r" t="t"/>
                <a:pathLst>
                  <a:path extrusionOk="0" h="6" w="4">
                    <a:moveTo>
                      <a:pt x="4" y="0"/>
                    </a:moveTo>
                    <a:cubicBezTo>
                      <a:pt x="0" y="6"/>
                      <a:pt x="0" y="6"/>
                      <a:pt x="0" y="6"/>
                    </a:cubicBezTo>
                    <a:cubicBezTo>
                      <a:pt x="2" y="6"/>
                      <a:pt x="4" y="3"/>
                      <a:pt x="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1" name="Google Shape;281;p4"/>
              <p:cNvSpPr/>
              <p:nvPr/>
            </p:nvSpPr>
            <p:spPr>
              <a:xfrm>
                <a:off x="2293" y="2622"/>
                <a:ext cx="268" cy="213"/>
              </a:xfrm>
              <a:custGeom>
                <a:rect b="b" l="l" r="r" t="t"/>
                <a:pathLst>
                  <a:path extrusionOk="0" h="125" w="157">
                    <a:moveTo>
                      <a:pt x="137" y="78"/>
                    </a:moveTo>
                    <a:cubicBezTo>
                      <a:pt x="117" y="97"/>
                      <a:pt x="82" y="109"/>
                      <a:pt x="43" y="109"/>
                    </a:cubicBezTo>
                    <a:cubicBezTo>
                      <a:pt x="34" y="109"/>
                      <a:pt x="26" y="108"/>
                      <a:pt x="17" y="107"/>
                    </a:cubicBezTo>
                    <a:cubicBezTo>
                      <a:pt x="12" y="110"/>
                      <a:pt x="6" y="113"/>
                      <a:pt x="0" y="115"/>
                    </a:cubicBezTo>
                    <a:cubicBezTo>
                      <a:pt x="17" y="121"/>
                      <a:pt x="38" y="125"/>
                      <a:pt x="59" y="125"/>
                    </a:cubicBezTo>
                    <a:cubicBezTo>
                      <a:pt x="101" y="125"/>
                      <a:pt x="137" y="111"/>
                      <a:pt x="157" y="90"/>
                    </a:cubicBezTo>
                    <a:cubicBezTo>
                      <a:pt x="149" y="86"/>
                      <a:pt x="143" y="82"/>
                      <a:pt x="137" y="78"/>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4"/>
              <p:cNvSpPr/>
              <p:nvPr/>
            </p:nvSpPr>
            <p:spPr>
              <a:xfrm>
                <a:off x="2827" y="2413"/>
                <a:ext cx="393" cy="62"/>
              </a:xfrm>
              <a:custGeom>
                <a:rect b="b" l="l" r="r" t="t"/>
                <a:pathLst>
                  <a:path extrusionOk="0" h="36" w="230">
                    <a:moveTo>
                      <a:pt x="11" y="6"/>
                    </a:moveTo>
                    <a:cubicBezTo>
                      <a:pt x="7" y="7"/>
                      <a:pt x="3" y="9"/>
                      <a:pt x="0" y="10"/>
                    </a:cubicBezTo>
                    <a:cubicBezTo>
                      <a:pt x="20" y="17"/>
                      <a:pt x="36" y="26"/>
                      <a:pt x="49" y="36"/>
                    </a:cubicBezTo>
                    <a:cubicBezTo>
                      <a:pt x="40" y="25"/>
                      <a:pt x="27" y="15"/>
                      <a:pt x="11" y="6"/>
                    </a:cubicBezTo>
                    <a:moveTo>
                      <a:pt x="214" y="0"/>
                    </a:moveTo>
                    <a:cubicBezTo>
                      <a:pt x="218" y="5"/>
                      <a:pt x="221" y="10"/>
                      <a:pt x="223" y="16"/>
                    </a:cubicBezTo>
                    <a:cubicBezTo>
                      <a:pt x="223" y="16"/>
                      <a:pt x="223" y="16"/>
                      <a:pt x="223" y="16"/>
                    </a:cubicBezTo>
                    <a:cubicBezTo>
                      <a:pt x="223" y="16"/>
                      <a:pt x="223" y="16"/>
                      <a:pt x="223" y="16"/>
                    </a:cubicBezTo>
                    <a:cubicBezTo>
                      <a:pt x="225" y="16"/>
                      <a:pt x="226" y="16"/>
                      <a:pt x="227" y="16"/>
                    </a:cubicBezTo>
                    <a:cubicBezTo>
                      <a:pt x="227" y="16"/>
                      <a:pt x="227" y="16"/>
                      <a:pt x="227" y="16"/>
                    </a:cubicBezTo>
                    <a:cubicBezTo>
                      <a:pt x="227" y="16"/>
                      <a:pt x="227" y="16"/>
                      <a:pt x="228" y="16"/>
                    </a:cubicBezTo>
                    <a:cubicBezTo>
                      <a:pt x="228" y="16"/>
                      <a:pt x="228" y="16"/>
                      <a:pt x="228" y="16"/>
                    </a:cubicBezTo>
                    <a:cubicBezTo>
                      <a:pt x="228" y="16"/>
                      <a:pt x="228" y="16"/>
                      <a:pt x="228" y="16"/>
                    </a:cubicBezTo>
                    <a:cubicBezTo>
                      <a:pt x="228" y="16"/>
                      <a:pt x="228" y="16"/>
                      <a:pt x="228" y="16"/>
                    </a:cubicBezTo>
                    <a:cubicBezTo>
                      <a:pt x="229" y="16"/>
                      <a:pt x="229" y="16"/>
                      <a:pt x="229" y="16"/>
                    </a:cubicBezTo>
                    <a:cubicBezTo>
                      <a:pt x="229" y="16"/>
                      <a:pt x="229" y="16"/>
                      <a:pt x="229" y="16"/>
                    </a:cubicBezTo>
                    <a:cubicBezTo>
                      <a:pt x="229" y="16"/>
                      <a:pt x="229" y="16"/>
                      <a:pt x="230" y="16"/>
                    </a:cubicBezTo>
                    <a:cubicBezTo>
                      <a:pt x="230" y="16"/>
                      <a:pt x="230" y="16"/>
                      <a:pt x="230" y="16"/>
                    </a:cubicBezTo>
                    <a:cubicBezTo>
                      <a:pt x="230" y="16"/>
                      <a:pt x="230" y="16"/>
                      <a:pt x="230" y="16"/>
                    </a:cubicBezTo>
                    <a:cubicBezTo>
                      <a:pt x="226" y="10"/>
                      <a:pt x="220" y="4"/>
                      <a:pt x="21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4"/>
              <p:cNvSpPr/>
              <p:nvPr/>
            </p:nvSpPr>
            <p:spPr>
              <a:xfrm>
                <a:off x="2705" y="2909"/>
                <a:ext cx="204" cy="48"/>
              </a:xfrm>
              <a:custGeom>
                <a:rect b="b" l="l" r="r" t="t"/>
                <a:pathLst>
                  <a:path extrusionOk="0" h="28" w="119">
                    <a:moveTo>
                      <a:pt x="85" y="0"/>
                    </a:moveTo>
                    <a:cubicBezTo>
                      <a:pt x="61" y="7"/>
                      <a:pt x="36" y="10"/>
                      <a:pt x="16" y="11"/>
                    </a:cubicBezTo>
                    <a:cubicBezTo>
                      <a:pt x="12" y="17"/>
                      <a:pt x="6" y="23"/>
                      <a:pt x="0" y="28"/>
                    </a:cubicBezTo>
                    <a:cubicBezTo>
                      <a:pt x="1" y="28"/>
                      <a:pt x="2" y="28"/>
                      <a:pt x="4" y="28"/>
                    </a:cubicBezTo>
                    <a:cubicBezTo>
                      <a:pt x="25" y="28"/>
                      <a:pt x="76" y="27"/>
                      <a:pt x="119" y="11"/>
                    </a:cubicBezTo>
                    <a:cubicBezTo>
                      <a:pt x="107" y="7"/>
                      <a:pt x="96" y="4"/>
                      <a:pt x="8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4"/>
              <p:cNvSpPr/>
              <p:nvPr/>
            </p:nvSpPr>
            <p:spPr>
              <a:xfrm>
                <a:off x="2527" y="2704"/>
                <a:ext cx="1290" cy="268"/>
              </a:xfrm>
              <a:custGeom>
                <a:rect b="b" l="l" r="r" t="t"/>
                <a:pathLst>
                  <a:path extrusionOk="0" h="157" w="754">
                    <a:moveTo>
                      <a:pt x="4" y="26"/>
                    </a:moveTo>
                    <a:cubicBezTo>
                      <a:pt x="2" y="28"/>
                      <a:pt x="1" y="29"/>
                      <a:pt x="0" y="30"/>
                    </a:cubicBezTo>
                    <a:cubicBezTo>
                      <a:pt x="6" y="34"/>
                      <a:pt x="12" y="38"/>
                      <a:pt x="20" y="42"/>
                    </a:cubicBezTo>
                    <a:cubicBezTo>
                      <a:pt x="45" y="58"/>
                      <a:pt x="79" y="76"/>
                      <a:pt x="120" y="94"/>
                    </a:cubicBezTo>
                    <a:cubicBezTo>
                      <a:pt x="121" y="91"/>
                      <a:pt x="122" y="88"/>
                      <a:pt x="123" y="86"/>
                    </a:cubicBezTo>
                    <a:cubicBezTo>
                      <a:pt x="74" y="66"/>
                      <a:pt x="33" y="44"/>
                      <a:pt x="4" y="26"/>
                    </a:cubicBezTo>
                    <a:moveTo>
                      <a:pt x="754" y="9"/>
                    </a:moveTo>
                    <a:cubicBezTo>
                      <a:pt x="754" y="10"/>
                      <a:pt x="707" y="74"/>
                      <a:pt x="607" y="117"/>
                    </a:cubicBezTo>
                    <a:cubicBezTo>
                      <a:pt x="602" y="112"/>
                      <a:pt x="598" y="106"/>
                      <a:pt x="593" y="100"/>
                    </a:cubicBezTo>
                    <a:cubicBezTo>
                      <a:pt x="583" y="105"/>
                      <a:pt x="572" y="110"/>
                      <a:pt x="560" y="114"/>
                    </a:cubicBezTo>
                    <a:cubicBezTo>
                      <a:pt x="565" y="119"/>
                      <a:pt x="570" y="125"/>
                      <a:pt x="575" y="130"/>
                    </a:cubicBezTo>
                    <a:cubicBezTo>
                      <a:pt x="570" y="132"/>
                      <a:pt x="564" y="133"/>
                      <a:pt x="559" y="135"/>
                    </a:cubicBezTo>
                    <a:cubicBezTo>
                      <a:pt x="553" y="130"/>
                      <a:pt x="548" y="125"/>
                      <a:pt x="542" y="119"/>
                    </a:cubicBezTo>
                    <a:cubicBezTo>
                      <a:pt x="533" y="122"/>
                      <a:pt x="523" y="125"/>
                      <a:pt x="512" y="127"/>
                    </a:cubicBezTo>
                    <a:cubicBezTo>
                      <a:pt x="518" y="133"/>
                      <a:pt x="524" y="138"/>
                      <a:pt x="531" y="143"/>
                    </a:cubicBezTo>
                    <a:cubicBezTo>
                      <a:pt x="525" y="144"/>
                      <a:pt x="519" y="145"/>
                      <a:pt x="513" y="147"/>
                    </a:cubicBezTo>
                    <a:cubicBezTo>
                      <a:pt x="507" y="142"/>
                      <a:pt x="500" y="137"/>
                      <a:pt x="494" y="131"/>
                    </a:cubicBezTo>
                    <a:cubicBezTo>
                      <a:pt x="484" y="133"/>
                      <a:pt x="473" y="135"/>
                      <a:pt x="462" y="137"/>
                    </a:cubicBezTo>
                    <a:cubicBezTo>
                      <a:pt x="469" y="142"/>
                      <a:pt x="476" y="147"/>
                      <a:pt x="484" y="152"/>
                    </a:cubicBezTo>
                    <a:cubicBezTo>
                      <a:pt x="478" y="153"/>
                      <a:pt x="471" y="153"/>
                      <a:pt x="465" y="154"/>
                    </a:cubicBezTo>
                    <a:cubicBezTo>
                      <a:pt x="457" y="150"/>
                      <a:pt x="449" y="144"/>
                      <a:pt x="442" y="139"/>
                    </a:cubicBezTo>
                    <a:cubicBezTo>
                      <a:pt x="426" y="140"/>
                      <a:pt x="408" y="141"/>
                      <a:pt x="390" y="141"/>
                    </a:cubicBezTo>
                    <a:cubicBezTo>
                      <a:pt x="325" y="141"/>
                      <a:pt x="263" y="130"/>
                      <a:pt x="207" y="115"/>
                    </a:cubicBezTo>
                    <a:cubicBezTo>
                      <a:pt x="201" y="117"/>
                      <a:pt x="195" y="119"/>
                      <a:pt x="189" y="120"/>
                    </a:cubicBezTo>
                    <a:cubicBezTo>
                      <a:pt x="200" y="124"/>
                      <a:pt x="211" y="127"/>
                      <a:pt x="223" y="131"/>
                    </a:cubicBezTo>
                    <a:cubicBezTo>
                      <a:pt x="279" y="146"/>
                      <a:pt x="341" y="157"/>
                      <a:pt x="406" y="157"/>
                    </a:cubicBezTo>
                    <a:cubicBezTo>
                      <a:pt x="646" y="157"/>
                      <a:pt x="753" y="11"/>
                      <a:pt x="754" y="9"/>
                    </a:cubicBezTo>
                    <a:moveTo>
                      <a:pt x="754" y="9"/>
                    </a:moveTo>
                    <a:cubicBezTo>
                      <a:pt x="754" y="9"/>
                      <a:pt x="754" y="9"/>
                      <a:pt x="754" y="9"/>
                    </a:cubicBezTo>
                    <a:cubicBezTo>
                      <a:pt x="754" y="9"/>
                      <a:pt x="754" y="9"/>
                      <a:pt x="754" y="9"/>
                    </a:cubicBezTo>
                    <a:moveTo>
                      <a:pt x="754" y="9"/>
                    </a:moveTo>
                    <a:cubicBezTo>
                      <a:pt x="754" y="9"/>
                      <a:pt x="754" y="9"/>
                      <a:pt x="754" y="9"/>
                    </a:cubicBezTo>
                    <a:cubicBezTo>
                      <a:pt x="754" y="9"/>
                      <a:pt x="754" y="9"/>
                      <a:pt x="754" y="9"/>
                    </a:cubicBezTo>
                    <a:moveTo>
                      <a:pt x="754" y="9"/>
                    </a:moveTo>
                    <a:cubicBezTo>
                      <a:pt x="754" y="9"/>
                      <a:pt x="754" y="9"/>
                      <a:pt x="754" y="9"/>
                    </a:cubicBezTo>
                    <a:cubicBezTo>
                      <a:pt x="754" y="9"/>
                      <a:pt x="754" y="9"/>
                      <a:pt x="754" y="9"/>
                    </a:cubicBezTo>
                    <a:moveTo>
                      <a:pt x="746" y="0"/>
                    </a:moveTo>
                    <a:cubicBezTo>
                      <a:pt x="748" y="1"/>
                      <a:pt x="749" y="3"/>
                      <a:pt x="750" y="4"/>
                    </a:cubicBezTo>
                    <a:cubicBezTo>
                      <a:pt x="753" y="7"/>
                      <a:pt x="754" y="9"/>
                      <a:pt x="754" y="9"/>
                    </a:cubicBezTo>
                    <a:cubicBezTo>
                      <a:pt x="754" y="9"/>
                      <a:pt x="752" y="6"/>
                      <a:pt x="74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4"/>
              <p:cNvSpPr/>
              <p:nvPr/>
            </p:nvSpPr>
            <p:spPr>
              <a:xfrm>
                <a:off x="3542" y="2711"/>
                <a:ext cx="275" cy="193"/>
              </a:xfrm>
              <a:custGeom>
                <a:rect b="b" l="l" r="r" t="t"/>
                <a:pathLst>
                  <a:path extrusionOk="0" h="113" w="161">
                    <a:moveTo>
                      <a:pt x="157" y="0"/>
                    </a:moveTo>
                    <a:cubicBezTo>
                      <a:pt x="158" y="2"/>
                      <a:pt x="159" y="3"/>
                      <a:pt x="160" y="3"/>
                    </a:cubicBezTo>
                    <a:cubicBezTo>
                      <a:pt x="134" y="3"/>
                      <a:pt x="134" y="3"/>
                      <a:pt x="134" y="3"/>
                    </a:cubicBezTo>
                    <a:cubicBezTo>
                      <a:pt x="114" y="25"/>
                      <a:pt x="71" y="65"/>
                      <a:pt x="0" y="96"/>
                    </a:cubicBezTo>
                    <a:cubicBezTo>
                      <a:pt x="5" y="102"/>
                      <a:pt x="9" y="108"/>
                      <a:pt x="14" y="113"/>
                    </a:cubicBezTo>
                    <a:cubicBezTo>
                      <a:pt x="114" y="70"/>
                      <a:pt x="161" y="6"/>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0" y="3"/>
                      <a:pt x="15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 name="Google Shape;286;p4"/>
              <p:cNvSpPr/>
              <p:nvPr/>
            </p:nvSpPr>
            <p:spPr>
              <a:xfrm>
                <a:off x="3283" y="2938"/>
                <a:ext cx="72" cy="29"/>
              </a:xfrm>
              <a:custGeom>
                <a:rect b="b" l="l" r="r" t="t"/>
                <a:pathLst>
                  <a:path extrusionOk="0" h="17" w="42">
                    <a:moveTo>
                      <a:pt x="20" y="0"/>
                    </a:moveTo>
                    <a:cubicBezTo>
                      <a:pt x="14" y="0"/>
                      <a:pt x="7" y="1"/>
                      <a:pt x="0" y="2"/>
                    </a:cubicBezTo>
                    <a:cubicBezTo>
                      <a:pt x="7" y="7"/>
                      <a:pt x="15" y="13"/>
                      <a:pt x="23" y="17"/>
                    </a:cubicBezTo>
                    <a:cubicBezTo>
                      <a:pt x="29" y="16"/>
                      <a:pt x="36" y="16"/>
                      <a:pt x="42" y="15"/>
                    </a:cubicBezTo>
                    <a:cubicBezTo>
                      <a:pt x="34" y="10"/>
                      <a:pt x="27" y="5"/>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4"/>
              <p:cNvSpPr/>
              <p:nvPr/>
            </p:nvSpPr>
            <p:spPr>
              <a:xfrm>
                <a:off x="3372" y="2921"/>
                <a:ext cx="63" cy="34"/>
              </a:xfrm>
              <a:custGeom>
                <a:rect b="b" l="l" r="r" t="t"/>
                <a:pathLst>
                  <a:path extrusionOk="0" h="20" w="37">
                    <a:moveTo>
                      <a:pt x="18" y="0"/>
                    </a:moveTo>
                    <a:cubicBezTo>
                      <a:pt x="12" y="2"/>
                      <a:pt x="6" y="3"/>
                      <a:pt x="0" y="4"/>
                    </a:cubicBezTo>
                    <a:cubicBezTo>
                      <a:pt x="6" y="10"/>
                      <a:pt x="13" y="15"/>
                      <a:pt x="19" y="20"/>
                    </a:cubicBezTo>
                    <a:cubicBezTo>
                      <a:pt x="25" y="18"/>
                      <a:pt x="31" y="17"/>
                      <a:pt x="37" y="16"/>
                    </a:cubicBezTo>
                    <a:cubicBezTo>
                      <a:pt x="30" y="11"/>
                      <a:pt x="24" y="6"/>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4"/>
              <p:cNvSpPr/>
              <p:nvPr/>
            </p:nvSpPr>
            <p:spPr>
              <a:xfrm>
                <a:off x="3454" y="2899"/>
                <a:ext cx="57" cy="36"/>
              </a:xfrm>
              <a:custGeom>
                <a:rect b="b" l="l" r="r" t="t"/>
                <a:pathLst>
                  <a:path extrusionOk="0" h="21" w="33">
                    <a:moveTo>
                      <a:pt x="18" y="0"/>
                    </a:moveTo>
                    <a:cubicBezTo>
                      <a:pt x="12" y="2"/>
                      <a:pt x="6" y="4"/>
                      <a:pt x="0" y="5"/>
                    </a:cubicBezTo>
                    <a:cubicBezTo>
                      <a:pt x="6" y="11"/>
                      <a:pt x="11" y="16"/>
                      <a:pt x="17" y="21"/>
                    </a:cubicBezTo>
                    <a:cubicBezTo>
                      <a:pt x="22" y="19"/>
                      <a:pt x="28" y="18"/>
                      <a:pt x="33" y="16"/>
                    </a:cubicBezTo>
                    <a:cubicBezTo>
                      <a:pt x="28" y="11"/>
                      <a:pt x="23" y="5"/>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9" name="Google Shape;289;p4"/>
              <p:cNvSpPr/>
              <p:nvPr/>
            </p:nvSpPr>
            <p:spPr>
              <a:xfrm>
                <a:off x="2293" y="2622"/>
                <a:ext cx="1510" cy="82"/>
              </a:xfrm>
              <a:custGeom>
                <a:rect b="b" l="l" r="r" t="t"/>
                <a:pathLst>
                  <a:path extrusionOk="0" h="48" w="883">
                    <a:moveTo>
                      <a:pt x="862" y="26"/>
                    </a:moveTo>
                    <a:cubicBezTo>
                      <a:pt x="862" y="26"/>
                      <a:pt x="862" y="26"/>
                      <a:pt x="862" y="26"/>
                    </a:cubicBezTo>
                    <a:cubicBezTo>
                      <a:pt x="872" y="35"/>
                      <a:pt x="879" y="42"/>
                      <a:pt x="883" y="48"/>
                    </a:cubicBezTo>
                    <a:cubicBezTo>
                      <a:pt x="879" y="42"/>
                      <a:pt x="872" y="35"/>
                      <a:pt x="862" y="26"/>
                    </a:cubicBezTo>
                    <a:moveTo>
                      <a:pt x="1" y="0"/>
                    </a:moveTo>
                    <a:cubicBezTo>
                      <a:pt x="11" y="4"/>
                      <a:pt x="21" y="9"/>
                      <a:pt x="28" y="15"/>
                    </a:cubicBezTo>
                    <a:cubicBezTo>
                      <a:pt x="28" y="15"/>
                      <a:pt x="28" y="15"/>
                      <a:pt x="28" y="15"/>
                    </a:cubicBezTo>
                    <a:cubicBezTo>
                      <a:pt x="21" y="9"/>
                      <a:pt x="11" y="4"/>
                      <a:pt x="1" y="0"/>
                    </a:cubicBezTo>
                    <a:moveTo>
                      <a:pt x="1" y="0"/>
                    </a:moveTo>
                    <a:cubicBezTo>
                      <a:pt x="1" y="0"/>
                      <a:pt x="1" y="0"/>
                      <a:pt x="1" y="0"/>
                    </a:cubicBezTo>
                    <a:cubicBezTo>
                      <a:pt x="1" y="0"/>
                      <a:pt x="1" y="0"/>
                      <a:pt x="1" y="0"/>
                    </a:cubicBezTo>
                    <a:moveTo>
                      <a:pt x="0" y="0"/>
                    </a:moveTo>
                    <a:cubicBezTo>
                      <a:pt x="1" y="0"/>
                      <a:pt x="1" y="0"/>
                      <a:pt x="1" y="0"/>
                    </a:cubicBezTo>
                    <a:cubicBezTo>
                      <a:pt x="1" y="0"/>
                      <a:pt x="1" y="0"/>
                      <a:pt x="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 name="Google Shape;290;p4"/>
              <p:cNvSpPr/>
              <p:nvPr/>
            </p:nvSpPr>
            <p:spPr>
              <a:xfrm>
                <a:off x="2293" y="2617"/>
                <a:ext cx="48" cy="30"/>
              </a:xfrm>
              <a:custGeom>
                <a:rect b="b" l="l" r="r" t="t"/>
                <a:pathLst>
                  <a:path extrusionOk="0" h="18" w="28">
                    <a:moveTo>
                      <a:pt x="10" y="0"/>
                    </a:moveTo>
                    <a:cubicBezTo>
                      <a:pt x="6" y="1"/>
                      <a:pt x="3" y="2"/>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ubicBezTo>
                      <a:pt x="11" y="7"/>
                      <a:pt x="21" y="12"/>
                      <a:pt x="28" y="18"/>
                    </a:cubicBezTo>
                    <a:cubicBezTo>
                      <a:pt x="24" y="11"/>
                      <a:pt x="17" y="5"/>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1" name="Google Shape;291;p4"/>
              <p:cNvSpPr/>
              <p:nvPr/>
            </p:nvSpPr>
            <p:spPr>
              <a:xfrm>
                <a:off x="3767" y="2666"/>
                <a:ext cx="43" cy="45"/>
              </a:xfrm>
              <a:custGeom>
                <a:rect b="b" l="l" r="r" t="t"/>
                <a:pathLst>
                  <a:path extrusionOk="0" h="26" w="25">
                    <a:moveTo>
                      <a:pt x="0" y="0"/>
                    </a:moveTo>
                    <a:cubicBezTo>
                      <a:pt x="0" y="0"/>
                      <a:pt x="0" y="0"/>
                      <a:pt x="0" y="0"/>
                    </a:cubicBezTo>
                    <a:cubicBezTo>
                      <a:pt x="13" y="11"/>
                      <a:pt x="21" y="21"/>
                      <a:pt x="25" y="26"/>
                    </a:cubicBezTo>
                    <a:cubicBezTo>
                      <a:pt x="24" y="25"/>
                      <a:pt x="23" y="23"/>
                      <a:pt x="21" y="22"/>
                    </a:cubicBezTo>
                    <a:cubicBezTo>
                      <a:pt x="17" y="16"/>
                      <a:pt x="10" y="9"/>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2" name="Google Shape;292;p4"/>
              <p:cNvSpPr/>
              <p:nvPr/>
            </p:nvSpPr>
            <p:spPr>
              <a:xfrm>
                <a:off x="3767" y="2666"/>
                <a:ext cx="48" cy="50"/>
              </a:xfrm>
              <a:custGeom>
                <a:rect b="b" l="l" r="r" t="t"/>
                <a:pathLst>
                  <a:path extrusionOk="0" h="29" w="28">
                    <a:moveTo>
                      <a:pt x="0" y="0"/>
                    </a:moveTo>
                    <a:cubicBezTo>
                      <a:pt x="2" y="2"/>
                      <a:pt x="4" y="4"/>
                      <a:pt x="5" y="6"/>
                    </a:cubicBezTo>
                    <a:cubicBezTo>
                      <a:pt x="11" y="12"/>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6"/>
                      <a:pt x="9" y="21"/>
                      <a:pt x="2" y="29"/>
                    </a:cubicBezTo>
                    <a:cubicBezTo>
                      <a:pt x="28" y="29"/>
                      <a:pt x="28" y="29"/>
                      <a:pt x="28" y="29"/>
                    </a:cubicBezTo>
                    <a:cubicBezTo>
                      <a:pt x="27" y="29"/>
                      <a:pt x="26" y="28"/>
                      <a:pt x="25" y="26"/>
                    </a:cubicBezTo>
                    <a:cubicBezTo>
                      <a:pt x="21" y="21"/>
                      <a:pt x="13" y="1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4"/>
              <p:cNvSpPr/>
              <p:nvPr/>
            </p:nvSpPr>
            <p:spPr>
              <a:xfrm>
                <a:off x="4120" y="2540"/>
                <a:ext cx="61" cy="477"/>
              </a:xfrm>
              <a:custGeom>
                <a:rect b="b" l="l" r="r" t="t"/>
                <a:pathLst>
                  <a:path extrusionOk="0" h="477" w="61">
                    <a:moveTo>
                      <a:pt x="61" y="0"/>
                    </a:moveTo>
                    <a:lnTo>
                      <a:pt x="32" y="0"/>
                    </a:lnTo>
                    <a:lnTo>
                      <a:pt x="0" y="477"/>
                    </a:lnTo>
                    <a:lnTo>
                      <a:pt x="5" y="477"/>
                    </a:lnTo>
                    <a:lnTo>
                      <a:pt x="42" y="275"/>
                    </a:lnTo>
                    <a:lnTo>
                      <a:pt x="61"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 name="Google Shape;294;p4"/>
              <p:cNvSpPr/>
              <p:nvPr/>
            </p:nvSpPr>
            <p:spPr>
              <a:xfrm>
                <a:off x="4120" y="2540"/>
                <a:ext cx="61" cy="477"/>
              </a:xfrm>
              <a:custGeom>
                <a:rect b="b" l="l" r="r" t="t"/>
                <a:pathLst>
                  <a:path extrusionOk="0" h="477" w="61">
                    <a:moveTo>
                      <a:pt x="61" y="0"/>
                    </a:moveTo>
                    <a:lnTo>
                      <a:pt x="32" y="0"/>
                    </a:lnTo>
                    <a:lnTo>
                      <a:pt x="0" y="477"/>
                    </a:lnTo>
                    <a:lnTo>
                      <a:pt x="5" y="477"/>
                    </a:lnTo>
                    <a:lnTo>
                      <a:pt x="42" y="275"/>
                    </a:lnTo>
                    <a:lnTo>
                      <a:pt x="61"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 name="Google Shape;295;p4"/>
              <p:cNvSpPr/>
              <p:nvPr/>
            </p:nvSpPr>
            <p:spPr>
              <a:xfrm>
                <a:off x="4162" y="2675"/>
                <a:ext cx="158" cy="342"/>
              </a:xfrm>
              <a:custGeom>
                <a:rect b="b" l="l" r="r" t="t"/>
                <a:pathLst>
                  <a:path extrusionOk="0" h="342" w="158">
                    <a:moveTo>
                      <a:pt x="129" y="0"/>
                    </a:moveTo>
                    <a:lnTo>
                      <a:pt x="0" y="342"/>
                    </a:lnTo>
                    <a:lnTo>
                      <a:pt x="38" y="342"/>
                    </a:lnTo>
                    <a:lnTo>
                      <a:pt x="158" y="22"/>
                    </a:lnTo>
                    <a:lnTo>
                      <a:pt x="129"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4"/>
              <p:cNvSpPr/>
              <p:nvPr/>
            </p:nvSpPr>
            <p:spPr>
              <a:xfrm>
                <a:off x="4162" y="2675"/>
                <a:ext cx="158" cy="342"/>
              </a:xfrm>
              <a:custGeom>
                <a:rect b="b" l="l" r="r" t="t"/>
                <a:pathLst>
                  <a:path extrusionOk="0" h="342" w="158">
                    <a:moveTo>
                      <a:pt x="129" y="0"/>
                    </a:moveTo>
                    <a:lnTo>
                      <a:pt x="0" y="342"/>
                    </a:lnTo>
                    <a:lnTo>
                      <a:pt x="38" y="342"/>
                    </a:lnTo>
                    <a:lnTo>
                      <a:pt x="158" y="22"/>
                    </a:lnTo>
                    <a:lnTo>
                      <a:pt x="129"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4"/>
              <p:cNvSpPr/>
              <p:nvPr/>
            </p:nvSpPr>
            <p:spPr>
              <a:xfrm>
                <a:off x="4017" y="2634"/>
                <a:ext cx="75" cy="383"/>
              </a:xfrm>
              <a:custGeom>
                <a:rect b="b" l="l" r="r" t="t"/>
                <a:pathLst>
                  <a:path extrusionOk="0" h="383" w="75">
                    <a:moveTo>
                      <a:pt x="21" y="0"/>
                    </a:moveTo>
                    <a:lnTo>
                      <a:pt x="0" y="13"/>
                    </a:lnTo>
                    <a:lnTo>
                      <a:pt x="70" y="383"/>
                    </a:lnTo>
                    <a:lnTo>
                      <a:pt x="75" y="383"/>
                    </a:lnTo>
                    <a:lnTo>
                      <a:pt x="65" y="237"/>
                    </a:lnTo>
                    <a:lnTo>
                      <a:pt x="21"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4"/>
              <p:cNvSpPr/>
              <p:nvPr/>
            </p:nvSpPr>
            <p:spPr>
              <a:xfrm>
                <a:off x="4017" y="2634"/>
                <a:ext cx="75" cy="383"/>
              </a:xfrm>
              <a:custGeom>
                <a:rect b="b" l="l" r="r" t="t"/>
                <a:pathLst>
                  <a:path extrusionOk="0" h="383" w="75">
                    <a:moveTo>
                      <a:pt x="21" y="0"/>
                    </a:moveTo>
                    <a:lnTo>
                      <a:pt x="0" y="13"/>
                    </a:lnTo>
                    <a:lnTo>
                      <a:pt x="70" y="383"/>
                    </a:lnTo>
                    <a:lnTo>
                      <a:pt x="75" y="383"/>
                    </a:lnTo>
                    <a:lnTo>
                      <a:pt x="65" y="237"/>
                    </a:lnTo>
                    <a:lnTo>
                      <a:pt x="21"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4"/>
              <p:cNvSpPr/>
              <p:nvPr/>
            </p:nvSpPr>
            <p:spPr>
              <a:xfrm>
                <a:off x="4104" y="4069"/>
                <a:ext cx="101" cy="249"/>
              </a:xfrm>
              <a:custGeom>
                <a:rect b="b" l="l" r="r" t="t"/>
                <a:pathLst>
                  <a:path extrusionOk="0" h="146" w="59">
                    <a:moveTo>
                      <a:pt x="59" y="0"/>
                    </a:moveTo>
                    <a:cubicBezTo>
                      <a:pt x="59" y="0"/>
                      <a:pt x="59" y="0"/>
                      <a:pt x="59" y="0"/>
                    </a:cubicBezTo>
                    <a:cubicBezTo>
                      <a:pt x="33" y="132"/>
                      <a:pt x="33" y="132"/>
                      <a:pt x="33" y="132"/>
                    </a:cubicBezTo>
                    <a:cubicBezTo>
                      <a:pt x="32" y="141"/>
                      <a:pt x="24" y="146"/>
                      <a:pt x="17" y="146"/>
                    </a:cubicBezTo>
                    <a:cubicBezTo>
                      <a:pt x="17" y="146"/>
                      <a:pt x="16" y="146"/>
                      <a:pt x="16" y="146"/>
                    </a:cubicBezTo>
                    <a:cubicBezTo>
                      <a:pt x="16" y="122"/>
                      <a:pt x="16" y="122"/>
                      <a:pt x="16" y="122"/>
                    </a:cubicBezTo>
                    <a:cubicBezTo>
                      <a:pt x="12" y="127"/>
                      <a:pt x="7" y="130"/>
                      <a:pt x="1" y="130"/>
                    </a:cubicBezTo>
                    <a:cubicBezTo>
                      <a:pt x="1" y="130"/>
                      <a:pt x="1" y="130"/>
                      <a:pt x="0" y="130"/>
                    </a:cubicBezTo>
                    <a:cubicBezTo>
                      <a:pt x="1" y="132"/>
                      <a:pt x="1" y="132"/>
                      <a:pt x="1" y="132"/>
                    </a:cubicBezTo>
                    <a:cubicBezTo>
                      <a:pt x="3" y="141"/>
                      <a:pt x="10" y="146"/>
                      <a:pt x="17" y="146"/>
                    </a:cubicBezTo>
                    <a:cubicBezTo>
                      <a:pt x="24" y="146"/>
                      <a:pt x="32" y="141"/>
                      <a:pt x="33" y="132"/>
                    </a:cubicBezTo>
                    <a:cubicBezTo>
                      <a:pt x="59" y="0"/>
                      <a:pt x="59" y="0"/>
                      <a:pt x="5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0" name="Google Shape;300;p4"/>
              <p:cNvSpPr/>
              <p:nvPr/>
            </p:nvSpPr>
            <p:spPr>
              <a:xfrm>
                <a:off x="4132" y="4069"/>
                <a:ext cx="73" cy="249"/>
              </a:xfrm>
              <a:custGeom>
                <a:rect b="b" l="l" r="r" t="t"/>
                <a:pathLst>
                  <a:path extrusionOk="0" h="146" w="43">
                    <a:moveTo>
                      <a:pt x="43" y="0"/>
                    </a:moveTo>
                    <a:cubicBezTo>
                      <a:pt x="37" y="1"/>
                      <a:pt x="30" y="2"/>
                      <a:pt x="23" y="4"/>
                    </a:cubicBezTo>
                    <a:cubicBezTo>
                      <a:pt x="1" y="116"/>
                      <a:pt x="1" y="116"/>
                      <a:pt x="1" y="116"/>
                    </a:cubicBezTo>
                    <a:cubicBezTo>
                      <a:pt x="1" y="118"/>
                      <a:pt x="0" y="120"/>
                      <a:pt x="0" y="122"/>
                    </a:cubicBezTo>
                    <a:cubicBezTo>
                      <a:pt x="0" y="146"/>
                      <a:pt x="0" y="146"/>
                      <a:pt x="0" y="146"/>
                    </a:cubicBezTo>
                    <a:cubicBezTo>
                      <a:pt x="0" y="146"/>
                      <a:pt x="1" y="146"/>
                      <a:pt x="1" y="146"/>
                    </a:cubicBezTo>
                    <a:cubicBezTo>
                      <a:pt x="8" y="146"/>
                      <a:pt x="16" y="141"/>
                      <a:pt x="17" y="132"/>
                    </a:cubicBezTo>
                    <a:cubicBezTo>
                      <a:pt x="43" y="0"/>
                      <a:pt x="43" y="0"/>
                      <a:pt x="4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1" name="Google Shape;301;p4"/>
              <p:cNvSpPr/>
              <p:nvPr/>
            </p:nvSpPr>
            <p:spPr>
              <a:xfrm>
                <a:off x="4171" y="3063"/>
                <a:ext cx="210" cy="1012"/>
              </a:xfrm>
              <a:custGeom>
                <a:rect b="b" l="l" r="r" t="t"/>
                <a:pathLst>
                  <a:path extrusionOk="0" h="592" w="123">
                    <a:moveTo>
                      <a:pt x="43" y="432"/>
                    </a:moveTo>
                    <a:cubicBezTo>
                      <a:pt x="39" y="432"/>
                      <a:pt x="36" y="429"/>
                      <a:pt x="36" y="425"/>
                    </a:cubicBezTo>
                    <a:cubicBezTo>
                      <a:pt x="36" y="421"/>
                      <a:pt x="39" y="418"/>
                      <a:pt x="43" y="418"/>
                    </a:cubicBezTo>
                    <a:cubicBezTo>
                      <a:pt x="53" y="418"/>
                      <a:pt x="53" y="418"/>
                      <a:pt x="53" y="418"/>
                    </a:cubicBezTo>
                    <a:cubicBezTo>
                      <a:pt x="50" y="432"/>
                      <a:pt x="50" y="432"/>
                      <a:pt x="50" y="432"/>
                    </a:cubicBezTo>
                    <a:cubicBezTo>
                      <a:pt x="43" y="432"/>
                      <a:pt x="43" y="432"/>
                      <a:pt x="43" y="432"/>
                    </a:cubicBezTo>
                    <a:moveTo>
                      <a:pt x="96" y="0"/>
                    </a:moveTo>
                    <a:cubicBezTo>
                      <a:pt x="103" y="10"/>
                      <a:pt x="107" y="22"/>
                      <a:pt x="107" y="35"/>
                    </a:cubicBezTo>
                    <a:cubicBezTo>
                      <a:pt x="107" y="39"/>
                      <a:pt x="107" y="43"/>
                      <a:pt x="106" y="47"/>
                    </a:cubicBezTo>
                    <a:cubicBezTo>
                      <a:pt x="0" y="592"/>
                      <a:pt x="0" y="592"/>
                      <a:pt x="0" y="592"/>
                    </a:cubicBezTo>
                    <a:cubicBezTo>
                      <a:pt x="7" y="590"/>
                      <a:pt x="14" y="589"/>
                      <a:pt x="20" y="588"/>
                    </a:cubicBezTo>
                    <a:cubicBezTo>
                      <a:pt x="122" y="63"/>
                      <a:pt x="122" y="63"/>
                      <a:pt x="122" y="63"/>
                    </a:cubicBezTo>
                    <a:cubicBezTo>
                      <a:pt x="123" y="59"/>
                      <a:pt x="123" y="55"/>
                      <a:pt x="123" y="51"/>
                    </a:cubicBezTo>
                    <a:cubicBezTo>
                      <a:pt x="123" y="30"/>
                      <a:pt x="113" y="11"/>
                      <a:pt x="9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p4"/>
              <p:cNvSpPr/>
              <p:nvPr/>
            </p:nvSpPr>
            <p:spPr>
              <a:xfrm>
                <a:off x="4233" y="3778"/>
                <a:ext cx="29" cy="24"/>
              </a:xfrm>
              <a:custGeom>
                <a:rect b="b" l="l" r="r" t="t"/>
                <a:pathLst>
                  <a:path extrusionOk="0" h="14" w="17">
                    <a:moveTo>
                      <a:pt x="17" y="0"/>
                    </a:moveTo>
                    <a:cubicBezTo>
                      <a:pt x="7" y="0"/>
                      <a:pt x="7" y="0"/>
                      <a:pt x="7" y="0"/>
                    </a:cubicBezTo>
                    <a:cubicBezTo>
                      <a:pt x="3" y="0"/>
                      <a:pt x="0" y="3"/>
                      <a:pt x="0" y="7"/>
                    </a:cubicBezTo>
                    <a:cubicBezTo>
                      <a:pt x="0" y="11"/>
                      <a:pt x="3" y="14"/>
                      <a:pt x="7" y="14"/>
                    </a:cubicBezTo>
                    <a:cubicBezTo>
                      <a:pt x="14" y="14"/>
                      <a:pt x="14" y="14"/>
                      <a:pt x="14" y="14"/>
                    </a:cubicBezTo>
                    <a:cubicBezTo>
                      <a:pt x="17" y="0"/>
                      <a:pt x="17" y="0"/>
                      <a:pt x="1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 name="Google Shape;303;p4"/>
              <p:cNvSpPr/>
              <p:nvPr/>
            </p:nvSpPr>
            <p:spPr>
              <a:xfrm>
                <a:off x="5387" y="1854"/>
                <a:ext cx="357" cy="89"/>
              </a:xfrm>
              <a:custGeom>
                <a:rect b="b" l="l" r="r" t="t"/>
                <a:pathLst>
                  <a:path extrusionOk="0" h="52" w="209">
                    <a:moveTo>
                      <a:pt x="0" y="0"/>
                    </a:moveTo>
                    <a:cubicBezTo>
                      <a:pt x="31" y="36"/>
                      <a:pt x="76" y="52"/>
                      <a:pt x="127" y="52"/>
                    </a:cubicBezTo>
                    <a:cubicBezTo>
                      <a:pt x="157" y="52"/>
                      <a:pt x="185" y="47"/>
                      <a:pt x="209" y="34"/>
                    </a:cubicBezTo>
                    <a:cubicBezTo>
                      <a:pt x="209" y="34"/>
                      <a:pt x="209" y="34"/>
                      <a:pt x="209" y="34"/>
                    </a:cubicBezTo>
                    <a:cubicBezTo>
                      <a:pt x="185" y="47"/>
                      <a:pt x="157" y="52"/>
                      <a:pt x="127" y="52"/>
                    </a:cubicBezTo>
                    <a:cubicBezTo>
                      <a:pt x="127" y="36"/>
                      <a:pt x="127" y="36"/>
                      <a:pt x="127" y="36"/>
                    </a:cubicBezTo>
                    <a:cubicBezTo>
                      <a:pt x="121" y="36"/>
                      <a:pt x="116" y="36"/>
                      <a:pt x="111" y="36"/>
                    </a:cubicBezTo>
                    <a:cubicBezTo>
                      <a:pt x="68" y="36"/>
                      <a:pt x="30" y="25"/>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4" name="Google Shape;304;p4"/>
              <p:cNvSpPr/>
              <p:nvPr/>
            </p:nvSpPr>
            <p:spPr>
              <a:xfrm>
                <a:off x="5724" y="1190"/>
                <a:ext cx="166" cy="722"/>
              </a:xfrm>
              <a:custGeom>
                <a:rect b="b" l="l" r="r" t="t"/>
                <a:pathLst>
                  <a:path extrusionOk="0" h="422" w="97">
                    <a:moveTo>
                      <a:pt x="0" y="0"/>
                    </a:moveTo>
                    <a:cubicBezTo>
                      <a:pt x="49" y="55"/>
                      <a:pt x="81" y="150"/>
                      <a:pt x="81" y="237"/>
                    </a:cubicBezTo>
                    <a:cubicBezTo>
                      <a:pt x="81" y="237"/>
                      <a:pt x="81" y="237"/>
                      <a:pt x="81" y="237"/>
                    </a:cubicBezTo>
                    <a:cubicBezTo>
                      <a:pt x="81" y="237"/>
                      <a:pt x="81" y="237"/>
                      <a:pt x="81" y="237"/>
                    </a:cubicBezTo>
                    <a:cubicBezTo>
                      <a:pt x="81" y="318"/>
                      <a:pt x="53" y="371"/>
                      <a:pt x="9" y="399"/>
                    </a:cubicBezTo>
                    <a:cubicBezTo>
                      <a:pt x="10" y="407"/>
                      <a:pt x="11" y="414"/>
                      <a:pt x="12" y="422"/>
                    </a:cubicBezTo>
                    <a:cubicBezTo>
                      <a:pt x="63" y="396"/>
                      <a:pt x="97" y="342"/>
                      <a:pt x="97" y="253"/>
                    </a:cubicBezTo>
                    <a:cubicBezTo>
                      <a:pt x="97" y="157"/>
                      <a:pt x="57" y="51"/>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p4"/>
              <p:cNvSpPr/>
              <p:nvPr/>
            </p:nvSpPr>
            <p:spPr>
              <a:xfrm>
                <a:off x="5604" y="1873"/>
                <a:ext cx="140" cy="70"/>
              </a:xfrm>
              <a:custGeom>
                <a:rect b="b" l="l" r="r" t="t"/>
                <a:pathLst>
                  <a:path extrusionOk="0" h="41" w="82">
                    <a:moveTo>
                      <a:pt x="79" y="0"/>
                    </a:moveTo>
                    <a:cubicBezTo>
                      <a:pt x="56" y="15"/>
                      <a:pt x="29" y="23"/>
                      <a:pt x="0" y="25"/>
                    </a:cubicBezTo>
                    <a:cubicBezTo>
                      <a:pt x="0" y="41"/>
                      <a:pt x="0" y="41"/>
                      <a:pt x="0" y="41"/>
                    </a:cubicBezTo>
                    <a:cubicBezTo>
                      <a:pt x="30" y="41"/>
                      <a:pt x="58" y="36"/>
                      <a:pt x="82" y="23"/>
                    </a:cubicBezTo>
                    <a:cubicBezTo>
                      <a:pt x="81" y="15"/>
                      <a:pt x="80" y="8"/>
                      <a:pt x="7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4"/>
              <p:cNvSpPr/>
              <p:nvPr/>
            </p:nvSpPr>
            <p:spPr>
              <a:xfrm>
                <a:off x="1975" y="3095"/>
                <a:ext cx="653" cy="623"/>
              </a:xfrm>
              <a:custGeom>
                <a:rect b="b" l="l" r="r" t="t"/>
                <a:pathLst>
                  <a:path extrusionOk="0" h="364" w="382">
                    <a:moveTo>
                      <a:pt x="15" y="0"/>
                    </a:moveTo>
                    <a:cubicBezTo>
                      <a:pt x="0" y="0"/>
                      <a:pt x="0" y="0"/>
                      <a:pt x="0" y="0"/>
                    </a:cubicBezTo>
                    <a:cubicBezTo>
                      <a:pt x="0" y="201"/>
                      <a:pt x="163" y="364"/>
                      <a:pt x="364" y="364"/>
                    </a:cubicBezTo>
                    <a:cubicBezTo>
                      <a:pt x="370" y="364"/>
                      <a:pt x="376" y="364"/>
                      <a:pt x="382" y="363"/>
                    </a:cubicBezTo>
                    <a:cubicBezTo>
                      <a:pt x="376" y="358"/>
                      <a:pt x="369" y="353"/>
                      <a:pt x="363" y="348"/>
                    </a:cubicBezTo>
                    <a:cubicBezTo>
                      <a:pt x="171" y="348"/>
                      <a:pt x="15" y="192"/>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7" name="Google Shape;307;p4"/>
              <p:cNvSpPr/>
              <p:nvPr/>
            </p:nvSpPr>
            <p:spPr>
              <a:xfrm>
                <a:off x="2596" y="3095"/>
                <a:ext cx="624" cy="621"/>
              </a:xfrm>
              <a:custGeom>
                <a:rect b="b" l="l" r="r" t="t"/>
                <a:pathLst>
                  <a:path extrusionOk="0" h="363" w="365">
                    <a:moveTo>
                      <a:pt x="365" y="0"/>
                    </a:moveTo>
                    <a:cubicBezTo>
                      <a:pt x="349" y="0"/>
                      <a:pt x="349" y="0"/>
                      <a:pt x="349" y="0"/>
                    </a:cubicBezTo>
                    <a:cubicBezTo>
                      <a:pt x="349" y="192"/>
                      <a:pt x="193" y="348"/>
                      <a:pt x="1" y="348"/>
                    </a:cubicBezTo>
                    <a:cubicBezTo>
                      <a:pt x="0" y="348"/>
                      <a:pt x="0" y="348"/>
                      <a:pt x="0" y="348"/>
                    </a:cubicBezTo>
                    <a:cubicBezTo>
                      <a:pt x="6" y="353"/>
                      <a:pt x="13" y="358"/>
                      <a:pt x="19" y="363"/>
                    </a:cubicBezTo>
                    <a:cubicBezTo>
                      <a:pt x="212" y="354"/>
                      <a:pt x="365" y="195"/>
                      <a:pt x="36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p4"/>
              <p:cNvSpPr/>
              <p:nvPr/>
            </p:nvSpPr>
            <p:spPr>
              <a:xfrm>
                <a:off x="2000" y="3095"/>
                <a:ext cx="596" cy="596"/>
              </a:xfrm>
              <a:custGeom>
                <a:rect b="b" l="l" r="r" t="t"/>
                <a:pathLst>
                  <a:path extrusionOk="0" h="348" w="348">
                    <a:moveTo>
                      <a:pt x="32" y="0"/>
                    </a:moveTo>
                    <a:cubicBezTo>
                      <a:pt x="0" y="0"/>
                      <a:pt x="0" y="0"/>
                      <a:pt x="0" y="0"/>
                    </a:cubicBezTo>
                    <a:cubicBezTo>
                      <a:pt x="0" y="0"/>
                      <a:pt x="0" y="0"/>
                      <a:pt x="0" y="0"/>
                    </a:cubicBezTo>
                    <a:cubicBezTo>
                      <a:pt x="0" y="192"/>
                      <a:pt x="156" y="348"/>
                      <a:pt x="348" y="348"/>
                    </a:cubicBezTo>
                    <a:cubicBezTo>
                      <a:pt x="334" y="337"/>
                      <a:pt x="320" y="326"/>
                      <a:pt x="306" y="314"/>
                    </a:cubicBezTo>
                    <a:cubicBezTo>
                      <a:pt x="151" y="293"/>
                      <a:pt x="32" y="161"/>
                      <a:pt x="32"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4"/>
              <p:cNvSpPr/>
              <p:nvPr/>
            </p:nvSpPr>
            <p:spPr>
              <a:xfrm>
                <a:off x="2524" y="3095"/>
                <a:ext cx="669" cy="596"/>
              </a:xfrm>
              <a:custGeom>
                <a:rect b="b" l="l" r="r" t="t"/>
                <a:pathLst>
                  <a:path extrusionOk="0" h="348" w="391">
                    <a:moveTo>
                      <a:pt x="391" y="0"/>
                    </a:moveTo>
                    <a:cubicBezTo>
                      <a:pt x="360" y="0"/>
                      <a:pt x="360" y="0"/>
                      <a:pt x="360" y="0"/>
                    </a:cubicBezTo>
                    <a:cubicBezTo>
                      <a:pt x="360" y="175"/>
                      <a:pt x="218" y="317"/>
                      <a:pt x="43" y="317"/>
                    </a:cubicBezTo>
                    <a:cubicBezTo>
                      <a:pt x="28" y="317"/>
                      <a:pt x="14" y="316"/>
                      <a:pt x="0" y="314"/>
                    </a:cubicBezTo>
                    <a:cubicBezTo>
                      <a:pt x="14" y="326"/>
                      <a:pt x="28" y="337"/>
                      <a:pt x="42" y="348"/>
                    </a:cubicBezTo>
                    <a:cubicBezTo>
                      <a:pt x="42" y="348"/>
                      <a:pt x="42" y="348"/>
                      <a:pt x="43" y="348"/>
                    </a:cubicBezTo>
                    <a:cubicBezTo>
                      <a:pt x="235" y="348"/>
                      <a:pt x="391" y="192"/>
                      <a:pt x="391" y="0"/>
                    </a:cubicBezTo>
                    <a:cubicBezTo>
                      <a:pt x="391" y="0"/>
                      <a:pt x="391" y="0"/>
                      <a:pt x="39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4"/>
              <p:cNvSpPr/>
              <p:nvPr/>
            </p:nvSpPr>
            <p:spPr>
              <a:xfrm>
                <a:off x="2055" y="3095"/>
                <a:ext cx="469" cy="537"/>
              </a:xfrm>
              <a:custGeom>
                <a:rect b="b" l="l" r="r" t="t"/>
                <a:pathLst>
                  <a:path extrusionOk="0" h="314" w="274">
                    <a:moveTo>
                      <a:pt x="173" y="254"/>
                    </a:moveTo>
                    <a:cubicBezTo>
                      <a:pt x="172" y="254"/>
                      <a:pt x="171" y="254"/>
                      <a:pt x="170" y="253"/>
                    </a:cubicBezTo>
                    <a:cubicBezTo>
                      <a:pt x="167" y="251"/>
                      <a:pt x="167" y="244"/>
                      <a:pt x="171" y="237"/>
                    </a:cubicBezTo>
                    <a:cubicBezTo>
                      <a:pt x="174" y="231"/>
                      <a:pt x="179" y="228"/>
                      <a:pt x="182" y="228"/>
                    </a:cubicBezTo>
                    <a:cubicBezTo>
                      <a:pt x="183" y="228"/>
                      <a:pt x="184" y="228"/>
                      <a:pt x="185" y="229"/>
                    </a:cubicBezTo>
                    <a:cubicBezTo>
                      <a:pt x="188" y="231"/>
                      <a:pt x="188" y="238"/>
                      <a:pt x="184" y="245"/>
                    </a:cubicBezTo>
                    <a:cubicBezTo>
                      <a:pt x="181" y="250"/>
                      <a:pt x="177" y="254"/>
                      <a:pt x="173" y="254"/>
                    </a:cubicBezTo>
                    <a:moveTo>
                      <a:pt x="132" y="225"/>
                    </a:moveTo>
                    <a:cubicBezTo>
                      <a:pt x="131" y="225"/>
                      <a:pt x="130" y="225"/>
                      <a:pt x="129" y="224"/>
                    </a:cubicBezTo>
                    <a:cubicBezTo>
                      <a:pt x="125" y="221"/>
                      <a:pt x="127" y="214"/>
                      <a:pt x="132" y="208"/>
                    </a:cubicBezTo>
                    <a:cubicBezTo>
                      <a:pt x="135" y="204"/>
                      <a:pt x="140" y="201"/>
                      <a:pt x="144" y="201"/>
                    </a:cubicBezTo>
                    <a:cubicBezTo>
                      <a:pt x="145" y="201"/>
                      <a:pt x="146" y="201"/>
                      <a:pt x="147" y="202"/>
                    </a:cubicBezTo>
                    <a:cubicBezTo>
                      <a:pt x="150" y="205"/>
                      <a:pt x="149" y="212"/>
                      <a:pt x="144" y="218"/>
                    </a:cubicBezTo>
                    <a:cubicBezTo>
                      <a:pt x="140" y="223"/>
                      <a:pt x="136" y="225"/>
                      <a:pt x="132" y="225"/>
                    </a:cubicBezTo>
                    <a:moveTo>
                      <a:pt x="97" y="190"/>
                    </a:moveTo>
                    <a:cubicBezTo>
                      <a:pt x="95" y="190"/>
                      <a:pt x="94" y="189"/>
                      <a:pt x="93" y="188"/>
                    </a:cubicBezTo>
                    <a:cubicBezTo>
                      <a:pt x="90" y="185"/>
                      <a:pt x="92" y="178"/>
                      <a:pt x="98" y="173"/>
                    </a:cubicBezTo>
                    <a:cubicBezTo>
                      <a:pt x="102" y="169"/>
                      <a:pt x="106" y="168"/>
                      <a:pt x="110" y="168"/>
                    </a:cubicBezTo>
                    <a:cubicBezTo>
                      <a:pt x="112" y="168"/>
                      <a:pt x="113" y="168"/>
                      <a:pt x="114" y="170"/>
                    </a:cubicBezTo>
                    <a:cubicBezTo>
                      <a:pt x="117" y="173"/>
                      <a:pt x="115" y="180"/>
                      <a:pt x="109" y="185"/>
                    </a:cubicBezTo>
                    <a:cubicBezTo>
                      <a:pt x="105" y="188"/>
                      <a:pt x="101" y="190"/>
                      <a:pt x="97" y="190"/>
                    </a:cubicBezTo>
                    <a:moveTo>
                      <a:pt x="70" y="149"/>
                    </a:moveTo>
                    <a:cubicBezTo>
                      <a:pt x="67" y="149"/>
                      <a:pt x="64" y="148"/>
                      <a:pt x="63" y="146"/>
                    </a:cubicBezTo>
                    <a:cubicBezTo>
                      <a:pt x="61" y="142"/>
                      <a:pt x="65" y="136"/>
                      <a:pt x="72" y="132"/>
                    </a:cubicBezTo>
                    <a:cubicBezTo>
                      <a:pt x="75" y="130"/>
                      <a:pt x="79" y="129"/>
                      <a:pt x="82" y="129"/>
                    </a:cubicBezTo>
                    <a:cubicBezTo>
                      <a:pt x="85" y="129"/>
                      <a:pt x="87" y="130"/>
                      <a:pt x="88" y="132"/>
                    </a:cubicBezTo>
                    <a:cubicBezTo>
                      <a:pt x="90" y="136"/>
                      <a:pt x="86" y="142"/>
                      <a:pt x="80" y="146"/>
                    </a:cubicBezTo>
                    <a:cubicBezTo>
                      <a:pt x="76" y="148"/>
                      <a:pt x="73" y="149"/>
                      <a:pt x="70" y="149"/>
                    </a:cubicBezTo>
                    <a:moveTo>
                      <a:pt x="50" y="104"/>
                    </a:moveTo>
                    <a:cubicBezTo>
                      <a:pt x="46" y="104"/>
                      <a:pt x="43" y="102"/>
                      <a:pt x="42" y="100"/>
                    </a:cubicBezTo>
                    <a:cubicBezTo>
                      <a:pt x="40" y="96"/>
                      <a:pt x="45" y="90"/>
                      <a:pt x="52" y="88"/>
                    </a:cubicBezTo>
                    <a:cubicBezTo>
                      <a:pt x="55" y="87"/>
                      <a:pt x="58" y="86"/>
                      <a:pt x="60" y="86"/>
                    </a:cubicBezTo>
                    <a:cubicBezTo>
                      <a:pt x="64" y="86"/>
                      <a:pt x="68" y="88"/>
                      <a:pt x="69" y="90"/>
                    </a:cubicBezTo>
                    <a:cubicBezTo>
                      <a:pt x="70" y="94"/>
                      <a:pt x="65" y="100"/>
                      <a:pt x="58" y="102"/>
                    </a:cubicBezTo>
                    <a:cubicBezTo>
                      <a:pt x="55" y="103"/>
                      <a:pt x="53" y="104"/>
                      <a:pt x="50" y="104"/>
                    </a:cubicBezTo>
                    <a:moveTo>
                      <a:pt x="20" y="0"/>
                    </a:moveTo>
                    <a:cubicBezTo>
                      <a:pt x="0" y="0"/>
                      <a:pt x="0" y="0"/>
                      <a:pt x="0" y="0"/>
                    </a:cubicBezTo>
                    <a:cubicBezTo>
                      <a:pt x="0" y="0"/>
                      <a:pt x="0" y="0"/>
                      <a:pt x="0" y="0"/>
                    </a:cubicBezTo>
                    <a:cubicBezTo>
                      <a:pt x="0" y="161"/>
                      <a:pt x="119" y="293"/>
                      <a:pt x="274" y="314"/>
                    </a:cubicBezTo>
                    <a:cubicBezTo>
                      <a:pt x="258" y="300"/>
                      <a:pt x="242" y="285"/>
                      <a:pt x="226" y="270"/>
                    </a:cubicBezTo>
                    <a:cubicBezTo>
                      <a:pt x="224" y="273"/>
                      <a:pt x="221" y="275"/>
                      <a:pt x="218" y="275"/>
                    </a:cubicBezTo>
                    <a:cubicBezTo>
                      <a:pt x="218" y="275"/>
                      <a:pt x="217" y="275"/>
                      <a:pt x="217" y="275"/>
                    </a:cubicBezTo>
                    <a:cubicBezTo>
                      <a:pt x="213" y="273"/>
                      <a:pt x="211" y="266"/>
                      <a:pt x="214" y="259"/>
                    </a:cubicBezTo>
                    <a:cubicBezTo>
                      <a:pt x="214" y="258"/>
                      <a:pt x="214" y="258"/>
                      <a:pt x="214" y="258"/>
                    </a:cubicBezTo>
                    <a:cubicBezTo>
                      <a:pt x="153" y="196"/>
                      <a:pt x="98" y="128"/>
                      <a:pt x="52" y="53"/>
                    </a:cubicBezTo>
                    <a:cubicBezTo>
                      <a:pt x="49" y="54"/>
                      <a:pt x="47" y="55"/>
                      <a:pt x="44" y="56"/>
                    </a:cubicBezTo>
                    <a:cubicBezTo>
                      <a:pt x="43" y="56"/>
                      <a:pt x="41" y="56"/>
                      <a:pt x="40" y="56"/>
                    </a:cubicBezTo>
                    <a:cubicBezTo>
                      <a:pt x="34" y="56"/>
                      <a:pt x="29" y="54"/>
                      <a:pt x="29" y="51"/>
                    </a:cubicBezTo>
                    <a:cubicBezTo>
                      <a:pt x="28" y="46"/>
                      <a:pt x="34" y="42"/>
                      <a:pt x="41" y="40"/>
                    </a:cubicBezTo>
                    <a:cubicBezTo>
                      <a:pt x="42" y="40"/>
                      <a:pt x="43" y="40"/>
                      <a:pt x="43" y="40"/>
                    </a:cubicBezTo>
                    <a:cubicBezTo>
                      <a:pt x="35" y="27"/>
                      <a:pt x="28" y="13"/>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4"/>
              <p:cNvSpPr/>
              <p:nvPr/>
            </p:nvSpPr>
            <p:spPr>
              <a:xfrm>
                <a:off x="2089" y="3095"/>
                <a:ext cx="1051" cy="543"/>
              </a:xfrm>
              <a:custGeom>
                <a:rect b="b" l="l" r="r" t="t"/>
                <a:pathLst>
                  <a:path extrusionOk="0" h="317" w="614">
                    <a:moveTo>
                      <a:pt x="297" y="292"/>
                    </a:moveTo>
                    <a:cubicBezTo>
                      <a:pt x="292" y="292"/>
                      <a:pt x="289" y="286"/>
                      <a:pt x="289" y="278"/>
                    </a:cubicBezTo>
                    <a:cubicBezTo>
                      <a:pt x="289" y="270"/>
                      <a:pt x="292" y="264"/>
                      <a:pt x="297" y="264"/>
                    </a:cubicBezTo>
                    <a:cubicBezTo>
                      <a:pt x="301" y="264"/>
                      <a:pt x="305" y="270"/>
                      <a:pt x="305" y="278"/>
                    </a:cubicBezTo>
                    <a:cubicBezTo>
                      <a:pt x="305" y="286"/>
                      <a:pt x="301" y="292"/>
                      <a:pt x="297" y="292"/>
                    </a:cubicBezTo>
                    <a:moveTo>
                      <a:pt x="247" y="288"/>
                    </a:moveTo>
                    <a:cubicBezTo>
                      <a:pt x="246" y="288"/>
                      <a:pt x="246" y="288"/>
                      <a:pt x="246" y="288"/>
                    </a:cubicBezTo>
                    <a:cubicBezTo>
                      <a:pt x="242" y="287"/>
                      <a:pt x="239" y="280"/>
                      <a:pt x="241" y="273"/>
                    </a:cubicBezTo>
                    <a:cubicBezTo>
                      <a:pt x="242" y="265"/>
                      <a:pt x="246" y="260"/>
                      <a:pt x="250" y="260"/>
                    </a:cubicBezTo>
                    <a:cubicBezTo>
                      <a:pt x="250" y="260"/>
                      <a:pt x="251" y="260"/>
                      <a:pt x="251" y="260"/>
                    </a:cubicBezTo>
                    <a:cubicBezTo>
                      <a:pt x="255" y="261"/>
                      <a:pt x="258" y="268"/>
                      <a:pt x="256" y="275"/>
                    </a:cubicBezTo>
                    <a:cubicBezTo>
                      <a:pt x="255" y="283"/>
                      <a:pt x="251" y="288"/>
                      <a:pt x="247" y="288"/>
                    </a:cubicBezTo>
                    <a:moveTo>
                      <a:pt x="347" y="288"/>
                    </a:moveTo>
                    <a:cubicBezTo>
                      <a:pt x="343" y="288"/>
                      <a:pt x="339" y="283"/>
                      <a:pt x="337" y="275"/>
                    </a:cubicBezTo>
                    <a:cubicBezTo>
                      <a:pt x="336" y="268"/>
                      <a:pt x="338" y="261"/>
                      <a:pt x="343" y="260"/>
                    </a:cubicBezTo>
                    <a:cubicBezTo>
                      <a:pt x="343" y="260"/>
                      <a:pt x="343" y="260"/>
                      <a:pt x="343" y="260"/>
                    </a:cubicBezTo>
                    <a:cubicBezTo>
                      <a:pt x="347" y="260"/>
                      <a:pt x="352" y="265"/>
                      <a:pt x="353" y="273"/>
                    </a:cubicBezTo>
                    <a:cubicBezTo>
                      <a:pt x="354" y="280"/>
                      <a:pt x="352" y="287"/>
                      <a:pt x="348" y="288"/>
                    </a:cubicBezTo>
                    <a:cubicBezTo>
                      <a:pt x="347" y="288"/>
                      <a:pt x="347" y="288"/>
                      <a:pt x="347" y="288"/>
                    </a:cubicBezTo>
                    <a:moveTo>
                      <a:pt x="395" y="275"/>
                    </a:moveTo>
                    <a:cubicBezTo>
                      <a:pt x="391" y="275"/>
                      <a:pt x="387" y="271"/>
                      <a:pt x="385" y="264"/>
                    </a:cubicBezTo>
                    <a:cubicBezTo>
                      <a:pt x="382" y="257"/>
                      <a:pt x="383" y="250"/>
                      <a:pt x="387" y="248"/>
                    </a:cubicBezTo>
                    <a:cubicBezTo>
                      <a:pt x="388" y="248"/>
                      <a:pt x="388" y="248"/>
                      <a:pt x="389" y="248"/>
                    </a:cubicBezTo>
                    <a:cubicBezTo>
                      <a:pt x="393" y="248"/>
                      <a:pt x="397" y="252"/>
                      <a:pt x="399" y="259"/>
                    </a:cubicBezTo>
                    <a:cubicBezTo>
                      <a:pt x="402" y="266"/>
                      <a:pt x="401" y="273"/>
                      <a:pt x="397" y="275"/>
                    </a:cubicBezTo>
                    <a:cubicBezTo>
                      <a:pt x="396" y="275"/>
                      <a:pt x="396" y="275"/>
                      <a:pt x="395" y="275"/>
                    </a:cubicBezTo>
                    <a:moveTo>
                      <a:pt x="441" y="254"/>
                    </a:moveTo>
                    <a:cubicBezTo>
                      <a:pt x="437" y="254"/>
                      <a:pt x="432" y="250"/>
                      <a:pt x="429" y="245"/>
                    </a:cubicBezTo>
                    <a:cubicBezTo>
                      <a:pt x="425" y="238"/>
                      <a:pt x="425" y="231"/>
                      <a:pt x="429" y="229"/>
                    </a:cubicBezTo>
                    <a:cubicBezTo>
                      <a:pt x="430" y="228"/>
                      <a:pt x="430" y="228"/>
                      <a:pt x="431" y="228"/>
                    </a:cubicBezTo>
                    <a:cubicBezTo>
                      <a:pt x="435" y="228"/>
                      <a:pt x="440" y="231"/>
                      <a:pt x="443" y="237"/>
                    </a:cubicBezTo>
                    <a:cubicBezTo>
                      <a:pt x="447" y="244"/>
                      <a:pt x="447" y="251"/>
                      <a:pt x="443" y="253"/>
                    </a:cubicBezTo>
                    <a:cubicBezTo>
                      <a:pt x="442" y="254"/>
                      <a:pt x="441" y="254"/>
                      <a:pt x="441" y="254"/>
                    </a:cubicBezTo>
                    <a:moveTo>
                      <a:pt x="481" y="225"/>
                    </a:moveTo>
                    <a:cubicBezTo>
                      <a:pt x="478" y="225"/>
                      <a:pt x="473" y="223"/>
                      <a:pt x="470" y="218"/>
                    </a:cubicBezTo>
                    <a:cubicBezTo>
                      <a:pt x="465" y="212"/>
                      <a:pt x="463" y="205"/>
                      <a:pt x="467" y="202"/>
                    </a:cubicBezTo>
                    <a:cubicBezTo>
                      <a:pt x="467" y="201"/>
                      <a:pt x="469" y="201"/>
                      <a:pt x="470" y="201"/>
                    </a:cubicBezTo>
                    <a:cubicBezTo>
                      <a:pt x="473" y="201"/>
                      <a:pt x="478" y="204"/>
                      <a:pt x="482" y="208"/>
                    </a:cubicBezTo>
                    <a:cubicBezTo>
                      <a:pt x="487" y="214"/>
                      <a:pt x="488" y="221"/>
                      <a:pt x="485" y="224"/>
                    </a:cubicBezTo>
                    <a:cubicBezTo>
                      <a:pt x="484" y="225"/>
                      <a:pt x="483" y="225"/>
                      <a:pt x="481" y="225"/>
                    </a:cubicBezTo>
                    <a:moveTo>
                      <a:pt x="297" y="227"/>
                    </a:moveTo>
                    <a:cubicBezTo>
                      <a:pt x="292" y="227"/>
                      <a:pt x="289" y="221"/>
                      <a:pt x="289" y="213"/>
                    </a:cubicBezTo>
                    <a:cubicBezTo>
                      <a:pt x="289" y="205"/>
                      <a:pt x="292" y="199"/>
                      <a:pt x="297" y="199"/>
                    </a:cubicBezTo>
                    <a:cubicBezTo>
                      <a:pt x="301" y="199"/>
                      <a:pt x="305" y="205"/>
                      <a:pt x="305" y="213"/>
                    </a:cubicBezTo>
                    <a:cubicBezTo>
                      <a:pt x="305" y="221"/>
                      <a:pt x="301" y="227"/>
                      <a:pt x="297" y="227"/>
                    </a:cubicBezTo>
                    <a:moveTo>
                      <a:pt x="258" y="224"/>
                    </a:moveTo>
                    <a:cubicBezTo>
                      <a:pt x="258" y="224"/>
                      <a:pt x="258" y="224"/>
                      <a:pt x="257" y="224"/>
                    </a:cubicBezTo>
                    <a:cubicBezTo>
                      <a:pt x="253" y="223"/>
                      <a:pt x="251" y="216"/>
                      <a:pt x="252" y="208"/>
                    </a:cubicBezTo>
                    <a:cubicBezTo>
                      <a:pt x="253" y="201"/>
                      <a:pt x="257" y="196"/>
                      <a:pt x="261" y="196"/>
                    </a:cubicBezTo>
                    <a:cubicBezTo>
                      <a:pt x="262" y="196"/>
                      <a:pt x="262" y="196"/>
                      <a:pt x="262" y="196"/>
                    </a:cubicBezTo>
                    <a:cubicBezTo>
                      <a:pt x="266" y="197"/>
                      <a:pt x="269" y="203"/>
                      <a:pt x="268" y="211"/>
                    </a:cubicBezTo>
                    <a:cubicBezTo>
                      <a:pt x="266" y="218"/>
                      <a:pt x="262" y="224"/>
                      <a:pt x="258" y="224"/>
                    </a:cubicBezTo>
                    <a:moveTo>
                      <a:pt x="335" y="224"/>
                    </a:moveTo>
                    <a:cubicBezTo>
                      <a:pt x="331" y="224"/>
                      <a:pt x="327" y="218"/>
                      <a:pt x="326" y="211"/>
                    </a:cubicBezTo>
                    <a:cubicBezTo>
                      <a:pt x="325" y="203"/>
                      <a:pt x="327" y="197"/>
                      <a:pt x="331" y="196"/>
                    </a:cubicBezTo>
                    <a:cubicBezTo>
                      <a:pt x="332" y="196"/>
                      <a:pt x="332" y="196"/>
                      <a:pt x="332" y="196"/>
                    </a:cubicBezTo>
                    <a:cubicBezTo>
                      <a:pt x="336" y="196"/>
                      <a:pt x="340" y="201"/>
                      <a:pt x="342" y="208"/>
                    </a:cubicBezTo>
                    <a:cubicBezTo>
                      <a:pt x="343" y="216"/>
                      <a:pt x="341" y="223"/>
                      <a:pt x="336" y="224"/>
                    </a:cubicBezTo>
                    <a:cubicBezTo>
                      <a:pt x="336" y="224"/>
                      <a:pt x="336" y="224"/>
                      <a:pt x="335" y="224"/>
                    </a:cubicBezTo>
                    <a:moveTo>
                      <a:pt x="221" y="214"/>
                    </a:moveTo>
                    <a:cubicBezTo>
                      <a:pt x="220" y="214"/>
                      <a:pt x="219" y="214"/>
                      <a:pt x="219" y="214"/>
                    </a:cubicBezTo>
                    <a:cubicBezTo>
                      <a:pt x="215" y="212"/>
                      <a:pt x="214" y="205"/>
                      <a:pt x="216" y="197"/>
                    </a:cubicBezTo>
                    <a:cubicBezTo>
                      <a:pt x="219" y="191"/>
                      <a:pt x="223" y="187"/>
                      <a:pt x="227" y="187"/>
                    </a:cubicBezTo>
                    <a:cubicBezTo>
                      <a:pt x="228" y="187"/>
                      <a:pt x="228" y="187"/>
                      <a:pt x="229" y="187"/>
                    </a:cubicBezTo>
                    <a:cubicBezTo>
                      <a:pt x="233" y="188"/>
                      <a:pt x="234" y="196"/>
                      <a:pt x="231" y="203"/>
                    </a:cubicBezTo>
                    <a:cubicBezTo>
                      <a:pt x="229" y="209"/>
                      <a:pt x="224" y="214"/>
                      <a:pt x="221" y="214"/>
                    </a:cubicBezTo>
                    <a:moveTo>
                      <a:pt x="373" y="214"/>
                    </a:moveTo>
                    <a:cubicBezTo>
                      <a:pt x="369" y="214"/>
                      <a:pt x="365" y="209"/>
                      <a:pt x="362" y="203"/>
                    </a:cubicBezTo>
                    <a:cubicBezTo>
                      <a:pt x="360" y="196"/>
                      <a:pt x="361" y="188"/>
                      <a:pt x="365" y="187"/>
                    </a:cubicBezTo>
                    <a:cubicBezTo>
                      <a:pt x="365" y="187"/>
                      <a:pt x="366" y="187"/>
                      <a:pt x="366" y="187"/>
                    </a:cubicBezTo>
                    <a:cubicBezTo>
                      <a:pt x="370" y="187"/>
                      <a:pt x="375" y="191"/>
                      <a:pt x="377" y="197"/>
                    </a:cubicBezTo>
                    <a:cubicBezTo>
                      <a:pt x="380" y="205"/>
                      <a:pt x="379" y="212"/>
                      <a:pt x="375" y="214"/>
                    </a:cubicBezTo>
                    <a:cubicBezTo>
                      <a:pt x="374" y="214"/>
                      <a:pt x="374" y="214"/>
                      <a:pt x="373" y="214"/>
                    </a:cubicBezTo>
                    <a:moveTo>
                      <a:pt x="185" y="197"/>
                    </a:moveTo>
                    <a:cubicBezTo>
                      <a:pt x="185" y="197"/>
                      <a:pt x="184" y="197"/>
                      <a:pt x="183" y="197"/>
                    </a:cubicBezTo>
                    <a:cubicBezTo>
                      <a:pt x="179" y="195"/>
                      <a:pt x="179" y="187"/>
                      <a:pt x="183" y="181"/>
                    </a:cubicBezTo>
                    <a:cubicBezTo>
                      <a:pt x="186" y="175"/>
                      <a:pt x="191" y="172"/>
                      <a:pt x="195" y="172"/>
                    </a:cubicBezTo>
                    <a:cubicBezTo>
                      <a:pt x="196" y="172"/>
                      <a:pt x="197" y="172"/>
                      <a:pt x="197" y="172"/>
                    </a:cubicBezTo>
                    <a:cubicBezTo>
                      <a:pt x="201" y="174"/>
                      <a:pt x="201" y="182"/>
                      <a:pt x="197" y="188"/>
                    </a:cubicBezTo>
                    <a:cubicBezTo>
                      <a:pt x="194" y="194"/>
                      <a:pt x="189" y="197"/>
                      <a:pt x="185" y="197"/>
                    </a:cubicBezTo>
                    <a:moveTo>
                      <a:pt x="408" y="197"/>
                    </a:moveTo>
                    <a:cubicBezTo>
                      <a:pt x="404" y="197"/>
                      <a:pt x="400" y="194"/>
                      <a:pt x="397" y="188"/>
                    </a:cubicBezTo>
                    <a:cubicBezTo>
                      <a:pt x="393" y="182"/>
                      <a:pt x="392" y="174"/>
                      <a:pt x="396" y="172"/>
                    </a:cubicBezTo>
                    <a:cubicBezTo>
                      <a:pt x="397" y="172"/>
                      <a:pt x="398" y="172"/>
                      <a:pt x="399" y="172"/>
                    </a:cubicBezTo>
                    <a:cubicBezTo>
                      <a:pt x="402" y="172"/>
                      <a:pt x="407" y="175"/>
                      <a:pt x="410" y="181"/>
                    </a:cubicBezTo>
                    <a:cubicBezTo>
                      <a:pt x="414" y="187"/>
                      <a:pt x="414" y="195"/>
                      <a:pt x="410" y="197"/>
                    </a:cubicBezTo>
                    <a:cubicBezTo>
                      <a:pt x="410" y="197"/>
                      <a:pt x="409" y="197"/>
                      <a:pt x="408" y="197"/>
                    </a:cubicBezTo>
                    <a:moveTo>
                      <a:pt x="516" y="190"/>
                    </a:moveTo>
                    <a:cubicBezTo>
                      <a:pt x="513" y="190"/>
                      <a:pt x="509" y="188"/>
                      <a:pt x="505" y="185"/>
                    </a:cubicBezTo>
                    <a:cubicBezTo>
                      <a:pt x="499" y="180"/>
                      <a:pt x="496" y="173"/>
                      <a:pt x="499" y="170"/>
                    </a:cubicBezTo>
                    <a:cubicBezTo>
                      <a:pt x="500" y="168"/>
                      <a:pt x="502" y="168"/>
                      <a:pt x="504" y="168"/>
                    </a:cubicBezTo>
                    <a:cubicBezTo>
                      <a:pt x="507" y="168"/>
                      <a:pt x="511" y="169"/>
                      <a:pt x="515" y="173"/>
                    </a:cubicBezTo>
                    <a:cubicBezTo>
                      <a:pt x="521" y="178"/>
                      <a:pt x="524" y="185"/>
                      <a:pt x="521" y="188"/>
                    </a:cubicBezTo>
                    <a:cubicBezTo>
                      <a:pt x="520" y="189"/>
                      <a:pt x="518" y="190"/>
                      <a:pt x="516" y="190"/>
                    </a:cubicBezTo>
                    <a:moveTo>
                      <a:pt x="154" y="175"/>
                    </a:moveTo>
                    <a:cubicBezTo>
                      <a:pt x="153" y="175"/>
                      <a:pt x="151" y="175"/>
                      <a:pt x="151" y="174"/>
                    </a:cubicBezTo>
                    <a:cubicBezTo>
                      <a:pt x="147" y="171"/>
                      <a:pt x="149" y="164"/>
                      <a:pt x="154" y="158"/>
                    </a:cubicBezTo>
                    <a:cubicBezTo>
                      <a:pt x="157" y="154"/>
                      <a:pt x="162" y="151"/>
                      <a:pt x="165" y="151"/>
                    </a:cubicBezTo>
                    <a:cubicBezTo>
                      <a:pt x="167" y="151"/>
                      <a:pt x="168" y="151"/>
                      <a:pt x="169" y="152"/>
                    </a:cubicBezTo>
                    <a:cubicBezTo>
                      <a:pt x="172" y="155"/>
                      <a:pt x="171" y="162"/>
                      <a:pt x="166" y="168"/>
                    </a:cubicBezTo>
                    <a:cubicBezTo>
                      <a:pt x="162" y="173"/>
                      <a:pt x="157" y="175"/>
                      <a:pt x="154" y="175"/>
                    </a:cubicBezTo>
                    <a:moveTo>
                      <a:pt x="440" y="175"/>
                    </a:moveTo>
                    <a:cubicBezTo>
                      <a:pt x="436" y="175"/>
                      <a:pt x="431" y="173"/>
                      <a:pt x="428" y="168"/>
                    </a:cubicBezTo>
                    <a:cubicBezTo>
                      <a:pt x="423" y="162"/>
                      <a:pt x="421" y="155"/>
                      <a:pt x="425" y="152"/>
                    </a:cubicBezTo>
                    <a:cubicBezTo>
                      <a:pt x="426" y="151"/>
                      <a:pt x="427" y="151"/>
                      <a:pt x="428" y="151"/>
                    </a:cubicBezTo>
                    <a:cubicBezTo>
                      <a:pt x="432" y="151"/>
                      <a:pt x="436" y="154"/>
                      <a:pt x="440" y="158"/>
                    </a:cubicBezTo>
                    <a:cubicBezTo>
                      <a:pt x="445" y="164"/>
                      <a:pt x="446" y="171"/>
                      <a:pt x="443" y="174"/>
                    </a:cubicBezTo>
                    <a:cubicBezTo>
                      <a:pt x="442" y="175"/>
                      <a:pt x="441" y="175"/>
                      <a:pt x="440" y="175"/>
                    </a:cubicBezTo>
                    <a:moveTo>
                      <a:pt x="270" y="158"/>
                    </a:moveTo>
                    <a:cubicBezTo>
                      <a:pt x="269" y="158"/>
                      <a:pt x="269" y="158"/>
                      <a:pt x="269" y="158"/>
                    </a:cubicBezTo>
                    <a:cubicBezTo>
                      <a:pt x="265" y="157"/>
                      <a:pt x="262" y="151"/>
                      <a:pt x="264" y="143"/>
                    </a:cubicBezTo>
                    <a:cubicBezTo>
                      <a:pt x="265" y="136"/>
                      <a:pt x="269" y="130"/>
                      <a:pt x="273" y="130"/>
                    </a:cubicBezTo>
                    <a:cubicBezTo>
                      <a:pt x="273" y="130"/>
                      <a:pt x="273" y="130"/>
                      <a:pt x="274" y="130"/>
                    </a:cubicBezTo>
                    <a:cubicBezTo>
                      <a:pt x="278" y="131"/>
                      <a:pt x="280" y="138"/>
                      <a:pt x="279" y="146"/>
                    </a:cubicBezTo>
                    <a:cubicBezTo>
                      <a:pt x="278" y="153"/>
                      <a:pt x="274" y="158"/>
                      <a:pt x="270" y="158"/>
                    </a:cubicBezTo>
                    <a:moveTo>
                      <a:pt x="324" y="158"/>
                    </a:moveTo>
                    <a:cubicBezTo>
                      <a:pt x="320" y="158"/>
                      <a:pt x="316" y="153"/>
                      <a:pt x="314" y="146"/>
                    </a:cubicBezTo>
                    <a:cubicBezTo>
                      <a:pt x="313" y="138"/>
                      <a:pt x="315" y="131"/>
                      <a:pt x="320" y="130"/>
                    </a:cubicBezTo>
                    <a:cubicBezTo>
                      <a:pt x="320" y="130"/>
                      <a:pt x="320" y="130"/>
                      <a:pt x="321" y="130"/>
                    </a:cubicBezTo>
                    <a:cubicBezTo>
                      <a:pt x="325" y="130"/>
                      <a:pt x="329" y="136"/>
                      <a:pt x="330" y="143"/>
                    </a:cubicBezTo>
                    <a:cubicBezTo>
                      <a:pt x="331" y="151"/>
                      <a:pt x="329" y="157"/>
                      <a:pt x="325" y="158"/>
                    </a:cubicBezTo>
                    <a:cubicBezTo>
                      <a:pt x="324" y="158"/>
                      <a:pt x="324" y="158"/>
                      <a:pt x="324" y="158"/>
                    </a:cubicBezTo>
                    <a:moveTo>
                      <a:pt x="544" y="149"/>
                    </a:moveTo>
                    <a:cubicBezTo>
                      <a:pt x="541" y="149"/>
                      <a:pt x="537" y="148"/>
                      <a:pt x="534" y="146"/>
                    </a:cubicBezTo>
                    <a:cubicBezTo>
                      <a:pt x="527" y="142"/>
                      <a:pt x="523" y="136"/>
                      <a:pt x="525" y="132"/>
                    </a:cubicBezTo>
                    <a:cubicBezTo>
                      <a:pt x="527" y="130"/>
                      <a:pt x="529" y="129"/>
                      <a:pt x="532" y="129"/>
                    </a:cubicBezTo>
                    <a:cubicBezTo>
                      <a:pt x="535" y="129"/>
                      <a:pt x="538" y="130"/>
                      <a:pt x="542" y="132"/>
                    </a:cubicBezTo>
                    <a:cubicBezTo>
                      <a:pt x="549" y="136"/>
                      <a:pt x="552" y="142"/>
                      <a:pt x="550" y="146"/>
                    </a:cubicBezTo>
                    <a:cubicBezTo>
                      <a:pt x="549" y="148"/>
                      <a:pt x="547" y="149"/>
                      <a:pt x="544" y="149"/>
                    </a:cubicBezTo>
                    <a:moveTo>
                      <a:pt x="127" y="148"/>
                    </a:moveTo>
                    <a:cubicBezTo>
                      <a:pt x="125" y="148"/>
                      <a:pt x="124" y="147"/>
                      <a:pt x="122" y="146"/>
                    </a:cubicBezTo>
                    <a:cubicBezTo>
                      <a:pt x="120" y="143"/>
                      <a:pt x="122" y="136"/>
                      <a:pt x="128" y="131"/>
                    </a:cubicBezTo>
                    <a:cubicBezTo>
                      <a:pt x="132" y="128"/>
                      <a:pt x="136" y="126"/>
                      <a:pt x="140" y="126"/>
                    </a:cubicBezTo>
                    <a:cubicBezTo>
                      <a:pt x="142" y="126"/>
                      <a:pt x="143" y="126"/>
                      <a:pt x="144" y="128"/>
                    </a:cubicBezTo>
                    <a:cubicBezTo>
                      <a:pt x="147" y="131"/>
                      <a:pt x="145" y="138"/>
                      <a:pt x="138" y="143"/>
                    </a:cubicBezTo>
                    <a:cubicBezTo>
                      <a:pt x="135" y="146"/>
                      <a:pt x="130" y="148"/>
                      <a:pt x="127" y="148"/>
                    </a:cubicBezTo>
                    <a:moveTo>
                      <a:pt x="466" y="148"/>
                    </a:moveTo>
                    <a:cubicBezTo>
                      <a:pt x="463" y="148"/>
                      <a:pt x="459" y="146"/>
                      <a:pt x="455" y="143"/>
                    </a:cubicBezTo>
                    <a:cubicBezTo>
                      <a:pt x="449" y="138"/>
                      <a:pt x="446" y="131"/>
                      <a:pt x="449" y="128"/>
                    </a:cubicBezTo>
                    <a:cubicBezTo>
                      <a:pt x="450" y="126"/>
                      <a:pt x="452" y="126"/>
                      <a:pt x="454" y="126"/>
                    </a:cubicBezTo>
                    <a:cubicBezTo>
                      <a:pt x="457" y="126"/>
                      <a:pt x="461" y="128"/>
                      <a:pt x="465" y="131"/>
                    </a:cubicBezTo>
                    <a:cubicBezTo>
                      <a:pt x="471" y="136"/>
                      <a:pt x="474" y="143"/>
                      <a:pt x="471" y="146"/>
                    </a:cubicBezTo>
                    <a:cubicBezTo>
                      <a:pt x="470" y="147"/>
                      <a:pt x="468" y="148"/>
                      <a:pt x="466" y="148"/>
                    </a:cubicBezTo>
                    <a:moveTo>
                      <a:pt x="219" y="140"/>
                    </a:moveTo>
                    <a:cubicBezTo>
                      <a:pt x="218" y="140"/>
                      <a:pt x="217" y="140"/>
                      <a:pt x="216" y="139"/>
                    </a:cubicBezTo>
                    <a:cubicBezTo>
                      <a:pt x="213" y="137"/>
                      <a:pt x="213" y="130"/>
                      <a:pt x="217" y="123"/>
                    </a:cubicBezTo>
                    <a:cubicBezTo>
                      <a:pt x="220" y="117"/>
                      <a:pt x="224" y="114"/>
                      <a:pt x="228" y="114"/>
                    </a:cubicBezTo>
                    <a:cubicBezTo>
                      <a:pt x="229" y="114"/>
                      <a:pt x="230" y="114"/>
                      <a:pt x="231" y="114"/>
                    </a:cubicBezTo>
                    <a:cubicBezTo>
                      <a:pt x="234" y="117"/>
                      <a:pt x="234" y="124"/>
                      <a:pt x="230" y="131"/>
                    </a:cubicBezTo>
                    <a:cubicBezTo>
                      <a:pt x="227" y="136"/>
                      <a:pt x="222" y="140"/>
                      <a:pt x="219" y="140"/>
                    </a:cubicBezTo>
                    <a:moveTo>
                      <a:pt x="375" y="140"/>
                    </a:moveTo>
                    <a:cubicBezTo>
                      <a:pt x="371" y="140"/>
                      <a:pt x="366" y="136"/>
                      <a:pt x="363" y="131"/>
                    </a:cubicBezTo>
                    <a:cubicBezTo>
                      <a:pt x="359" y="124"/>
                      <a:pt x="359" y="117"/>
                      <a:pt x="363" y="114"/>
                    </a:cubicBezTo>
                    <a:cubicBezTo>
                      <a:pt x="364" y="114"/>
                      <a:pt x="364" y="114"/>
                      <a:pt x="365" y="114"/>
                    </a:cubicBezTo>
                    <a:cubicBezTo>
                      <a:pt x="369" y="114"/>
                      <a:pt x="374" y="117"/>
                      <a:pt x="377" y="123"/>
                    </a:cubicBezTo>
                    <a:cubicBezTo>
                      <a:pt x="381" y="130"/>
                      <a:pt x="381" y="137"/>
                      <a:pt x="377" y="139"/>
                    </a:cubicBezTo>
                    <a:cubicBezTo>
                      <a:pt x="376" y="140"/>
                      <a:pt x="376" y="140"/>
                      <a:pt x="375" y="140"/>
                    </a:cubicBezTo>
                    <a:moveTo>
                      <a:pt x="106" y="116"/>
                    </a:moveTo>
                    <a:cubicBezTo>
                      <a:pt x="103" y="116"/>
                      <a:pt x="101" y="115"/>
                      <a:pt x="100" y="114"/>
                    </a:cubicBezTo>
                    <a:cubicBezTo>
                      <a:pt x="98" y="110"/>
                      <a:pt x="101" y="104"/>
                      <a:pt x="108" y="100"/>
                    </a:cubicBezTo>
                    <a:cubicBezTo>
                      <a:pt x="112" y="98"/>
                      <a:pt x="115" y="97"/>
                      <a:pt x="118" y="97"/>
                    </a:cubicBezTo>
                    <a:cubicBezTo>
                      <a:pt x="121" y="97"/>
                      <a:pt x="123" y="97"/>
                      <a:pt x="124" y="99"/>
                    </a:cubicBezTo>
                    <a:cubicBezTo>
                      <a:pt x="127" y="103"/>
                      <a:pt x="123" y="109"/>
                      <a:pt x="116" y="113"/>
                    </a:cubicBezTo>
                    <a:cubicBezTo>
                      <a:pt x="113" y="115"/>
                      <a:pt x="109" y="116"/>
                      <a:pt x="106" y="116"/>
                    </a:cubicBezTo>
                    <a:moveTo>
                      <a:pt x="488" y="116"/>
                    </a:moveTo>
                    <a:cubicBezTo>
                      <a:pt x="485" y="116"/>
                      <a:pt x="481" y="115"/>
                      <a:pt x="477" y="113"/>
                    </a:cubicBezTo>
                    <a:cubicBezTo>
                      <a:pt x="471" y="109"/>
                      <a:pt x="467" y="103"/>
                      <a:pt x="469" y="99"/>
                    </a:cubicBezTo>
                    <a:cubicBezTo>
                      <a:pt x="470" y="97"/>
                      <a:pt x="472" y="97"/>
                      <a:pt x="475" y="97"/>
                    </a:cubicBezTo>
                    <a:cubicBezTo>
                      <a:pt x="478" y="97"/>
                      <a:pt x="482" y="98"/>
                      <a:pt x="485" y="100"/>
                    </a:cubicBezTo>
                    <a:cubicBezTo>
                      <a:pt x="492" y="104"/>
                      <a:pt x="496" y="110"/>
                      <a:pt x="494" y="114"/>
                    </a:cubicBezTo>
                    <a:cubicBezTo>
                      <a:pt x="493" y="115"/>
                      <a:pt x="490" y="116"/>
                      <a:pt x="488" y="116"/>
                    </a:cubicBezTo>
                    <a:moveTo>
                      <a:pt x="563" y="104"/>
                    </a:moveTo>
                    <a:cubicBezTo>
                      <a:pt x="561" y="104"/>
                      <a:pt x="558" y="103"/>
                      <a:pt x="556" y="102"/>
                    </a:cubicBezTo>
                    <a:cubicBezTo>
                      <a:pt x="548" y="100"/>
                      <a:pt x="543" y="94"/>
                      <a:pt x="545" y="90"/>
                    </a:cubicBezTo>
                    <a:cubicBezTo>
                      <a:pt x="546" y="88"/>
                      <a:pt x="549" y="86"/>
                      <a:pt x="553" y="86"/>
                    </a:cubicBezTo>
                    <a:cubicBezTo>
                      <a:pt x="556" y="86"/>
                      <a:pt x="558" y="87"/>
                      <a:pt x="561" y="88"/>
                    </a:cubicBezTo>
                    <a:cubicBezTo>
                      <a:pt x="568" y="90"/>
                      <a:pt x="573" y="96"/>
                      <a:pt x="572" y="100"/>
                    </a:cubicBezTo>
                    <a:cubicBezTo>
                      <a:pt x="571" y="102"/>
                      <a:pt x="567" y="104"/>
                      <a:pt x="563" y="104"/>
                    </a:cubicBezTo>
                    <a:moveTo>
                      <a:pt x="178" y="105"/>
                    </a:moveTo>
                    <a:cubicBezTo>
                      <a:pt x="176" y="105"/>
                      <a:pt x="175" y="104"/>
                      <a:pt x="174" y="103"/>
                    </a:cubicBezTo>
                    <a:cubicBezTo>
                      <a:pt x="171" y="100"/>
                      <a:pt x="173" y="93"/>
                      <a:pt x="179" y="88"/>
                    </a:cubicBezTo>
                    <a:cubicBezTo>
                      <a:pt x="183" y="85"/>
                      <a:pt x="187" y="83"/>
                      <a:pt x="191" y="83"/>
                    </a:cubicBezTo>
                    <a:cubicBezTo>
                      <a:pt x="193" y="83"/>
                      <a:pt x="194" y="84"/>
                      <a:pt x="195" y="85"/>
                    </a:cubicBezTo>
                    <a:cubicBezTo>
                      <a:pt x="198" y="88"/>
                      <a:pt x="196" y="95"/>
                      <a:pt x="190" y="100"/>
                    </a:cubicBezTo>
                    <a:cubicBezTo>
                      <a:pt x="186" y="103"/>
                      <a:pt x="181" y="105"/>
                      <a:pt x="178" y="105"/>
                    </a:cubicBezTo>
                    <a:moveTo>
                      <a:pt x="415" y="105"/>
                    </a:moveTo>
                    <a:cubicBezTo>
                      <a:pt x="412" y="105"/>
                      <a:pt x="408" y="103"/>
                      <a:pt x="404" y="100"/>
                    </a:cubicBezTo>
                    <a:cubicBezTo>
                      <a:pt x="398" y="95"/>
                      <a:pt x="395" y="88"/>
                      <a:pt x="398" y="85"/>
                    </a:cubicBezTo>
                    <a:cubicBezTo>
                      <a:pt x="399" y="84"/>
                      <a:pt x="401" y="83"/>
                      <a:pt x="403" y="83"/>
                    </a:cubicBezTo>
                    <a:cubicBezTo>
                      <a:pt x="406" y="83"/>
                      <a:pt x="410" y="85"/>
                      <a:pt x="414" y="88"/>
                    </a:cubicBezTo>
                    <a:cubicBezTo>
                      <a:pt x="420" y="93"/>
                      <a:pt x="423" y="100"/>
                      <a:pt x="420" y="103"/>
                    </a:cubicBezTo>
                    <a:cubicBezTo>
                      <a:pt x="419" y="104"/>
                      <a:pt x="417" y="105"/>
                      <a:pt x="415" y="105"/>
                    </a:cubicBezTo>
                    <a:moveTo>
                      <a:pt x="91" y="82"/>
                    </a:moveTo>
                    <a:cubicBezTo>
                      <a:pt x="87" y="82"/>
                      <a:pt x="84" y="80"/>
                      <a:pt x="83" y="78"/>
                    </a:cubicBezTo>
                    <a:cubicBezTo>
                      <a:pt x="82" y="74"/>
                      <a:pt x="86" y="68"/>
                      <a:pt x="94" y="65"/>
                    </a:cubicBezTo>
                    <a:cubicBezTo>
                      <a:pt x="96" y="64"/>
                      <a:pt x="99" y="64"/>
                      <a:pt x="101" y="64"/>
                    </a:cubicBezTo>
                    <a:cubicBezTo>
                      <a:pt x="106" y="64"/>
                      <a:pt x="109" y="65"/>
                      <a:pt x="110" y="68"/>
                    </a:cubicBezTo>
                    <a:cubicBezTo>
                      <a:pt x="111" y="72"/>
                      <a:pt x="106" y="77"/>
                      <a:pt x="99" y="80"/>
                    </a:cubicBezTo>
                    <a:cubicBezTo>
                      <a:pt x="96" y="81"/>
                      <a:pt x="94" y="82"/>
                      <a:pt x="91" y="82"/>
                    </a:cubicBezTo>
                    <a:moveTo>
                      <a:pt x="502" y="82"/>
                    </a:moveTo>
                    <a:cubicBezTo>
                      <a:pt x="500" y="82"/>
                      <a:pt x="497" y="81"/>
                      <a:pt x="494" y="80"/>
                    </a:cubicBezTo>
                    <a:cubicBezTo>
                      <a:pt x="487" y="77"/>
                      <a:pt x="482" y="72"/>
                      <a:pt x="484" y="68"/>
                    </a:cubicBezTo>
                    <a:cubicBezTo>
                      <a:pt x="485" y="65"/>
                      <a:pt x="488" y="64"/>
                      <a:pt x="492" y="64"/>
                    </a:cubicBezTo>
                    <a:cubicBezTo>
                      <a:pt x="494" y="64"/>
                      <a:pt x="497" y="64"/>
                      <a:pt x="500" y="65"/>
                    </a:cubicBezTo>
                    <a:cubicBezTo>
                      <a:pt x="507" y="68"/>
                      <a:pt x="512" y="74"/>
                      <a:pt x="510" y="78"/>
                    </a:cubicBezTo>
                    <a:cubicBezTo>
                      <a:pt x="510" y="80"/>
                      <a:pt x="506" y="82"/>
                      <a:pt x="502" y="82"/>
                    </a:cubicBezTo>
                    <a:moveTo>
                      <a:pt x="154" y="59"/>
                    </a:moveTo>
                    <a:cubicBezTo>
                      <a:pt x="150" y="59"/>
                      <a:pt x="147" y="57"/>
                      <a:pt x="146" y="55"/>
                    </a:cubicBezTo>
                    <a:cubicBezTo>
                      <a:pt x="144" y="51"/>
                      <a:pt x="149" y="45"/>
                      <a:pt x="156" y="43"/>
                    </a:cubicBezTo>
                    <a:cubicBezTo>
                      <a:pt x="159" y="42"/>
                      <a:pt x="162" y="41"/>
                      <a:pt x="164" y="41"/>
                    </a:cubicBezTo>
                    <a:cubicBezTo>
                      <a:pt x="168" y="41"/>
                      <a:pt x="171" y="42"/>
                      <a:pt x="172" y="45"/>
                    </a:cubicBezTo>
                    <a:cubicBezTo>
                      <a:pt x="174" y="49"/>
                      <a:pt x="169" y="55"/>
                      <a:pt x="162" y="57"/>
                    </a:cubicBezTo>
                    <a:cubicBezTo>
                      <a:pt x="159" y="58"/>
                      <a:pt x="156" y="59"/>
                      <a:pt x="154" y="59"/>
                    </a:cubicBezTo>
                    <a:moveTo>
                      <a:pt x="440" y="59"/>
                    </a:moveTo>
                    <a:cubicBezTo>
                      <a:pt x="437" y="59"/>
                      <a:pt x="434" y="58"/>
                      <a:pt x="432" y="57"/>
                    </a:cubicBezTo>
                    <a:cubicBezTo>
                      <a:pt x="424" y="55"/>
                      <a:pt x="420" y="49"/>
                      <a:pt x="421" y="45"/>
                    </a:cubicBezTo>
                    <a:cubicBezTo>
                      <a:pt x="422" y="42"/>
                      <a:pt x="425" y="41"/>
                      <a:pt x="429" y="41"/>
                    </a:cubicBezTo>
                    <a:cubicBezTo>
                      <a:pt x="432" y="41"/>
                      <a:pt x="434" y="42"/>
                      <a:pt x="437" y="43"/>
                    </a:cubicBezTo>
                    <a:cubicBezTo>
                      <a:pt x="445" y="45"/>
                      <a:pt x="449" y="51"/>
                      <a:pt x="448" y="55"/>
                    </a:cubicBezTo>
                    <a:cubicBezTo>
                      <a:pt x="447" y="57"/>
                      <a:pt x="444" y="59"/>
                      <a:pt x="440" y="59"/>
                    </a:cubicBezTo>
                    <a:moveTo>
                      <a:pt x="574" y="56"/>
                    </a:moveTo>
                    <a:cubicBezTo>
                      <a:pt x="572" y="56"/>
                      <a:pt x="571" y="56"/>
                      <a:pt x="569" y="56"/>
                    </a:cubicBezTo>
                    <a:cubicBezTo>
                      <a:pt x="562" y="55"/>
                      <a:pt x="556" y="50"/>
                      <a:pt x="557" y="46"/>
                    </a:cubicBezTo>
                    <a:cubicBezTo>
                      <a:pt x="557" y="42"/>
                      <a:pt x="562" y="40"/>
                      <a:pt x="568" y="40"/>
                    </a:cubicBezTo>
                    <a:cubicBezTo>
                      <a:pt x="569" y="40"/>
                      <a:pt x="571" y="40"/>
                      <a:pt x="572" y="40"/>
                    </a:cubicBezTo>
                    <a:cubicBezTo>
                      <a:pt x="580" y="42"/>
                      <a:pt x="586" y="46"/>
                      <a:pt x="585" y="51"/>
                    </a:cubicBezTo>
                    <a:cubicBezTo>
                      <a:pt x="584" y="54"/>
                      <a:pt x="580" y="56"/>
                      <a:pt x="574" y="56"/>
                    </a:cubicBezTo>
                    <a:moveTo>
                      <a:pt x="84" y="45"/>
                    </a:moveTo>
                    <a:cubicBezTo>
                      <a:pt x="78" y="45"/>
                      <a:pt x="73" y="43"/>
                      <a:pt x="73" y="39"/>
                    </a:cubicBezTo>
                    <a:cubicBezTo>
                      <a:pt x="72" y="35"/>
                      <a:pt x="78" y="30"/>
                      <a:pt x="85" y="29"/>
                    </a:cubicBezTo>
                    <a:cubicBezTo>
                      <a:pt x="87" y="29"/>
                      <a:pt x="88" y="29"/>
                      <a:pt x="90" y="29"/>
                    </a:cubicBezTo>
                    <a:cubicBezTo>
                      <a:pt x="96" y="29"/>
                      <a:pt x="100" y="31"/>
                      <a:pt x="101" y="34"/>
                    </a:cubicBezTo>
                    <a:cubicBezTo>
                      <a:pt x="102" y="39"/>
                      <a:pt x="96" y="43"/>
                      <a:pt x="88" y="45"/>
                    </a:cubicBezTo>
                    <a:cubicBezTo>
                      <a:pt x="87" y="45"/>
                      <a:pt x="85" y="45"/>
                      <a:pt x="84" y="45"/>
                    </a:cubicBezTo>
                    <a:moveTo>
                      <a:pt x="510" y="45"/>
                    </a:moveTo>
                    <a:cubicBezTo>
                      <a:pt x="508" y="45"/>
                      <a:pt x="507" y="45"/>
                      <a:pt x="505" y="45"/>
                    </a:cubicBezTo>
                    <a:cubicBezTo>
                      <a:pt x="498" y="43"/>
                      <a:pt x="492" y="39"/>
                      <a:pt x="493" y="34"/>
                    </a:cubicBezTo>
                    <a:cubicBezTo>
                      <a:pt x="493" y="31"/>
                      <a:pt x="498" y="29"/>
                      <a:pt x="504" y="29"/>
                    </a:cubicBezTo>
                    <a:cubicBezTo>
                      <a:pt x="505" y="29"/>
                      <a:pt x="507" y="29"/>
                      <a:pt x="508" y="29"/>
                    </a:cubicBezTo>
                    <a:cubicBezTo>
                      <a:pt x="516" y="30"/>
                      <a:pt x="522" y="35"/>
                      <a:pt x="521" y="39"/>
                    </a:cubicBezTo>
                    <a:cubicBezTo>
                      <a:pt x="520" y="43"/>
                      <a:pt x="516" y="45"/>
                      <a:pt x="510" y="45"/>
                    </a:cubicBezTo>
                    <a:moveTo>
                      <a:pt x="614" y="0"/>
                    </a:moveTo>
                    <a:cubicBezTo>
                      <a:pt x="0" y="0"/>
                      <a:pt x="0" y="0"/>
                      <a:pt x="0" y="0"/>
                    </a:cubicBezTo>
                    <a:cubicBezTo>
                      <a:pt x="8" y="13"/>
                      <a:pt x="15" y="27"/>
                      <a:pt x="23" y="40"/>
                    </a:cubicBezTo>
                    <a:cubicBezTo>
                      <a:pt x="24" y="40"/>
                      <a:pt x="25" y="40"/>
                      <a:pt x="26" y="40"/>
                    </a:cubicBezTo>
                    <a:cubicBezTo>
                      <a:pt x="31" y="40"/>
                      <a:pt x="36" y="42"/>
                      <a:pt x="37" y="46"/>
                    </a:cubicBezTo>
                    <a:cubicBezTo>
                      <a:pt x="37" y="48"/>
                      <a:pt x="35" y="51"/>
                      <a:pt x="32" y="53"/>
                    </a:cubicBezTo>
                    <a:cubicBezTo>
                      <a:pt x="78" y="128"/>
                      <a:pt x="133" y="196"/>
                      <a:pt x="194" y="258"/>
                    </a:cubicBezTo>
                    <a:cubicBezTo>
                      <a:pt x="197" y="252"/>
                      <a:pt x="201" y="248"/>
                      <a:pt x="205" y="248"/>
                    </a:cubicBezTo>
                    <a:cubicBezTo>
                      <a:pt x="205" y="248"/>
                      <a:pt x="206" y="248"/>
                      <a:pt x="206" y="248"/>
                    </a:cubicBezTo>
                    <a:cubicBezTo>
                      <a:pt x="211" y="250"/>
                      <a:pt x="212" y="257"/>
                      <a:pt x="209" y="264"/>
                    </a:cubicBezTo>
                    <a:cubicBezTo>
                      <a:pt x="208" y="266"/>
                      <a:pt x="207" y="268"/>
                      <a:pt x="206" y="270"/>
                    </a:cubicBezTo>
                    <a:cubicBezTo>
                      <a:pt x="222" y="285"/>
                      <a:pt x="238" y="300"/>
                      <a:pt x="254" y="314"/>
                    </a:cubicBezTo>
                    <a:cubicBezTo>
                      <a:pt x="268" y="316"/>
                      <a:pt x="282" y="317"/>
                      <a:pt x="297" y="317"/>
                    </a:cubicBezTo>
                    <a:cubicBezTo>
                      <a:pt x="472" y="317"/>
                      <a:pt x="614" y="175"/>
                      <a:pt x="614" y="0"/>
                    </a:cubicBezTo>
                    <a:cubicBezTo>
                      <a:pt x="614" y="0"/>
                      <a:pt x="614" y="0"/>
                      <a:pt x="61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4"/>
              <p:cNvSpPr/>
              <p:nvPr/>
            </p:nvSpPr>
            <p:spPr>
              <a:xfrm>
                <a:off x="2584" y="3547"/>
                <a:ext cx="27" cy="48"/>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4"/>
              <p:cNvSpPr/>
              <p:nvPr/>
            </p:nvSpPr>
            <p:spPr>
              <a:xfrm>
                <a:off x="2584" y="3436"/>
                <a:ext cx="27" cy="48"/>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4"/>
              <p:cNvSpPr/>
              <p:nvPr/>
            </p:nvSpPr>
            <p:spPr>
              <a:xfrm>
                <a:off x="2625" y="3318"/>
                <a:ext cx="31" cy="48"/>
              </a:xfrm>
              <a:custGeom>
                <a:rect b="b" l="l" r="r" t="t"/>
                <a:pathLst>
                  <a:path extrusionOk="0" h="28" w="18">
                    <a:moveTo>
                      <a:pt x="8" y="0"/>
                    </a:moveTo>
                    <a:cubicBezTo>
                      <a:pt x="7" y="0"/>
                      <a:pt x="7" y="0"/>
                      <a:pt x="7" y="0"/>
                    </a:cubicBezTo>
                    <a:cubicBezTo>
                      <a:pt x="2" y="1"/>
                      <a:pt x="0" y="8"/>
                      <a:pt x="1" y="16"/>
                    </a:cubicBezTo>
                    <a:cubicBezTo>
                      <a:pt x="3" y="23"/>
                      <a:pt x="7" y="28"/>
                      <a:pt x="11" y="28"/>
                    </a:cubicBezTo>
                    <a:cubicBezTo>
                      <a:pt x="11" y="28"/>
                      <a:pt x="11" y="28"/>
                      <a:pt x="12" y="28"/>
                    </a:cubicBezTo>
                    <a:cubicBezTo>
                      <a:pt x="16" y="27"/>
                      <a:pt x="18" y="21"/>
                      <a:pt x="17" y="13"/>
                    </a:cubicBezTo>
                    <a:cubicBezTo>
                      <a:pt x="16" y="6"/>
                      <a:pt x="12"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4"/>
              <p:cNvSpPr/>
              <p:nvPr/>
            </p:nvSpPr>
            <p:spPr>
              <a:xfrm>
                <a:off x="2703" y="3290"/>
                <a:ext cx="38" cy="45"/>
              </a:xfrm>
              <a:custGeom>
                <a:rect b="b" l="l" r="r" t="t"/>
                <a:pathLst>
                  <a:path extrusionOk="0" h="26" w="22">
                    <a:moveTo>
                      <a:pt x="6" y="0"/>
                    </a:moveTo>
                    <a:cubicBezTo>
                      <a:pt x="5" y="0"/>
                      <a:pt x="5" y="0"/>
                      <a:pt x="4" y="0"/>
                    </a:cubicBezTo>
                    <a:cubicBezTo>
                      <a:pt x="0" y="3"/>
                      <a:pt x="0" y="10"/>
                      <a:pt x="4" y="17"/>
                    </a:cubicBezTo>
                    <a:cubicBezTo>
                      <a:pt x="7" y="22"/>
                      <a:pt x="12" y="26"/>
                      <a:pt x="16" y="26"/>
                    </a:cubicBezTo>
                    <a:cubicBezTo>
                      <a:pt x="17" y="26"/>
                      <a:pt x="17" y="26"/>
                      <a:pt x="18" y="25"/>
                    </a:cubicBezTo>
                    <a:cubicBezTo>
                      <a:pt x="22" y="23"/>
                      <a:pt x="22" y="16"/>
                      <a:pt x="18" y="9"/>
                    </a:cubicBezTo>
                    <a:cubicBezTo>
                      <a:pt x="15" y="3"/>
                      <a:pt x="10"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4"/>
              <p:cNvSpPr/>
              <p:nvPr/>
            </p:nvSpPr>
            <p:spPr>
              <a:xfrm>
                <a:off x="2765" y="3237"/>
                <a:ext cx="48" cy="38"/>
              </a:xfrm>
              <a:custGeom>
                <a:rect b="b" l="l" r="r" t="t"/>
                <a:pathLst>
                  <a:path extrusionOk="0" h="22" w="28">
                    <a:moveTo>
                      <a:pt x="8" y="0"/>
                    </a:moveTo>
                    <a:cubicBezTo>
                      <a:pt x="6" y="0"/>
                      <a:pt x="4" y="1"/>
                      <a:pt x="3" y="2"/>
                    </a:cubicBezTo>
                    <a:cubicBezTo>
                      <a:pt x="0" y="5"/>
                      <a:pt x="3" y="12"/>
                      <a:pt x="9" y="17"/>
                    </a:cubicBezTo>
                    <a:cubicBezTo>
                      <a:pt x="13" y="20"/>
                      <a:pt x="17" y="22"/>
                      <a:pt x="20" y="22"/>
                    </a:cubicBezTo>
                    <a:cubicBezTo>
                      <a:pt x="22" y="22"/>
                      <a:pt x="24" y="21"/>
                      <a:pt x="25" y="20"/>
                    </a:cubicBezTo>
                    <a:cubicBezTo>
                      <a:pt x="28" y="17"/>
                      <a:pt x="25" y="10"/>
                      <a:pt x="19" y="5"/>
                    </a:cubicBezTo>
                    <a:cubicBezTo>
                      <a:pt x="15" y="2"/>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4"/>
              <p:cNvSpPr/>
              <p:nvPr/>
            </p:nvSpPr>
            <p:spPr>
              <a:xfrm>
                <a:off x="2808" y="3166"/>
                <a:ext cx="49" cy="30"/>
              </a:xfrm>
              <a:custGeom>
                <a:rect b="b" l="l" r="r" t="t"/>
                <a:pathLst>
                  <a:path extrusionOk="0" h="18" w="29">
                    <a:moveTo>
                      <a:pt x="9" y="0"/>
                    </a:moveTo>
                    <a:cubicBezTo>
                      <a:pt x="5" y="0"/>
                      <a:pt x="2" y="1"/>
                      <a:pt x="1" y="4"/>
                    </a:cubicBezTo>
                    <a:cubicBezTo>
                      <a:pt x="0" y="8"/>
                      <a:pt x="4" y="14"/>
                      <a:pt x="12" y="16"/>
                    </a:cubicBezTo>
                    <a:cubicBezTo>
                      <a:pt x="14" y="17"/>
                      <a:pt x="17" y="18"/>
                      <a:pt x="20" y="18"/>
                    </a:cubicBezTo>
                    <a:cubicBezTo>
                      <a:pt x="24" y="18"/>
                      <a:pt x="27" y="16"/>
                      <a:pt x="28" y="14"/>
                    </a:cubicBezTo>
                    <a:cubicBezTo>
                      <a:pt x="29" y="10"/>
                      <a:pt x="25" y="4"/>
                      <a:pt x="17" y="2"/>
                    </a:cubicBezTo>
                    <a:cubicBezTo>
                      <a:pt x="14" y="1"/>
                      <a:pt x="12" y="0"/>
                      <a:pt x="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4"/>
              <p:cNvSpPr/>
              <p:nvPr/>
            </p:nvSpPr>
            <p:spPr>
              <a:xfrm>
                <a:off x="2336" y="3166"/>
                <a:ext cx="51" cy="30"/>
              </a:xfrm>
              <a:custGeom>
                <a:rect b="b" l="l" r="r" t="t"/>
                <a:pathLst>
                  <a:path extrusionOk="0" h="18" w="30">
                    <a:moveTo>
                      <a:pt x="20" y="0"/>
                    </a:moveTo>
                    <a:cubicBezTo>
                      <a:pt x="18" y="0"/>
                      <a:pt x="15" y="1"/>
                      <a:pt x="12" y="2"/>
                    </a:cubicBezTo>
                    <a:cubicBezTo>
                      <a:pt x="5" y="4"/>
                      <a:pt x="0" y="10"/>
                      <a:pt x="2" y="14"/>
                    </a:cubicBezTo>
                    <a:cubicBezTo>
                      <a:pt x="3" y="16"/>
                      <a:pt x="6" y="18"/>
                      <a:pt x="10" y="18"/>
                    </a:cubicBezTo>
                    <a:cubicBezTo>
                      <a:pt x="12" y="18"/>
                      <a:pt x="15" y="17"/>
                      <a:pt x="18" y="16"/>
                    </a:cubicBezTo>
                    <a:cubicBezTo>
                      <a:pt x="25" y="14"/>
                      <a:pt x="30" y="8"/>
                      <a:pt x="28" y="4"/>
                    </a:cubicBezTo>
                    <a:cubicBezTo>
                      <a:pt x="27" y="1"/>
                      <a:pt x="24"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4"/>
              <p:cNvSpPr/>
              <p:nvPr/>
            </p:nvSpPr>
            <p:spPr>
              <a:xfrm>
                <a:off x="2382" y="3237"/>
                <a:ext cx="46" cy="38"/>
              </a:xfrm>
              <a:custGeom>
                <a:rect b="b" l="l" r="r" t="t"/>
                <a:pathLst>
                  <a:path extrusionOk="0" h="22" w="27">
                    <a:moveTo>
                      <a:pt x="20" y="0"/>
                    </a:moveTo>
                    <a:cubicBezTo>
                      <a:pt x="16" y="0"/>
                      <a:pt x="12" y="2"/>
                      <a:pt x="8" y="5"/>
                    </a:cubicBezTo>
                    <a:cubicBezTo>
                      <a:pt x="2" y="10"/>
                      <a:pt x="0" y="17"/>
                      <a:pt x="3" y="20"/>
                    </a:cubicBezTo>
                    <a:cubicBezTo>
                      <a:pt x="4" y="21"/>
                      <a:pt x="5" y="22"/>
                      <a:pt x="7" y="22"/>
                    </a:cubicBezTo>
                    <a:cubicBezTo>
                      <a:pt x="10" y="22"/>
                      <a:pt x="15" y="20"/>
                      <a:pt x="19" y="17"/>
                    </a:cubicBezTo>
                    <a:cubicBezTo>
                      <a:pt x="25" y="12"/>
                      <a:pt x="27" y="5"/>
                      <a:pt x="24" y="2"/>
                    </a:cubicBezTo>
                    <a:cubicBezTo>
                      <a:pt x="23" y="1"/>
                      <a:pt x="22"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4"/>
              <p:cNvSpPr/>
              <p:nvPr/>
            </p:nvSpPr>
            <p:spPr>
              <a:xfrm>
                <a:off x="2454" y="3290"/>
                <a:ext cx="36" cy="45"/>
              </a:xfrm>
              <a:custGeom>
                <a:rect b="b" l="l" r="r" t="t"/>
                <a:pathLst>
                  <a:path extrusionOk="0" h="26" w="21">
                    <a:moveTo>
                      <a:pt x="15" y="0"/>
                    </a:moveTo>
                    <a:cubicBezTo>
                      <a:pt x="11" y="0"/>
                      <a:pt x="7" y="3"/>
                      <a:pt x="4" y="9"/>
                    </a:cubicBezTo>
                    <a:cubicBezTo>
                      <a:pt x="0" y="16"/>
                      <a:pt x="0" y="23"/>
                      <a:pt x="3" y="25"/>
                    </a:cubicBezTo>
                    <a:cubicBezTo>
                      <a:pt x="4" y="26"/>
                      <a:pt x="5" y="26"/>
                      <a:pt x="6" y="26"/>
                    </a:cubicBezTo>
                    <a:cubicBezTo>
                      <a:pt x="9" y="26"/>
                      <a:pt x="14" y="22"/>
                      <a:pt x="17" y="17"/>
                    </a:cubicBezTo>
                    <a:cubicBezTo>
                      <a:pt x="21" y="10"/>
                      <a:pt x="21" y="3"/>
                      <a:pt x="18" y="0"/>
                    </a:cubicBezTo>
                    <a:cubicBezTo>
                      <a:pt x="17" y="0"/>
                      <a:pt x="16" y="0"/>
                      <a:pt x="1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4"/>
              <p:cNvSpPr/>
              <p:nvPr/>
            </p:nvSpPr>
            <p:spPr>
              <a:xfrm>
                <a:off x="2538" y="3318"/>
                <a:ext cx="30" cy="48"/>
              </a:xfrm>
              <a:custGeom>
                <a:rect b="b" l="l" r="r" t="t"/>
                <a:pathLst>
                  <a:path extrusionOk="0" h="28" w="18">
                    <a:moveTo>
                      <a:pt x="11" y="0"/>
                    </a:moveTo>
                    <a:cubicBezTo>
                      <a:pt x="7" y="0"/>
                      <a:pt x="3" y="6"/>
                      <a:pt x="2" y="13"/>
                    </a:cubicBezTo>
                    <a:cubicBezTo>
                      <a:pt x="0" y="21"/>
                      <a:pt x="3" y="27"/>
                      <a:pt x="7" y="28"/>
                    </a:cubicBezTo>
                    <a:cubicBezTo>
                      <a:pt x="7" y="28"/>
                      <a:pt x="7" y="28"/>
                      <a:pt x="8" y="28"/>
                    </a:cubicBezTo>
                    <a:cubicBezTo>
                      <a:pt x="12" y="28"/>
                      <a:pt x="16" y="23"/>
                      <a:pt x="17" y="16"/>
                    </a:cubicBezTo>
                    <a:cubicBezTo>
                      <a:pt x="18" y="8"/>
                      <a:pt x="16" y="1"/>
                      <a:pt x="12" y="0"/>
                    </a:cubicBezTo>
                    <a:cubicBezTo>
                      <a:pt x="11"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4"/>
              <p:cNvSpPr/>
              <p:nvPr/>
            </p:nvSpPr>
            <p:spPr>
              <a:xfrm>
                <a:off x="2645" y="3431"/>
                <a:ext cx="31" cy="48"/>
              </a:xfrm>
              <a:custGeom>
                <a:rect b="b" l="l" r="r" t="t"/>
                <a:pathLst>
                  <a:path extrusionOk="0" h="28" w="18">
                    <a:moveTo>
                      <a:pt x="7" y="0"/>
                    </a:moveTo>
                    <a:cubicBezTo>
                      <a:pt x="7" y="0"/>
                      <a:pt x="7" y="0"/>
                      <a:pt x="6" y="0"/>
                    </a:cubicBezTo>
                    <a:cubicBezTo>
                      <a:pt x="2" y="1"/>
                      <a:pt x="0" y="7"/>
                      <a:pt x="1" y="15"/>
                    </a:cubicBezTo>
                    <a:cubicBezTo>
                      <a:pt x="2" y="22"/>
                      <a:pt x="6" y="28"/>
                      <a:pt x="10" y="28"/>
                    </a:cubicBezTo>
                    <a:cubicBezTo>
                      <a:pt x="11" y="28"/>
                      <a:pt x="11" y="28"/>
                      <a:pt x="11" y="28"/>
                    </a:cubicBezTo>
                    <a:cubicBezTo>
                      <a:pt x="16" y="27"/>
                      <a:pt x="18" y="20"/>
                      <a:pt x="17" y="12"/>
                    </a:cubicBezTo>
                    <a:cubicBezTo>
                      <a:pt x="15" y="5"/>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4"/>
              <p:cNvSpPr/>
              <p:nvPr/>
            </p:nvSpPr>
            <p:spPr>
              <a:xfrm>
                <a:off x="2705" y="3415"/>
                <a:ext cx="34" cy="46"/>
              </a:xfrm>
              <a:custGeom>
                <a:rect b="b" l="l" r="r" t="t"/>
                <a:pathLst>
                  <a:path extrusionOk="0" h="27" w="20">
                    <a:moveTo>
                      <a:pt x="6" y="0"/>
                    </a:moveTo>
                    <a:cubicBezTo>
                      <a:pt x="6" y="0"/>
                      <a:pt x="5" y="0"/>
                      <a:pt x="5" y="0"/>
                    </a:cubicBezTo>
                    <a:cubicBezTo>
                      <a:pt x="1" y="1"/>
                      <a:pt x="0" y="9"/>
                      <a:pt x="2" y="16"/>
                    </a:cubicBezTo>
                    <a:cubicBezTo>
                      <a:pt x="5" y="22"/>
                      <a:pt x="9" y="27"/>
                      <a:pt x="13" y="27"/>
                    </a:cubicBezTo>
                    <a:cubicBezTo>
                      <a:pt x="14" y="27"/>
                      <a:pt x="14" y="27"/>
                      <a:pt x="15" y="27"/>
                    </a:cubicBezTo>
                    <a:cubicBezTo>
                      <a:pt x="19" y="25"/>
                      <a:pt x="20" y="18"/>
                      <a:pt x="17" y="10"/>
                    </a:cubicBezTo>
                    <a:cubicBezTo>
                      <a:pt x="15" y="4"/>
                      <a:pt x="10"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4"/>
              <p:cNvSpPr/>
              <p:nvPr/>
            </p:nvSpPr>
            <p:spPr>
              <a:xfrm>
                <a:off x="2760" y="3390"/>
                <a:ext cx="38" cy="42"/>
              </a:xfrm>
              <a:custGeom>
                <a:rect b="b" l="l" r="r" t="t"/>
                <a:pathLst>
                  <a:path extrusionOk="0" h="25" w="22">
                    <a:moveTo>
                      <a:pt x="7" y="0"/>
                    </a:moveTo>
                    <a:cubicBezTo>
                      <a:pt x="6" y="0"/>
                      <a:pt x="5" y="0"/>
                      <a:pt x="4" y="0"/>
                    </a:cubicBezTo>
                    <a:cubicBezTo>
                      <a:pt x="0" y="2"/>
                      <a:pt x="1" y="10"/>
                      <a:pt x="5" y="16"/>
                    </a:cubicBezTo>
                    <a:cubicBezTo>
                      <a:pt x="8" y="22"/>
                      <a:pt x="12" y="25"/>
                      <a:pt x="16" y="25"/>
                    </a:cubicBezTo>
                    <a:cubicBezTo>
                      <a:pt x="17" y="25"/>
                      <a:pt x="18" y="25"/>
                      <a:pt x="18" y="25"/>
                    </a:cubicBezTo>
                    <a:cubicBezTo>
                      <a:pt x="22" y="23"/>
                      <a:pt x="22" y="15"/>
                      <a:pt x="18" y="9"/>
                    </a:cubicBezTo>
                    <a:cubicBezTo>
                      <a:pt x="15" y="3"/>
                      <a:pt x="10"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4"/>
              <p:cNvSpPr/>
              <p:nvPr/>
            </p:nvSpPr>
            <p:spPr>
              <a:xfrm>
                <a:off x="2809" y="3354"/>
                <a:ext cx="43" cy="41"/>
              </a:xfrm>
              <a:custGeom>
                <a:rect b="b" l="l" r="r" t="t"/>
                <a:pathLst>
                  <a:path extrusionOk="0" h="24" w="25">
                    <a:moveTo>
                      <a:pt x="7" y="0"/>
                    </a:moveTo>
                    <a:cubicBezTo>
                      <a:pt x="6" y="0"/>
                      <a:pt x="5" y="0"/>
                      <a:pt x="4" y="1"/>
                    </a:cubicBezTo>
                    <a:cubicBezTo>
                      <a:pt x="0" y="4"/>
                      <a:pt x="2" y="11"/>
                      <a:pt x="7" y="17"/>
                    </a:cubicBezTo>
                    <a:cubicBezTo>
                      <a:pt x="10" y="22"/>
                      <a:pt x="15" y="24"/>
                      <a:pt x="19" y="24"/>
                    </a:cubicBezTo>
                    <a:cubicBezTo>
                      <a:pt x="20" y="24"/>
                      <a:pt x="21" y="24"/>
                      <a:pt x="22" y="23"/>
                    </a:cubicBezTo>
                    <a:cubicBezTo>
                      <a:pt x="25" y="20"/>
                      <a:pt x="24" y="13"/>
                      <a:pt x="19" y="7"/>
                    </a:cubicBezTo>
                    <a:cubicBezTo>
                      <a:pt x="15" y="3"/>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4"/>
              <p:cNvSpPr/>
              <p:nvPr/>
            </p:nvSpPr>
            <p:spPr>
              <a:xfrm>
                <a:off x="2852" y="3311"/>
                <a:ext cx="48" cy="38"/>
              </a:xfrm>
              <a:custGeom>
                <a:rect b="b" l="l" r="r" t="t"/>
                <a:pathLst>
                  <a:path extrusionOk="0" h="22" w="28">
                    <a:moveTo>
                      <a:pt x="8" y="0"/>
                    </a:moveTo>
                    <a:cubicBezTo>
                      <a:pt x="6" y="0"/>
                      <a:pt x="4" y="0"/>
                      <a:pt x="3" y="2"/>
                    </a:cubicBezTo>
                    <a:cubicBezTo>
                      <a:pt x="0" y="5"/>
                      <a:pt x="3" y="12"/>
                      <a:pt x="9" y="17"/>
                    </a:cubicBezTo>
                    <a:cubicBezTo>
                      <a:pt x="13" y="20"/>
                      <a:pt x="17" y="22"/>
                      <a:pt x="20" y="22"/>
                    </a:cubicBezTo>
                    <a:cubicBezTo>
                      <a:pt x="22" y="22"/>
                      <a:pt x="24" y="21"/>
                      <a:pt x="25" y="20"/>
                    </a:cubicBezTo>
                    <a:cubicBezTo>
                      <a:pt x="28" y="17"/>
                      <a:pt x="25" y="10"/>
                      <a:pt x="19" y="5"/>
                    </a:cubicBezTo>
                    <a:cubicBezTo>
                      <a:pt x="15" y="2"/>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4"/>
              <p:cNvSpPr/>
              <p:nvPr/>
            </p:nvSpPr>
            <p:spPr>
              <a:xfrm>
                <a:off x="2888" y="3261"/>
                <a:ext cx="50" cy="33"/>
              </a:xfrm>
              <a:custGeom>
                <a:rect b="b" l="l" r="r" t="t"/>
                <a:pathLst>
                  <a:path extrusionOk="0" h="19" w="29">
                    <a:moveTo>
                      <a:pt x="8" y="0"/>
                    </a:moveTo>
                    <a:cubicBezTo>
                      <a:pt x="5" y="0"/>
                      <a:pt x="3" y="0"/>
                      <a:pt x="2" y="2"/>
                    </a:cubicBezTo>
                    <a:cubicBezTo>
                      <a:pt x="0" y="6"/>
                      <a:pt x="4" y="12"/>
                      <a:pt x="10" y="16"/>
                    </a:cubicBezTo>
                    <a:cubicBezTo>
                      <a:pt x="14" y="18"/>
                      <a:pt x="18" y="19"/>
                      <a:pt x="21" y="19"/>
                    </a:cubicBezTo>
                    <a:cubicBezTo>
                      <a:pt x="23" y="19"/>
                      <a:pt x="26" y="18"/>
                      <a:pt x="27" y="17"/>
                    </a:cubicBezTo>
                    <a:cubicBezTo>
                      <a:pt x="29" y="13"/>
                      <a:pt x="25" y="7"/>
                      <a:pt x="18" y="3"/>
                    </a:cubicBezTo>
                    <a:cubicBezTo>
                      <a:pt x="15" y="1"/>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4"/>
              <p:cNvSpPr/>
              <p:nvPr/>
            </p:nvSpPr>
            <p:spPr>
              <a:xfrm>
                <a:off x="2914" y="3205"/>
                <a:ext cx="51" cy="31"/>
              </a:xfrm>
              <a:custGeom>
                <a:rect b="b" l="l" r="r" t="t"/>
                <a:pathLst>
                  <a:path extrusionOk="0" h="18" w="30">
                    <a:moveTo>
                      <a:pt x="10" y="0"/>
                    </a:moveTo>
                    <a:cubicBezTo>
                      <a:pt x="6" y="0"/>
                      <a:pt x="3" y="1"/>
                      <a:pt x="2" y="4"/>
                    </a:cubicBezTo>
                    <a:cubicBezTo>
                      <a:pt x="0" y="8"/>
                      <a:pt x="5" y="13"/>
                      <a:pt x="12" y="16"/>
                    </a:cubicBezTo>
                    <a:cubicBezTo>
                      <a:pt x="15" y="17"/>
                      <a:pt x="18" y="18"/>
                      <a:pt x="20" y="18"/>
                    </a:cubicBezTo>
                    <a:cubicBezTo>
                      <a:pt x="24" y="18"/>
                      <a:pt x="28" y="16"/>
                      <a:pt x="28" y="14"/>
                    </a:cubicBezTo>
                    <a:cubicBezTo>
                      <a:pt x="30" y="10"/>
                      <a:pt x="25" y="4"/>
                      <a:pt x="18" y="1"/>
                    </a:cubicBezTo>
                    <a:cubicBezTo>
                      <a:pt x="15" y="0"/>
                      <a:pt x="12" y="0"/>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4"/>
              <p:cNvSpPr/>
              <p:nvPr/>
            </p:nvSpPr>
            <p:spPr>
              <a:xfrm>
                <a:off x="2931" y="3145"/>
                <a:ext cx="51" cy="27"/>
              </a:xfrm>
              <a:custGeom>
                <a:rect b="b" l="l" r="r" t="t"/>
                <a:pathLst>
                  <a:path extrusionOk="0" h="16" w="30">
                    <a:moveTo>
                      <a:pt x="12" y="0"/>
                    </a:moveTo>
                    <a:cubicBezTo>
                      <a:pt x="6" y="0"/>
                      <a:pt x="1" y="2"/>
                      <a:pt x="1" y="5"/>
                    </a:cubicBezTo>
                    <a:cubicBezTo>
                      <a:pt x="0" y="10"/>
                      <a:pt x="6" y="14"/>
                      <a:pt x="13" y="16"/>
                    </a:cubicBezTo>
                    <a:cubicBezTo>
                      <a:pt x="15" y="16"/>
                      <a:pt x="16" y="16"/>
                      <a:pt x="18" y="16"/>
                    </a:cubicBezTo>
                    <a:cubicBezTo>
                      <a:pt x="24" y="16"/>
                      <a:pt x="28" y="14"/>
                      <a:pt x="29" y="10"/>
                    </a:cubicBezTo>
                    <a:cubicBezTo>
                      <a:pt x="30" y="6"/>
                      <a:pt x="24" y="1"/>
                      <a:pt x="16" y="0"/>
                    </a:cubicBezTo>
                    <a:cubicBezTo>
                      <a:pt x="15" y="0"/>
                      <a:pt x="13" y="0"/>
                      <a:pt x="1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4"/>
              <p:cNvSpPr/>
              <p:nvPr/>
            </p:nvSpPr>
            <p:spPr>
              <a:xfrm>
                <a:off x="2213" y="3145"/>
                <a:ext cx="51" cy="27"/>
              </a:xfrm>
              <a:custGeom>
                <a:rect b="b" l="l" r="r" t="t"/>
                <a:pathLst>
                  <a:path extrusionOk="0" h="16" w="30">
                    <a:moveTo>
                      <a:pt x="18" y="0"/>
                    </a:moveTo>
                    <a:cubicBezTo>
                      <a:pt x="16" y="0"/>
                      <a:pt x="15" y="0"/>
                      <a:pt x="13" y="0"/>
                    </a:cubicBezTo>
                    <a:cubicBezTo>
                      <a:pt x="6" y="1"/>
                      <a:pt x="0" y="6"/>
                      <a:pt x="1" y="10"/>
                    </a:cubicBezTo>
                    <a:cubicBezTo>
                      <a:pt x="1" y="14"/>
                      <a:pt x="6" y="16"/>
                      <a:pt x="12" y="16"/>
                    </a:cubicBezTo>
                    <a:cubicBezTo>
                      <a:pt x="13" y="16"/>
                      <a:pt x="15" y="16"/>
                      <a:pt x="16" y="16"/>
                    </a:cubicBezTo>
                    <a:cubicBezTo>
                      <a:pt x="24" y="14"/>
                      <a:pt x="30" y="10"/>
                      <a:pt x="29" y="5"/>
                    </a:cubicBezTo>
                    <a:cubicBezTo>
                      <a:pt x="28" y="2"/>
                      <a:pt x="24" y="0"/>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4"/>
              <p:cNvSpPr/>
              <p:nvPr/>
            </p:nvSpPr>
            <p:spPr>
              <a:xfrm>
                <a:off x="2230" y="3205"/>
                <a:ext cx="49" cy="31"/>
              </a:xfrm>
              <a:custGeom>
                <a:rect b="b" l="l" r="r" t="t"/>
                <a:pathLst>
                  <a:path extrusionOk="0" h="18" w="29">
                    <a:moveTo>
                      <a:pt x="19" y="0"/>
                    </a:moveTo>
                    <a:cubicBezTo>
                      <a:pt x="17" y="0"/>
                      <a:pt x="14" y="0"/>
                      <a:pt x="12" y="1"/>
                    </a:cubicBezTo>
                    <a:cubicBezTo>
                      <a:pt x="4" y="4"/>
                      <a:pt x="0" y="10"/>
                      <a:pt x="1" y="14"/>
                    </a:cubicBezTo>
                    <a:cubicBezTo>
                      <a:pt x="2" y="16"/>
                      <a:pt x="5" y="18"/>
                      <a:pt x="9" y="18"/>
                    </a:cubicBezTo>
                    <a:cubicBezTo>
                      <a:pt x="12" y="18"/>
                      <a:pt x="14" y="17"/>
                      <a:pt x="17" y="16"/>
                    </a:cubicBezTo>
                    <a:cubicBezTo>
                      <a:pt x="24" y="13"/>
                      <a:pt x="29" y="8"/>
                      <a:pt x="28" y="4"/>
                    </a:cubicBezTo>
                    <a:cubicBezTo>
                      <a:pt x="27" y="1"/>
                      <a:pt x="24" y="0"/>
                      <a:pt x="1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4"/>
              <p:cNvSpPr/>
              <p:nvPr/>
            </p:nvSpPr>
            <p:spPr>
              <a:xfrm>
                <a:off x="2257" y="3261"/>
                <a:ext cx="50" cy="33"/>
              </a:xfrm>
              <a:custGeom>
                <a:rect b="b" l="l" r="r" t="t"/>
                <a:pathLst>
                  <a:path extrusionOk="0" h="19" w="29">
                    <a:moveTo>
                      <a:pt x="20" y="0"/>
                    </a:moveTo>
                    <a:cubicBezTo>
                      <a:pt x="17" y="0"/>
                      <a:pt x="14" y="1"/>
                      <a:pt x="10" y="3"/>
                    </a:cubicBezTo>
                    <a:cubicBezTo>
                      <a:pt x="3" y="7"/>
                      <a:pt x="0" y="13"/>
                      <a:pt x="2" y="17"/>
                    </a:cubicBezTo>
                    <a:cubicBezTo>
                      <a:pt x="3" y="18"/>
                      <a:pt x="5" y="19"/>
                      <a:pt x="8" y="19"/>
                    </a:cubicBezTo>
                    <a:cubicBezTo>
                      <a:pt x="11" y="19"/>
                      <a:pt x="15" y="18"/>
                      <a:pt x="18" y="16"/>
                    </a:cubicBezTo>
                    <a:cubicBezTo>
                      <a:pt x="25" y="12"/>
                      <a:pt x="29" y="6"/>
                      <a:pt x="26" y="2"/>
                    </a:cubicBezTo>
                    <a:cubicBezTo>
                      <a:pt x="25" y="0"/>
                      <a:pt x="23"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4"/>
              <p:cNvSpPr/>
              <p:nvPr/>
            </p:nvSpPr>
            <p:spPr>
              <a:xfrm>
                <a:off x="2295" y="3311"/>
                <a:ext cx="46" cy="38"/>
              </a:xfrm>
              <a:custGeom>
                <a:rect b="b" l="l" r="r" t="t"/>
                <a:pathLst>
                  <a:path extrusionOk="0" h="22" w="27">
                    <a:moveTo>
                      <a:pt x="20" y="0"/>
                    </a:moveTo>
                    <a:cubicBezTo>
                      <a:pt x="16" y="0"/>
                      <a:pt x="12" y="2"/>
                      <a:pt x="8" y="5"/>
                    </a:cubicBezTo>
                    <a:cubicBezTo>
                      <a:pt x="2" y="10"/>
                      <a:pt x="0" y="17"/>
                      <a:pt x="2" y="20"/>
                    </a:cubicBezTo>
                    <a:cubicBezTo>
                      <a:pt x="4" y="21"/>
                      <a:pt x="5" y="22"/>
                      <a:pt x="7" y="22"/>
                    </a:cubicBezTo>
                    <a:cubicBezTo>
                      <a:pt x="10" y="22"/>
                      <a:pt x="15" y="20"/>
                      <a:pt x="18" y="17"/>
                    </a:cubicBezTo>
                    <a:cubicBezTo>
                      <a:pt x="25" y="12"/>
                      <a:pt x="27" y="5"/>
                      <a:pt x="24" y="2"/>
                    </a:cubicBezTo>
                    <a:cubicBezTo>
                      <a:pt x="23" y="0"/>
                      <a:pt x="22" y="0"/>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4"/>
              <p:cNvSpPr/>
              <p:nvPr/>
            </p:nvSpPr>
            <p:spPr>
              <a:xfrm>
                <a:off x="2341" y="3354"/>
                <a:ext cx="43" cy="41"/>
              </a:xfrm>
              <a:custGeom>
                <a:rect b="b" l="l" r="r" t="t"/>
                <a:pathLst>
                  <a:path extrusionOk="0" h="24" w="25">
                    <a:moveTo>
                      <a:pt x="18" y="0"/>
                    </a:moveTo>
                    <a:cubicBezTo>
                      <a:pt x="15" y="0"/>
                      <a:pt x="10" y="3"/>
                      <a:pt x="7" y="7"/>
                    </a:cubicBezTo>
                    <a:cubicBezTo>
                      <a:pt x="2" y="13"/>
                      <a:pt x="0" y="20"/>
                      <a:pt x="4" y="23"/>
                    </a:cubicBezTo>
                    <a:cubicBezTo>
                      <a:pt x="4" y="24"/>
                      <a:pt x="6" y="24"/>
                      <a:pt x="7" y="24"/>
                    </a:cubicBezTo>
                    <a:cubicBezTo>
                      <a:pt x="10" y="24"/>
                      <a:pt x="15" y="22"/>
                      <a:pt x="19" y="17"/>
                    </a:cubicBezTo>
                    <a:cubicBezTo>
                      <a:pt x="24" y="11"/>
                      <a:pt x="25" y="4"/>
                      <a:pt x="22" y="1"/>
                    </a:cubicBezTo>
                    <a:cubicBezTo>
                      <a:pt x="21" y="0"/>
                      <a:pt x="20" y="0"/>
                      <a:pt x="1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4"/>
              <p:cNvSpPr/>
              <p:nvPr/>
            </p:nvSpPr>
            <p:spPr>
              <a:xfrm>
                <a:off x="2396" y="3390"/>
                <a:ext cx="37" cy="42"/>
              </a:xfrm>
              <a:custGeom>
                <a:rect b="b" l="l" r="r" t="t"/>
                <a:pathLst>
                  <a:path extrusionOk="0" h="25" w="22">
                    <a:moveTo>
                      <a:pt x="16" y="0"/>
                    </a:moveTo>
                    <a:cubicBezTo>
                      <a:pt x="12" y="0"/>
                      <a:pt x="7" y="3"/>
                      <a:pt x="4" y="9"/>
                    </a:cubicBezTo>
                    <a:cubicBezTo>
                      <a:pt x="0" y="15"/>
                      <a:pt x="0" y="23"/>
                      <a:pt x="4" y="25"/>
                    </a:cubicBezTo>
                    <a:cubicBezTo>
                      <a:pt x="5" y="25"/>
                      <a:pt x="6" y="25"/>
                      <a:pt x="6" y="25"/>
                    </a:cubicBezTo>
                    <a:cubicBezTo>
                      <a:pt x="10" y="25"/>
                      <a:pt x="15" y="22"/>
                      <a:pt x="18" y="16"/>
                    </a:cubicBezTo>
                    <a:cubicBezTo>
                      <a:pt x="22" y="10"/>
                      <a:pt x="22" y="2"/>
                      <a:pt x="18" y="0"/>
                    </a:cubicBezTo>
                    <a:cubicBezTo>
                      <a:pt x="18" y="0"/>
                      <a:pt x="17" y="0"/>
                      <a:pt x="1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4"/>
              <p:cNvSpPr/>
              <p:nvPr/>
            </p:nvSpPr>
            <p:spPr>
              <a:xfrm>
                <a:off x="2455" y="3415"/>
                <a:ext cx="35" cy="46"/>
              </a:xfrm>
              <a:custGeom>
                <a:rect b="b" l="l" r="r" t="t"/>
                <a:pathLst>
                  <a:path extrusionOk="0" h="27" w="20">
                    <a:moveTo>
                      <a:pt x="13" y="0"/>
                    </a:moveTo>
                    <a:cubicBezTo>
                      <a:pt x="9" y="0"/>
                      <a:pt x="5" y="4"/>
                      <a:pt x="2" y="10"/>
                    </a:cubicBezTo>
                    <a:cubicBezTo>
                      <a:pt x="0" y="18"/>
                      <a:pt x="1" y="25"/>
                      <a:pt x="5" y="27"/>
                    </a:cubicBezTo>
                    <a:cubicBezTo>
                      <a:pt x="5" y="27"/>
                      <a:pt x="6" y="27"/>
                      <a:pt x="7" y="27"/>
                    </a:cubicBezTo>
                    <a:cubicBezTo>
                      <a:pt x="10" y="27"/>
                      <a:pt x="15" y="22"/>
                      <a:pt x="17" y="16"/>
                    </a:cubicBezTo>
                    <a:cubicBezTo>
                      <a:pt x="20" y="9"/>
                      <a:pt x="19" y="1"/>
                      <a:pt x="15" y="0"/>
                    </a:cubicBezTo>
                    <a:cubicBezTo>
                      <a:pt x="14" y="0"/>
                      <a:pt x="14" y="0"/>
                      <a:pt x="1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4"/>
              <p:cNvSpPr/>
              <p:nvPr/>
            </p:nvSpPr>
            <p:spPr>
              <a:xfrm>
                <a:off x="2519" y="3431"/>
                <a:ext cx="31" cy="48"/>
              </a:xfrm>
              <a:custGeom>
                <a:rect b="b" l="l" r="r" t="t"/>
                <a:pathLst>
                  <a:path extrusionOk="0" h="28" w="18">
                    <a:moveTo>
                      <a:pt x="10" y="0"/>
                    </a:moveTo>
                    <a:cubicBezTo>
                      <a:pt x="6" y="0"/>
                      <a:pt x="2" y="5"/>
                      <a:pt x="1" y="12"/>
                    </a:cubicBezTo>
                    <a:cubicBezTo>
                      <a:pt x="0" y="20"/>
                      <a:pt x="2" y="27"/>
                      <a:pt x="6" y="28"/>
                    </a:cubicBezTo>
                    <a:cubicBezTo>
                      <a:pt x="7" y="28"/>
                      <a:pt x="7" y="28"/>
                      <a:pt x="7" y="28"/>
                    </a:cubicBezTo>
                    <a:cubicBezTo>
                      <a:pt x="11" y="28"/>
                      <a:pt x="15" y="22"/>
                      <a:pt x="17" y="15"/>
                    </a:cubicBezTo>
                    <a:cubicBezTo>
                      <a:pt x="18" y="7"/>
                      <a:pt x="15" y="1"/>
                      <a:pt x="11" y="0"/>
                    </a:cubicBezTo>
                    <a:cubicBezTo>
                      <a:pt x="11" y="0"/>
                      <a:pt x="11" y="0"/>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4"/>
              <p:cNvSpPr/>
              <p:nvPr/>
            </p:nvSpPr>
            <p:spPr>
              <a:xfrm>
                <a:off x="2664" y="3540"/>
                <a:ext cx="31" cy="48"/>
              </a:xfrm>
              <a:custGeom>
                <a:rect b="b" l="l" r="r" t="t"/>
                <a:pathLst>
                  <a:path extrusionOk="0" h="28" w="18">
                    <a:moveTo>
                      <a:pt x="7" y="0"/>
                    </a:moveTo>
                    <a:cubicBezTo>
                      <a:pt x="7" y="0"/>
                      <a:pt x="7" y="0"/>
                      <a:pt x="7" y="0"/>
                    </a:cubicBezTo>
                    <a:cubicBezTo>
                      <a:pt x="2" y="1"/>
                      <a:pt x="0" y="8"/>
                      <a:pt x="1" y="15"/>
                    </a:cubicBezTo>
                    <a:cubicBezTo>
                      <a:pt x="3" y="23"/>
                      <a:pt x="7" y="28"/>
                      <a:pt x="11" y="28"/>
                    </a:cubicBezTo>
                    <a:cubicBezTo>
                      <a:pt x="11" y="28"/>
                      <a:pt x="11" y="28"/>
                      <a:pt x="12" y="28"/>
                    </a:cubicBezTo>
                    <a:cubicBezTo>
                      <a:pt x="16" y="27"/>
                      <a:pt x="18" y="20"/>
                      <a:pt x="17" y="13"/>
                    </a:cubicBezTo>
                    <a:cubicBezTo>
                      <a:pt x="16" y="5"/>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4"/>
              <p:cNvSpPr/>
              <p:nvPr/>
            </p:nvSpPr>
            <p:spPr>
              <a:xfrm>
                <a:off x="2743" y="3520"/>
                <a:ext cx="34" cy="46"/>
              </a:xfrm>
              <a:custGeom>
                <a:rect b="b" l="l" r="r" t="t"/>
                <a:pathLst>
                  <a:path extrusionOk="0" h="27" w="20">
                    <a:moveTo>
                      <a:pt x="7" y="0"/>
                    </a:moveTo>
                    <a:cubicBezTo>
                      <a:pt x="6" y="0"/>
                      <a:pt x="6" y="0"/>
                      <a:pt x="5" y="0"/>
                    </a:cubicBezTo>
                    <a:cubicBezTo>
                      <a:pt x="1" y="2"/>
                      <a:pt x="0" y="9"/>
                      <a:pt x="3" y="16"/>
                    </a:cubicBezTo>
                    <a:cubicBezTo>
                      <a:pt x="5" y="23"/>
                      <a:pt x="9" y="27"/>
                      <a:pt x="13" y="27"/>
                    </a:cubicBezTo>
                    <a:cubicBezTo>
                      <a:pt x="14" y="27"/>
                      <a:pt x="14" y="27"/>
                      <a:pt x="15" y="27"/>
                    </a:cubicBezTo>
                    <a:cubicBezTo>
                      <a:pt x="19" y="25"/>
                      <a:pt x="20" y="18"/>
                      <a:pt x="17" y="11"/>
                    </a:cubicBezTo>
                    <a:cubicBezTo>
                      <a:pt x="15" y="4"/>
                      <a:pt x="11"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4"/>
              <p:cNvSpPr/>
              <p:nvPr/>
            </p:nvSpPr>
            <p:spPr>
              <a:xfrm>
                <a:off x="2816" y="3485"/>
                <a:ext cx="38" cy="45"/>
              </a:xfrm>
              <a:custGeom>
                <a:rect b="b" l="l" r="r" t="t"/>
                <a:pathLst>
                  <a:path extrusionOk="0" h="26" w="22">
                    <a:moveTo>
                      <a:pt x="6" y="0"/>
                    </a:moveTo>
                    <a:cubicBezTo>
                      <a:pt x="5" y="0"/>
                      <a:pt x="5" y="0"/>
                      <a:pt x="4" y="1"/>
                    </a:cubicBezTo>
                    <a:cubicBezTo>
                      <a:pt x="0" y="3"/>
                      <a:pt x="0" y="10"/>
                      <a:pt x="4" y="17"/>
                    </a:cubicBezTo>
                    <a:cubicBezTo>
                      <a:pt x="7" y="22"/>
                      <a:pt x="12" y="26"/>
                      <a:pt x="16" y="26"/>
                    </a:cubicBezTo>
                    <a:cubicBezTo>
                      <a:pt x="16" y="26"/>
                      <a:pt x="17" y="26"/>
                      <a:pt x="18" y="25"/>
                    </a:cubicBezTo>
                    <a:cubicBezTo>
                      <a:pt x="22" y="23"/>
                      <a:pt x="22" y="16"/>
                      <a:pt x="18" y="9"/>
                    </a:cubicBezTo>
                    <a:cubicBezTo>
                      <a:pt x="15" y="3"/>
                      <a:pt x="10"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4"/>
              <p:cNvSpPr/>
              <p:nvPr/>
            </p:nvSpPr>
            <p:spPr>
              <a:xfrm>
                <a:off x="2881" y="3439"/>
                <a:ext cx="43" cy="41"/>
              </a:xfrm>
              <a:custGeom>
                <a:rect b="b" l="l" r="r" t="t"/>
                <a:pathLst>
                  <a:path extrusionOk="0" h="24" w="25">
                    <a:moveTo>
                      <a:pt x="7" y="0"/>
                    </a:moveTo>
                    <a:cubicBezTo>
                      <a:pt x="6" y="0"/>
                      <a:pt x="4" y="0"/>
                      <a:pt x="4" y="1"/>
                    </a:cubicBezTo>
                    <a:cubicBezTo>
                      <a:pt x="0" y="4"/>
                      <a:pt x="2" y="11"/>
                      <a:pt x="7" y="17"/>
                    </a:cubicBezTo>
                    <a:cubicBezTo>
                      <a:pt x="10" y="22"/>
                      <a:pt x="15" y="24"/>
                      <a:pt x="18" y="24"/>
                    </a:cubicBezTo>
                    <a:cubicBezTo>
                      <a:pt x="20" y="24"/>
                      <a:pt x="21" y="24"/>
                      <a:pt x="22" y="23"/>
                    </a:cubicBezTo>
                    <a:cubicBezTo>
                      <a:pt x="25" y="20"/>
                      <a:pt x="24" y="13"/>
                      <a:pt x="19" y="7"/>
                    </a:cubicBezTo>
                    <a:cubicBezTo>
                      <a:pt x="15" y="3"/>
                      <a:pt x="10" y="0"/>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4"/>
              <p:cNvSpPr/>
              <p:nvPr/>
            </p:nvSpPr>
            <p:spPr>
              <a:xfrm>
                <a:off x="2938" y="3383"/>
                <a:ext cx="48" cy="37"/>
              </a:xfrm>
              <a:custGeom>
                <a:rect b="b" l="l" r="r" t="t"/>
                <a:pathLst>
                  <a:path extrusionOk="0" h="22" w="28">
                    <a:moveTo>
                      <a:pt x="8" y="0"/>
                    </a:moveTo>
                    <a:cubicBezTo>
                      <a:pt x="6" y="0"/>
                      <a:pt x="4" y="0"/>
                      <a:pt x="3" y="2"/>
                    </a:cubicBezTo>
                    <a:cubicBezTo>
                      <a:pt x="0" y="5"/>
                      <a:pt x="3" y="12"/>
                      <a:pt x="9" y="17"/>
                    </a:cubicBezTo>
                    <a:cubicBezTo>
                      <a:pt x="13" y="20"/>
                      <a:pt x="17" y="22"/>
                      <a:pt x="20" y="22"/>
                    </a:cubicBezTo>
                    <a:cubicBezTo>
                      <a:pt x="22" y="22"/>
                      <a:pt x="24" y="21"/>
                      <a:pt x="25" y="20"/>
                    </a:cubicBezTo>
                    <a:cubicBezTo>
                      <a:pt x="28" y="17"/>
                      <a:pt x="25" y="10"/>
                      <a:pt x="19" y="5"/>
                    </a:cubicBezTo>
                    <a:cubicBezTo>
                      <a:pt x="15" y="1"/>
                      <a:pt x="11" y="0"/>
                      <a:pt x="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4"/>
              <p:cNvSpPr/>
              <p:nvPr/>
            </p:nvSpPr>
            <p:spPr>
              <a:xfrm>
                <a:off x="2984" y="3316"/>
                <a:ext cx="50" cy="34"/>
              </a:xfrm>
              <a:custGeom>
                <a:rect b="b" l="l" r="r" t="t"/>
                <a:pathLst>
                  <a:path extrusionOk="0" h="20" w="29">
                    <a:moveTo>
                      <a:pt x="9" y="0"/>
                    </a:moveTo>
                    <a:cubicBezTo>
                      <a:pt x="6" y="0"/>
                      <a:pt x="4" y="1"/>
                      <a:pt x="2" y="3"/>
                    </a:cubicBezTo>
                    <a:cubicBezTo>
                      <a:pt x="0" y="7"/>
                      <a:pt x="4" y="13"/>
                      <a:pt x="11" y="17"/>
                    </a:cubicBezTo>
                    <a:cubicBezTo>
                      <a:pt x="14" y="19"/>
                      <a:pt x="18" y="20"/>
                      <a:pt x="21" y="20"/>
                    </a:cubicBezTo>
                    <a:cubicBezTo>
                      <a:pt x="24" y="20"/>
                      <a:pt x="26" y="19"/>
                      <a:pt x="27" y="17"/>
                    </a:cubicBezTo>
                    <a:cubicBezTo>
                      <a:pt x="29" y="13"/>
                      <a:pt x="26" y="7"/>
                      <a:pt x="19" y="3"/>
                    </a:cubicBezTo>
                    <a:cubicBezTo>
                      <a:pt x="15" y="1"/>
                      <a:pt x="12" y="0"/>
                      <a:pt x="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4"/>
              <p:cNvSpPr/>
              <p:nvPr/>
            </p:nvSpPr>
            <p:spPr>
              <a:xfrm>
                <a:off x="3018" y="3243"/>
                <a:ext cx="51" cy="30"/>
              </a:xfrm>
              <a:custGeom>
                <a:rect b="b" l="l" r="r" t="t"/>
                <a:pathLst>
                  <a:path extrusionOk="0" h="18" w="30">
                    <a:moveTo>
                      <a:pt x="10" y="0"/>
                    </a:moveTo>
                    <a:cubicBezTo>
                      <a:pt x="6" y="0"/>
                      <a:pt x="3" y="2"/>
                      <a:pt x="2" y="4"/>
                    </a:cubicBezTo>
                    <a:cubicBezTo>
                      <a:pt x="0" y="8"/>
                      <a:pt x="5" y="14"/>
                      <a:pt x="13" y="16"/>
                    </a:cubicBezTo>
                    <a:cubicBezTo>
                      <a:pt x="15" y="17"/>
                      <a:pt x="18" y="18"/>
                      <a:pt x="20" y="18"/>
                    </a:cubicBezTo>
                    <a:cubicBezTo>
                      <a:pt x="24" y="18"/>
                      <a:pt x="28" y="16"/>
                      <a:pt x="29" y="14"/>
                    </a:cubicBezTo>
                    <a:cubicBezTo>
                      <a:pt x="30" y="10"/>
                      <a:pt x="25" y="4"/>
                      <a:pt x="18" y="2"/>
                    </a:cubicBezTo>
                    <a:cubicBezTo>
                      <a:pt x="15" y="1"/>
                      <a:pt x="13" y="0"/>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4"/>
              <p:cNvSpPr/>
              <p:nvPr/>
            </p:nvSpPr>
            <p:spPr>
              <a:xfrm>
                <a:off x="3040" y="3164"/>
                <a:ext cx="52" cy="27"/>
              </a:xfrm>
              <a:custGeom>
                <a:rect b="b" l="l" r="r" t="t"/>
                <a:pathLst>
                  <a:path extrusionOk="0" h="16" w="30">
                    <a:moveTo>
                      <a:pt x="12" y="0"/>
                    </a:moveTo>
                    <a:cubicBezTo>
                      <a:pt x="6" y="0"/>
                      <a:pt x="1" y="2"/>
                      <a:pt x="1" y="6"/>
                    </a:cubicBezTo>
                    <a:cubicBezTo>
                      <a:pt x="0" y="10"/>
                      <a:pt x="6" y="15"/>
                      <a:pt x="13" y="16"/>
                    </a:cubicBezTo>
                    <a:cubicBezTo>
                      <a:pt x="15" y="16"/>
                      <a:pt x="16" y="16"/>
                      <a:pt x="18" y="16"/>
                    </a:cubicBezTo>
                    <a:cubicBezTo>
                      <a:pt x="24" y="16"/>
                      <a:pt x="28" y="14"/>
                      <a:pt x="29" y="11"/>
                    </a:cubicBezTo>
                    <a:cubicBezTo>
                      <a:pt x="30" y="6"/>
                      <a:pt x="24" y="2"/>
                      <a:pt x="16" y="0"/>
                    </a:cubicBezTo>
                    <a:cubicBezTo>
                      <a:pt x="15" y="0"/>
                      <a:pt x="13" y="0"/>
                      <a:pt x="1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4"/>
              <p:cNvSpPr/>
              <p:nvPr/>
            </p:nvSpPr>
            <p:spPr>
              <a:xfrm>
                <a:off x="2103" y="3164"/>
                <a:ext cx="41" cy="27"/>
              </a:xfrm>
              <a:custGeom>
                <a:rect b="b" l="l" r="r" t="t"/>
                <a:pathLst>
                  <a:path extrusionOk="0" h="16" w="24">
                    <a:moveTo>
                      <a:pt x="15" y="0"/>
                    </a:moveTo>
                    <a:cubicBezTo>
                      <a:pt x="15" y="0"/>
                      <a:pt x="14" y="0"/>
                      <a:pt x="13" y="0"/>
                    </a:cubicBezTo>
                    <a:cubicBezTo>
                      <a:pt x="6" y="2"/>
                      <a:pt x="0" y="6"/>
                      <a:pt x="1" y="11"/>
                    </a:cubicBezTo>
                    <a:cubicBezTo>
                      <a:pt x="1" y="14"/>
                      <a:pt x="6" y="16"/>
                      <a:pt x="12" y="16"/>
                    </a:cubicBezTo>
                    <a:cubicBezTo>
                      <a:pt x="13" y="16"/>
                      <a:pt x="15" y="16"/>
                      <a:pt x="16" y="16"/>
                    </a:cubicBezTo>
                    <a:cubicBezTo>
                      <a:pt x="19" y="15"/>
                      <a:pt x="21" y="14"/>
                      <a:pt x="24" y="13"/>
                    </a:cubicBezTo>
                    <a:cubicBezTo>
                      <a:pt x="21" y="9"/>
                      <a:pt x="18" y="5"/>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4"/>
              <p:cNvSpPr/>
              <p:nvPr/>
            </p:nvSpPr>
            <p:spPr>
              <a:xfrm>
                <a:off x="2129" y="3164"/>
                <a:ext cx="24" cy="22"/>
              </a:xfrm>
              <a:custGeom>
                <a:rect b="b" l="l" r="r" t="t"/>
                <a:pathLst>
                  <a:path extrusionOk="0" h="13" w="14">
                    <a:moveTo>
                      <a:pt x="3" y="0"/>
                    </a:moveTo>
                    <a:cubicBezTo>
                      <a:pt x="2" y="0"/>
                      <a:pt x="1" y="0"/>
                      <a:pt x="0" y="0"/>
                    </a:cubicBezTo>
                    <a:cubicBezTo>
                      <a:pt x="3" y="5"/>
                      <a:pt x="6" y="9"/>
                      <a:pt x="9" y="13"/>
                    </a:cubicBezTo>
                    <a:cubicBezTo>
                      <a:pt x="12" y="11"/>
                      <a:pt x="14" y="8"/>
                      <a:pt x="14" y="6"/>
                    </a:cubicBezTo>
                    <a:cubicBezTo>
                      <a:pt x="13" y="2"/>
                      <a:pt x="8" y="0"/>
                      <a:pt x="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4"/>
              <p:cNvSpPr/>
              <p:nvPr/>
            </p:nvSpPr>
            <p:spPr>
              <a:xfrm>
                <a:off x="2124" y="3243"/>
                <a:ext cx="51" cy="30"/>
              </a:xfrm>
              <a:custGeom>
                <a:rect b="b" l="l" r="r" t="t"/>
                <a:pathLst>
                  <a:path extrusionOk="0" h="18" w="30">
                    <a:moveTo>
                      <a:pt x="20" y="0"/>
                    </a:moveTo>
                    <a:cubicBezTo>
                      <a:pt x="18" y="0"/>
                      <a:pt x="15" y="1"/>
                      <a:pt x="12" y="2"/>
                    </a:cubicBezTo>
                    <a:cubicBezTo>
                      <a:pt x="5" y="4"/>
                      <a:pt x="0" y="10"/>
                      <a:pt x="2" y="14"/>
                    </a:cubicBezTo>
                    <a:cubicBezTo>
                      <a:pt x="3" y="16"/>
                      <a:pt x="6" y="18"/>
                      <a:pt x="10" y="18"/>
                    </a:cubicBezTo>
                    <a:cubicBezTo>
                      <a:pt x="13" y="18"/>
                      <a:pt x="15" y="17"/>
                      <a:pt x="18" y="16"/>
                    </a:cubicBezTo>
                    <a:cubicBezTo>
                      <a:pt x="25" y="14"/>
                      <a:pt x="30" y="8"/>
                      <a:pt x="29" y="4"/>
                    </a:cubicBezTo>
                    <a:cubicBezTo>
                      <a:pt x="28" y="2"/>
                      <a:pt x="24" y="0"/>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4"/>
              <p:cNvSpPr/>
              <p:nvPr/>
            </p:nvSpPr>
            <p:spPr>
              <a:xfrm>
                <a:off x="2160" y="3316"/>
                <a:ext cx="49" cy="34"/>
              </a:xfrm>
              <a:custGeom>
                <a:rect b="b" l="l" r="r" t="t"/>
                <a:pathLst>
                  <a:path extrusionOk="0" h="20" w="29">
                    <a:moveTo>
                      <a:pt x="21" y="0"/>
                    </a:moveTo>
                    <a:cubicBezTo>
                      <a:pt x="18" y="0"/>
                      <a:pt x="14" y="1"/>
                      <a:pt x="11" y="3"/>
                    </a:cubicBezTo>
                    <a:cubicBezTo>
                      <a:pt x="4" y="7"/>
                      <a:pt x="0" y="13"/>
                      <a:pt x="2" y="17"/>
                    </a:cubicBezTo>
                    <a:cubicBezTo>
                      <a:pt x="3" y="19"/>
                      <a:pt x="6" y="20"/>
                      <a:pt x="9" y="20"/>
                    </a:cubicBezTo>
                    <a:cubicBezTo>
                      <a:pt x="12" y="20"/>
                      <a:pt x="15" y="19"/>
                      <a:pt x="19" y="17"/>
                    </a:cubicBezTo>
                    <a:cubicBezTo>
                      <a:pt x="25" y="13"/>
                      <a:pt x="29" y="7"/>
                      <a:pt x="27" y="3"/>
                    </a:cubicBezTo>
                    <a:cubicBezTo>
                      <a:pt x="26" y="1"/>
                      <a:pt x="24" y="0"/>
                      <a:pt x="2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4"/>
              <p:cNvSpPr/>
              <p:nvPr/>
            </p:nvSpPr>
            <p:spPr>
              <a:xfrm>
                <a:off x="2209" y="3383"/>
                <a:ext cx="46" cy="37"/>
              </a:xfrm>
              <a:custGeom>
                <a:rect b="b" l="l" r="r" t="t"/>
                <a:pathLst>
                  <a:path extrusionOk="0" h="22" w="27">
                    <a:moveTo>
                      <a:pt x="20" y="0"/>
                    </a:moveTo>
                    <a:cubicBezTo>
                      <a:pt x="16" y="0"/>
                      <a:pt x="12" y="1"/>
                      <a:pt x="8" y="5"/>
                    </a:cubicBezTo>
                    <a:cubicBezTo>
                      <a:pt x="2" y="10"/>
                      <a:pt x="0" y="17"/>
                      <a:pt x="3" y="20"/>
                    </a:cubicBezTo>
                    <a:cubicBezTo>
                      <a:pt x="4" y="21"/>
                      <a:pt x="5" y="22"/>
                      <a:pt x="7" y="22"/>
                    </a:cubicBezTo>
                    <a:cubicBezTo>
                      <a:pt x="11" y="22"/>
                      <a:pt x="15" y="20"/>
                      <a:pt x="19" y="17"/>
                    </a:cubicBezTo>
                    <a:cubicBezTo>
                      <a:pt x="25" y="12"/>
                      <a:pt x="27" y="5"/>
                      <a:pt x="24" y="2"/>
                    </a:cubicBezTo>
                    <a:cubicBezTo>
                      <a:pt x="23" y="0"/>
                      <a:pt x="22" y="0"/>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4"/>
              <p:cNvSpPr/>
              <p:nvPr/>
            </p:nvSpPr>
            <p:spPr>
              <a:xfrm>
                <a:off x="2269" y="3439"/>
                <a:ext cx="43" cy="41"/>
              </a:xfrm>
              <a:custGeom>
                <a:rect b="b" l="l" r="r" t="t"/>
                <a:pathLst>
                  <a:path extrusionOk="0" h="24" w="25">
                    <a:moveTo>
                      <a:pt x="19" y="0"/>
                    </a:moveTo>
                    <a:cubicBezTo>
                      <a:pt x="15" y="0"/>
                      <a:pt x="10" y="3"/>
                      <a:pt x="7" y="7"/>
                    </a:cubicBezTo>
                    <a:cubicBezTo>
                      <a:pt x="2" y="13"/>
                      <a:pt x="0" y="20"/>
                      <a:pt x="4" y="23"/>
                    </a:cubicBezTo>
                    <a:cubicBezTo>
                      <a:pt x="5" y="24"/>
                      <a:pt x="6" y="24"/>
                      <a:pt x="7" y="24"/>
                    </a:cubicBezTo>
                    <a:cubicBezTo>
                      <a:pt x="11" y="24"/>
                      <a:pt x="15" y="22"/>
                      <a:pt x="19" y="17"/>
                    </a:cubicBezTo>
                    <a:cubicBezTo>
                      <a:pt x="24" y="11"/>
                      <a:pt x="25" y="4"/>
                      <a:pt x="22" y="1"/>
                    </a:cubicBezTo>
                    <a:cubicBezTo>
                      <a:pt x="21" y="0"/>
                      <a:pt x="20" y="0"/>
                      <a:pt x="1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4"/>
              <p:cNvSpPr/>
              <p:nvPr/>
            </p:nvSpPr>
            <p:spPr>
              <a:xfrm>
                <a:off x="2341" y="3485"/>
                <a:ext cx="36" cy="45"/>
              </a:xfrm>
              <a:custGeom>
                <a:rect b="b" l="l" r="r" t="t"/>
                <a:pathLst>
                  <a:path extrusionOk="0" h="26" w="21">
                    <a:moveTo>
                      <a:pt x="15" y="0"/>
                    </a:moveTo>
                    <a:cubicBezTo>
                      <a:pt x="12" y="0"/>
                      <a:pt x="7" y="3"/>
                      <a:pt x="4" y="9"/>
                    </a:cubicBezTo>
                    <a:cubicBezTo>
                      <a:pt x="0" y="16"/>
                      <a:pt x="0" y="23"/>
                      <a:pt x="3" y="25"/>
                    </a:cubicBezTo>
                    <a:cubicBezTo>
                      <a:pt x="4" y="26"/>
                      <a:pt x="5" y="26"/>
                      <a:pt x="6" y="26"/>
                    </a:cubicBezTo>
                    <a:cubicBezTo>
                      <a:pt x="10" y="26"/>
                      <a:pt x="14" y="22"/>
                      <a:pt x="17" y="17"/>
                    </a:cubicBezTo>
                    <a:cubicBezTo>
                      <a:pt x="21" y="10"/>
                      <a:pt x="21" y="3"/>
                      <a:pt x="18" y="1"/>
                    </a:cubicBezTo>
                    <a:cubicBezTo>
                      <a:pt x="17" y="0"/>
                      <a:pt x="16" y="0"/>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4"/>
              <p:cNvSpPr/>
              <p:nvPr/>
            </p:nvSpPr>
            <p:spPr>
              <a:xfrm>
                <a:off x="2416" y="3537"/>
                <a:ext cx="26" cy="29"/>
              </a:xfrm>
              <a:custGeom>
                <a:rect b="b" l="l" r="r" t="t"/>
                <a:pathLst>
                  <a:path extrusionOk="0" h="17" w="15">
                    <a:moveTo>
                      <a:pt x="3" y="0"/>
                    </a:moveTo>
                    <a:cubicBezTo>
                      <a:pt x="3" y="0"/>
                      <a:pt x="3" y="0"/>
                      <a:pt x="3" y="1"/>
                    </a:cubicBezTo>
                    <a:cubicBezTo>
                      <a:pt x="0" y="8"/>
                      <a:pt x="2" y="15"/>
                      <a:pt x="6" y="17"/>
                    </a:cubicBezTo>
                    <a:cubicBezTo>
                      <a:pt x="6" y="17"/>
                      <a:pt x="7" y="17"/>
                      <a:pt x="7" y="17"/>
                    </a:cubicBezTo>
                    <a:cubicBezTo>
                      <a:pt x="10" y="17"/>
                      <a:pt x="13" y="15"/>
                      <a:pt x="15" y="12"/>
                    </a:cubicBezTo>
                    <a:cubicBezTo>
                      <a:pt x="11" y="8"/>
                      <a:pt x="7" y="4"/>
                      <a:pt x="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4"/>
              <p:cNvSpPr/>
              <p:nvPr/>
            </p:nvSpPr>
            <p:spPr>
              <a:xfrm>
                <a:off x="2421" y="3520"/>
                <a:ext cx="31" cy="37"/>
              </a:xfrm>
              <a:custGeom>
                <a:rect b="b" l="l" r="r" t="t"/>
                <a:pathLst>
                  <a:path extrusionOk="0" h="22" w="18">
                    <a:moveTo>
                      <a:pt x="11" y="0"/>
                    </a:moveTo>
                    <a:cubicBezTo>
                      <a:pt x="7" y="0"/>
                      <a:pt x="3" y="4"/>
                      <a:pt x="0" y="10"/>
                    </a:cubicBezTo>
                    <a:cubicBezTo>
                      <a:pt x="4" y="14"/>
                      <a:pt x="8" y="18"/>
                      <a:pt x="12" y="22"/>
                    </a:cubicBezTo>
                    <a:cubicBezTo>
                      <a:pt x="13" y="20"/>
                      <a:pt x="14" y="18"/>
                      <a:pt x="15" y="16"/>
                    </a:cubicBezTo>
                    <a:cubicBezTo>
                      <a:pt x="18" y="9"/>
                      <a:pt x="17" y="2"/>
                      <a:pt x="12" y="0"/>
                    </a:cubicBezTo>
                    <a:cubicBezTo>
                      <a:pt x="12"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4"/>
              <p:cNvSpPr/>
              <p:nvPr/>
            </p:nvSpPr>
            <p:spPr>
              <a:xfrm>
                <a:off x="2498" y="3540"/>
                <a:ext cx="33" cy="48"/>
              </a:xfrm>
              <a:custGeom>
                <a:rect b="b" l="l" r="r" t="t"/>
                <a:pathLst>
                  <a:path extrusionOk="0" h="28" w="19">
                    <a:moveTo>
                      <a:pt x="11" y="0"/>
                    </a:moveTo>
                    <a:cubicBezTo>
                      <a:pt x="7" y="0"/>
                      <a:pt x="3" y="5"/>
                      <a:pt x="2" y="13"/>
                    </a:cubicBezTo>
                    <a:cubicBezTo>
                      <a:pt x="0" y="20"/>
                      <a:pt x="3" y="27"/>
                      <a:pt x="7" y="28"/>
                    </a:cubicBezTo>
                    <a:cubicBezTo>
                      <a:pt x="7" y="28"/>
                      <a:pt x="7" y="28"/>
                      <a:pt x="8" y="28"/>
                    </a:cubicBezTo>
                    <a:cubicBezTo>
                      <a:pt x="12" y="28"/>
                      <a:pt x="16" y="23"/>
                      <a:pt x="17" y="15"/>
                    </a:cubicBezTo>
                    <a:cubicBezTo>
                      <a:pt x="19" y="8"/>
                      <a:pt x="16" y="1"/>
                      <a:pt x="12" y="0"/>
                    </a:cubicBezTo>
                    <a:cubicBezTo>
                      <a:pt x="12"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4"/>
              <p:cNvSpPr/>
              <p:nvPr/>
            </p:nvSpPr>
            <p:spPr>
              <a:xfrm>
                <a:off x="3133" y="4108"/>
                <a:ext cx="643" cy="183"/>
              </a:xfrm>
              <a:custGeom>
                <a:rect b="b" l="l" r="r" t="t"/>
                <a:pathLst>
                  <a:path extrusionOk="0" h="107" w="376">
                    <a:moveTo>
                      <a:pt x="360" y="0"/>
                    </a:moveTo>
                    <a:cubicBezTo>
                      <a:pt x="329" y="70"/>
                      <a:pt x="257" y="93"/>
                      <a:pt x="175" y="93"/>
                    </a:cubicBezTo>
                    <a:cubicBezTo>
                      <a:pt x="163" y="93"/>
                      <a:pt x="151" y="92"/>
                      <a:pt x="140" y="91"/>
                    </a:cubicBezTo>
                    <a:cubicBezTo>
                      <a:pt x="114" y="90"/>
                      <a:pt x="89" y="86"/>
                      <a:pt x="66" y="79"/>
                    </a:cubicBezTo>
                    <a:cubicBezTo>
                      <a:pt x="42" y="72"/>
                      <a:pt x="19" y="61"/>
                      <a:pt x="0" y="44"/>
                    </a:cubicBezTo>
                    <a:cubicBezTo>
                      <a:pt x="2" y="47"/>
                      <a:pt x="5" y="50"/>
                      <a:pt x="7" y="52"/>
                    </a:cubicBezTo>
                    <a:cubicBezTo>
                      <a:pt x="28" y="73"/>
                      <a:pt x="54" y="87"/>
                      <a:pt x="82" y="95"/>
                    </a:cubicBezTo>
                    <a:cubicBezTo>
                      <a:pt x="111" y="104"/>
                      <a:pt x="142" y="107"/>
                      <a:pt x="175" y="107"/>
                    </a:cubicBezTo>
                    <a:cubicBezTo>
                      <a:pt x="204" y="107"/>
                      <a:pt x="232" y="105"/>
                      <a:pt x="258" y="98"/>
                    </a:cubicBezTo>
                    <a:cubicBezTo>
                      <a:pt x="277" y="93"/>
                      <a:pt x="295" y="86"/>
                      <a:pt x="312" y="76"/>
                    </a:cubicBezTo>
                    <a:cubicBezTo>
                      <a:pt x="337" y="61"/>
                      <a:pt x="357" y="40"/>
                      <a:pt x="371" y="12"/>
                    </a:cubicBezTo>
                    <a:cubicBezTo>
                      <a:pt x="373" y="8"/>
                      <a:pt x="375" y="4"/>
                      <a:pt x="376" y="1"/>
                    </a:cubicBezTo>
                    <a:cubicBezTo>
                      <a:pt x="371" y="1"/>
                      <a:pt x="366" y="0"/>
                      <a:pt x="36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4"/>
              <p:cNvSpPr/>
              <p:nvPr/>
            </p:nvSpPr>
            <p:spPr>
              <a:xfrm>
                <a:off x="3588" y="3391"/>
                <a:ext cx="217" cy="719"/>
              </a:xfrm>
              <a:custGeom>
                <a:rect b="b" l="l" r="r" t="t"/>
                <a:pathLst>
                  <a:path extrusionOk="0" h="420" w="127">
                    <a:moveTo>
                      <a:pt x="127" y="325"/>
                    </a:moveTo>
                    <a:cubicBezTo>
                      <a:pt x="112" y="325"/>
                      <a:pt x="112" y="325"/>
                      <a:pt x="112" y="325"/>
                    </a:cubicBezTo>
                    <a:cubicBezTo>
                      <a:pt x="112" y="363"/>
                      <a:pt x="106" y="394"/>
                      <a:pt x="94" y="419"/>
                    </a:cubicBezTo>
                    <a:cubicBezTo>
                      <a:pt x="100" y="419"/>
                      <a:pt x="105" y="420"/>
                      <a:pt x="110" y="420"/>
                    </a:cubicBezTo>
                    <a:cubicBezTo>
                      <a:pt x="121" y="394"/>
                      <a:pt x="127" y="362"/>
                      <a:pt x="127" y="325"/>
                    </a:cubicBezTo>
                    <a:moveTo>
                      <a:pt x="0" y="0"/>
                    </a:moveTo>
                    <a:cubicBezTo>
                      <a:pt x="6" y="7"/>
                      <a:pt x="12" y="15"/>
                      <a:pt x="18" y="23"/>
                    </a:cubicBezTo>
                    <a:cubicBezTo>
                      <a:pt x="52" y="69"/>
                      <a:pt x="79" y="129"/>
                      <a:pt x="95" y="190"/>
                    </a:cubicBezTo>
                    <a:cubicBezTo>
                      <a:pt x="104" y="225"/>
                      <a:pt x="109" y="259"/>
                      <a:pt x="111" y="292"/>
                    </a:cubicBezTo>
                    <a:cubicBezTo>
                      <a:pt x="112" y="303"/>
                      <a:pt x="112" y="315"/>
                      <a:pt x="112" y="325"/>
                    </a:cubicBezTo>
                    <a:cubicBezTo>
                      <a:pt x="112" y="325"/>
                      <a:pt x="112" y="325"/>
                      <a:pt x="112" y="325"/>
                    </a:cubicBezTo>
                    <a:cubicBezTo>
                      <a:pt x="112" y="325"/>
                      <a:pt x="112" y="325"/>
                      <a:pt x="112" y="325"/>
                    </a:cubicBezTo>
                    <a:cubicBezTo>
                      <a:pt x="112" y="325"/>
                      <a:pt x="112" y="325"/>
                      <a:pt x="112" y="325"/>
                    </a:cubicBezTo>
                    <a:cubicBezTo>
                      <a:pt x="127" y="325"/>
                      <a:pt x="127" y="325"/>
                      <a:pt x="127" y="325"/>
                    </a:cubicBezTo>
                    <a:cubicBezTo>
                      <a:pt x="127" y="325"/>
                      <a:pt x="127" y="325"/>
                      <a:pt x="127" y="325"/>
                    </a:cubicBezTo>
                    <a:cubicBezTo>
                      <a:pt x="127" y="288"/>
                      <a:pt x="121" y="247"/>
                      <a:pt x="111" y="206"/>
                    </a:cubicBezTo>
                    <a:cubicBezTo>
                      <a:pt x="95" y="145"/>
                      <a:pt x="68" y="85"/>
                      <a:pt x="34" y="39"/>
                    </a:cubicBezTo>
                    <a:cubicBezTo>
                      <a:pt x="24" y="25"/>
                      <a:pt x="12" y="1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4"/>
              <p:cNvSpPr/>
              <p:nvPr/>
            </p:nvSpPr>
            <p:spPr>
              <a:xfrm>
                <a:off x="3372" y="4108"/>
                <a:ext cx="376" cy="159"/>
              </a:xfrm>
              <a:custGeom>
                <a:rect b="b" l="l" r="r" t="t"/>
                <a:pathLst>
                  <a:path extrusionOk="0" h="93" w="220">
                    <a:moveTo>
                      <a:pt x="220" y="0"/>
                    </a:moveTo>
                    <a:cubicBezTo>
                      <a:pt x="189" y="70"/>
                      <a:pt x="117" y="93"/>
                      <a:pt x="35" y="93"/>
                    </a:cubicBezTo>
                    <a:cubicBezTo>
                      <a:pt x="35" y="91"/>
                      <a:pt x="35" y="91"/>
                      <a:pt x="35" y="91"/>
                    </a:cubicBezTo>
                    <a:cubicBezTo>
                      <a:pt x="30" y="91"/>
                      <a:pt x="24" y="91"/>
                      <a:pt x="19" y="91"/>
                    </a:cubicBezTo>
                    <a:cubicBezTo>
                      <a:pt x="12" y="91"/>
                      <a:pt x="6" y="91"/>
                      <a:pt x="0" y="91"/>
                    </a:cubicBezTo>
                    <a:cubicBezTo>
                      <a:pt x="11" y="92"/>
                      <a:pt x="23" y="93"/>
                      <a:pt x="35" y="93"/>
                    </a:cubicBezTo>
                    <a:cubicBezTo>
                      <a:pt x="117" y="93"/>
                      <a:pt x="189" y="70"/>
                      <a:pt x="220" y="0"/>
                    </a:cubicBezTo>
                    <a:cubicBezTo>
                      <a:pt x="220" y="0"/>
                      <a:pt x="220" y="0"/>
                      <a:pt x="2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4"/>
              <p:cNvSpPr/>
              <p:nvPr/>
            </p:nvSpPr>
            <p:spPr>
              <a:xfrm>
                <a:off x="3432" y="4108"/>
                <a:ext cx="316" cy="159"/>
              </a:xfrm>
              <a:custGeom>
                <a:rect b="b" l="l" r="r" t="t"/>
                <a:pathLst>
                  <a:path extrusionOk="0" h="93" w="185">
                    <a:moveTo>
                      <a:pt x="178" y="0"/>
                    </a:moveTo>
                    <a:cubicBezTo>
                      <a:pt x="164" y="26"/>
                      <a:pt x="144" y="46"/>
                      <a:pt x="121" y="60"/>
                    </a:cubicBezTo>
                    <a:cubicBezTo>
                      <a:pt x="104" y="70"/>
                      <a:pt x="86" y="77"/>
                      <a:pt x="67" y="82"/>
                    </a:cubicBezTo>
                    <a:cubicBezTo>
                      <a:pt x="46" y="88"/>
                      <a:pt x="23" y="90"/>
                      <a:pt x="0" y="91"/>
                    </a:cubicBezTo>
                    <a:cubicBezTo>
                      <a:pt x="0" y="93"/>
                      <a:pt x="0" y="93"/>
                      <a:pt x="0" y="93"/>
                    </a:cubicBezTo>
                    <a:cubicBezTo>
                      <a:pt x="82" y="93"/>
                      <a:pt x="154" y="70"/>
                      <a:pt x="185" y="0"/>
                    </a:cubicBezTo>
                    <a:cubicBezTo>
                      <a:pt x="183" y="0"/>
                      <a:pt x="181" y="0"/>
                      <a:pt x="178"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4"/>
              <p:cNvSpPr/>
              <p:nvPr/>
            </p:nvSpPr>
            <p:spPr>
              <a:xfrm>
                <a:off x="3737" y="3891"/>
                <a:ext cx="42" cy="217"/>
              </a:xfrm>
              <a:custGeom>
                <a:rect b="b" l="l" r="r" t="t"/>
                <a:pathLst>
                  <a:path extrusionOk="0" h="127" w="25">
                    <a:moveTo>
                      <a:pt x="24" y="0"/>
                    </a:moveTo>
                    <a:cubicBezTo>
                      <a:pt x="24" y="6"/>
                      <a:pt x="24" y="12"/>
                      <a:pt x="24" y="17"/>
                    </a:cubicBezTo>
                    <a:cubicBezTo>
                      <a:pt x="24" y="17"/>
                      <a:pt x="24" y="17"/>
                      <a:pt x="24" y="17"/>
                    </a:cubicBezTo>
                    <a:cubicBezTo>
                      <a:pt x="24" y="17"/>
                      <a:pt x="24" y="17"/>
                      <a:pt x="24" y="17"/>
                    </a:cubicBezTo>
                    <a:cubicBezTo>
                      <a:pt x="24" y="60"/>
                      <a:pt x="17" y="94"/>
                      <a:pt x="2" y="123"/>
                    </a:cubicBezTo>
                    <a:cubicBezTo>
                      <a:pt x="2" y="124"/>
                      <a:pt x="1" y="126"/>
                      <a:pt x="0" y="127"/>
                    </a:cubicBezTo>
                    <a:cubicBezTo>
                      <a:pt x="3" y="127"/>
                      <a:pt x="5" y="127"/>
                      <a:pt x="7" y="127"/>
                    </a:cubicBezTo>
                    <a:cubicBezTo>
                      <a:pt x="19" y="102"/>
                      <a:pt x="25" y="71"/>
                      <a:pt x="25" y="33"/>
                    </a:cubicBezTo>
                    <a:cubicBezTo>
                      <a:pt x="25" y="23"/>
                      <a:pt x="25" y="11"/>
                      <a:pt x="2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4"/>
              <p:cNvSpPr/>
              <p:nvPr/>
            </p:nvSpPr>
            <p:spPr>
              <a:xfrm>
                <a:off x="3004" y="1915"/>
                <a:ext cx="644" cy="370"/>
              </a:xfrm>
              <a:custGeom>
                <a:rect b="b" l="l" r="r" t="t"/>
                <a:pathLst>
                  <a:path extrusionOk="0" h="216" w="376">
                    <a:moveTo>
                      <a:pt x="376" y="0"/>
                    </a:moveTo>
                    <a:cubicBezTo>
                      <a:pt x="376" y="119"/>
                      <a:pt x="280" y="216"/>
                      <a:pt x="160" y="216"/>
                    </a:cubicBezTo>
                    <a:cubicBezTo>
                      <a:pt x="160" y="200"/>
                      <a:pt x="160" y="200"/>
                      <a:pt x="160" y="200"/>
                    </a:cubicBezTo>
                    <a:cubicBezTo>
                      <a:pt x="160" y="200"/>
                      <a:pt x="160" y="200"/>
                      <a:pt x="160" y="200"/>
                    </a:cubicBezTo>
                    <a:cubicBezTo>
                      <a:pt x="156" y="200"/>
                      <a:pt x="152" y="200"/>
                      <a:pt x="148" y="200"/>
                    </a:cubicBezTo>
                    <a:cubicBezTo>
                      <a:pt x="147" y="200"/>
                      <a:pt x="146" y="200"/>
                      <a:pt x="144" y="200"/>
                    </a:cubicBezTo>
                    <a:cubicBezTo>
                      <a:pt x="89" y="200"/>
                      <a:pt x="38" y="179"/>
                      <a:pt x="0" y="145"/>
                    </a:cubicBezTo>
                    <a:cubicBezTo>
                      <a:pt x="39" y="189"/>
                      <a:pt x="97" y="216"/>
                      <a:pt x="160" y="216"/>
                    </a:cubicBezTo>
                    <a:cubicBezTo>
                      <a:pt x="280" y="216"/>
                      <a:pt x="376" y="119"/>
                      <a:pt x="376" y="0"/>
                    </a:cubicBezTo>
                    <a:cubicBezTo>
                      <a:pt x="376" y="0"/>
                      <a:pt x="376" y="0"/>
                      <a:pt x="37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4"/>
              <p:cNvSpPr/>
              <p:nvPr/>
            </p:nvSpPr>
            <p:spPr>
              <a:xfrm>
                <a:off x="3258" y="2257"/>
                <a:ext cx="20" cy="0"/>
              </a:xfrm>
              <a:custGeom>
                <a:rect b="b" l="l" r="r" t="t"/>
                <a:pathLst>
                  <a:path extrusionOk="0" h="120000" w="12">
                    <a:moveTo>
                      <a:pt x="12" y="0"/>
                    </a:moveTo>
                    <a:cubicBezTo>
                      <a:pt x="8" y="0"/>
                      <a:pt x="4" y="0"/>
                      <a:pt x="0" y="0"/>
                    </a:cubicBezTo>
                    <a:cubicBezTo>
                      <a:pt x="4" y="0"/>
                      <a:pt x="8" y="0"/>
                      <a:pt x="12" y="0"/>
                    </a:cubicBezTo>
                    <a:cubicBezTo>
                      <a:pt x="12" y="0"/>
                      <a:pt x="12" y="0"/>
                      <a:pt x="12" y="0"/>
                    </a:cubicBezTo>
                    <a:cubicBezTo>
                      <a:pt x="12" y="0"/>
                      <a:pt x="12" y="0"/>
                      <a:pt x="1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4"/>
              <p:cNvSpPr/>
              <p:nvPr/>
            </p:nvSpPr>
            <p:spPr>
              <a:xfrm>
                <a:off x="3278" y="1642"/>
                <a:ext cx="370" cy="643"/>
              </a:xfrm>
              <a:custGeom>
                <a:rect b="b" l="l" r="r" t="t"/>
                <a:pathLst>
                  <a:path extrusionOk="0" h="376" w="216">
                    <a:moveTo>
                      <a:pt x="145" y="0"/>
                    </a:moveTo>
                    <a:cubicBezTo>
                      <a:pt x="179" y="38"/>
                      <a:pt x="200" y="89"/>
                      <a:pt x="200" y="144"/>
                    </a:cubicBezTo>
                    <a:cubicBezTo>
                      <a:pt x="200" y="144"/>
                      <a:pt x="200" y="144"/>
                      <a:pt x="200" y="144"/>
                    </a:cubicBezTo>
                    <a:cubicBezTo>
                      <a:pt x="200" y="144"/>
                      <a:pt x="200" y="144"/>
                      <a:pt x="200" y="144"/>
                    </a:cubicBezTo>
                    <a:cubicBezTo>
                      <a:pt x="200" y="145"/>
                      <a:pt x="200" y="147"/>
                      <a:pt x="200" y="148"/>
                    </a:cubicBezTo>
                    <a:cubicBezTo>
                      <a:pt x="201" y="152"/>
                      <a:pt x="201" y="156"/>
                      <a:pt x="201" y="160"/>
                    </a:cubicBezTo>
                    <a:cubicBezTo>
                      <a:pt x="201" y="271"/>
                      <a:pt x="111" y="360"/>
                      <a:pt x="0" y="360"/>
                    </a:cubicBezTo>
                    <a:cubicBezTo>
                      <a:pt x="0" y="376"/>
                      <a:pt x="0" y="376"/>
                      <a:pt x="0" y="376"/>
                    </a:cubicBezTo>
                    <a:cubicBezTo>
                      <a:pt x="120" y="376"/>
                      <a:pt x="216" y="279"/>
                      <a:pt x="216" y="160"/>
                    </a:cubicBezTo>
                    <a:cubicBezTo>
                      <a:pt x="216" y="96"/>
                      <a:pt x="189" y="39"/>
                      <a:pt x="14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4"/>
              <p:cNvSpPr/>
              <p:nvPr/>
            </p:nvSpPr>
            <p:spPr>
              <a:xfrm>
                <a:off x="3278" y="1895"/>
                <a:ext cx="344" cy="362"/>
              </a:xfrm>
              <a:custGeom>
                <a:rect b="b" l="l" r="r" t="t"/>
                <a:pathLst>
                  <a:path extrusionOk="0" h="212" w="201">
                    <a:moveTo>
                      <a:pt x="200" y="0"/>
                    </a:moveTo>
                    <a:cubicBezTo>
                      <a:pt x="198" y="112"/>
                      <a:pt x="111" y="203"/>
                      <a:pt x="0" y="212"/>
                    </a:cubicBezTo>
                    <a:cubicBezTo>
                      <a:pt x="0" y="212"/>
                      <a:pt x="0" y="212"/>
                      <a:pt x="0" y="212"/>
                    </a:cubicBezTo>
                    <a:cubicBezTo>
                      <a:pt x="111" y="212"/>
                      <a:pt x="201" y="123"/>
                      <a:pt x="201" y="12"/>
                    </a:cubicBezTo>
                    <a:cubicBezTo>
                      <a:pt x="201" y="8"/>
                      <a:pt x="201" y="4"/>
                      <a:pt x="20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4"/>
              <p:cNvSpPr/>
              <p:nvPr/>
            </p:nvSpPr>
            <p:spPr>
              <a:xfrm>
                <a:off x="4619" y="2081"/>
                <a:ext cx="180" cy="28"/>
              </a:xfrm>
              <a:custGeom>
                <a:rect b="b" l="l" r="r" t="t"/>
                <a:pathLst>
                  <a:path extrusionOk="0" h="28" w="180">
                    <a:moveTo>
                      <a:pt x="92" y="0"/>
                    </a:moveTo>
                    <a:lnTo>
                      <a:pt x="0" y="0"/>
                    </a:lnTo>
                    <a:lnTo>
                      <a:pt x="0" y="28"/>
                    </a:lnTo>
                    <a:lnTo>
                      <a:pt x="180" y="28"/>
                    </a:lnTo>
                    <a:lnTo>
                      <a:pt x="92" y="28"/>
                    </a:lnTo>
                    <a:lnTo>
                      <a:pt x="92"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4"/>
              <p:cNvSpPr/>
              <p:nvPr/>
            </p:nvSpPr>
            <p:spPr>
              <a:xfrm>
                <a:off x="4619" y="2081"/>
                <a:ext cx="180" cy="28"/>
              </a:xfrm>
              <a:custGeom>
                <a:rect b="b" l="l" r="r" t="t"/>
                <a:pathLst>
                  <a:path extrusionOk="0" h="28" w="180">
                    <a:moveTo>
                      <a:pt x="92" y="0"/>
                    </a:moveTo>
                    <a:lnTo>
                      <a:pt x="0" y="0"/>
                    </a:lnTo>
                    <a:lnTo>
                      <a:pt x="0" y="28"/>
                    </a:lnTo>
                    <a:lnTo>
                      <a:pt x="180" y="28"/>
                    </a:lnTo>
                    <a:lnTo>
                      <a:pt x="92" y="28"/>
                    </a:lnTo>
                    <a:lnTo>
                      <a:pt x="9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4"/>
              <p:cNvSpPr/>
              <p:nvPr/>
            </p:nvSpPr>
            <p:spPr>
              <a:xfrm>
                <a:off x="4578" y="1691"/>
                <a:ext cx="14" cy="36"/>
              </a:xfrm>
              <a:custGeom>
                <a:rect b="b" l="l" r="r" t="t"/>
                <a:pathLst>
                  <a:path extrusionOk="0" h="21" w="8">
                    <a:moveTo>
                      <a:pt x="2" y="0"/>
                    </a:moveTo>
                    <a:cubicBezTo>
                      <a:pt x="2" y="2"/>
                      <a:pt x="1" y="5"/>
                      <a:pt x="0" y="7"/>
                    </a:cubicBezTo>
                    <a:cubicBezTo>
                      <a:pt x="8" y="21"/>
                      <a:pt x="8" y="21"/>
                      <a:pt x="8" y="21"/>
                    </a:cubicBezTo>
                    <a:cubicBezTo>
                      <a:pt x="8" y="10"/>
                      <a:pt x="8" y="10"/>
                      <a:pt x="8" y="10"/>
                    </a:cubicBezTo>
                    <a:cubicBezTo>
                      <a:pt x="2" y="0"/>
                      <a:pt x="2" y="0"/>
                      <a:pt x="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4"/>
              <p:cNvSpPr/>
              <p:nvPr/>
            </p:nvSpPr>
            <p:spPr>
              <a:xfrm>
                <a:off x="5055" y="1372"/>
                <a:ext cx="9" cy="5"/>
              </a:xfrm>
              <a:custGeom>
                <a:rect b="b" l="l" r="r" t="t"/>
                <a:pathLst>
                  <a:path extrusionOk="0" h="3" w="5">
                    <a:moveTo>
                      <a:pt x="0" y="0"/>
                    </a:moveTo>
                    <a:cubicBezTo>
                      <a:pt x="0" y="0"/>
                      <a:pt x="0" y="0"/>
                      <a:pt x="0" y="0"/>
                    </a:cubicBezTo>
                    <a:cubicBezTo>
                      <a:pt x="2" y="1"/>
                      <a:pt x="3" y="2"/>
                      <a:pt x="5" y="3"/>
                    </a:cubicBezTo>
                    <a:cubicBezTo>
                      <a:pt x="5" y="3"/>
                      <a:pt x="5" y="3"/>
                      <a:pt x="5" y="3"/>
                    </a:cubicBezTo>
                    <a:cubicBezTo>
                      <a:pt x="3" y="2"/>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4"/>
              <p:cNvSpPr/>
              <p:nvPr/>
            </p:nvSpPr>
            <p:spPr>
              <a:xfrm>
                <a:off x="4935" y="1751"/>
                <a:ext cx="6" cy="2"/>
              </a:xfrm>
              <a:custGeom>
                <a:rect b="b" l="l" r="r" t="t"/>
                <a:pathLst>
                  <a:path extrusionOk="0" h="1" w="3">
                    <a:moveTo>
                      <a:pt x="2" y="0"/>
                    </a:moveTo>
                    <a:cubicBezTo>
                      <a:pt x="2" y="0"/>
                      <a:pt x="1" y="1"/>
                      <a:pt x="0" y="1"/>
                    </a:cubicBezTo>
                    <a:cubicBezTo>
                      <a:pt x="0" y="1"/>
                      <a:pt x="0" y="1"/>
                      <a:pt x="0" y="1"/>
                    </a:cubicBezTo>
                    <a:cubicBezTo>
                      <a:pt x="1" y="1"/>
                      <a:pt x="2" y="0"/>
                      <a:pt x="3" y="0"/>
                    </a:cubicBezTo>
                    <a:cubicBezTo>
                      <a:pt x="3" y="0"/>
                      <a:pt x="2" y="0"/>
                      <a:pt x="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4"/>
              <p:cNvSpPr/>
              <p:nvPr/>
            </p:nvSpPr>
            <p:spPr>
              <a:xfrm>
                <a:off x="4947" y="1750"/>
                <a:ext cx="139" cy="46"/>
              </a:xfrm>
              <a:custGeom>
                <a:rect b="b" l="l" r="r" t="t"/>
                <a:pathLst>
                  <a:path extrusionOk="0" h="27" w="81">
                    <a:moveTo>
                      <a:pt x="39" y="27"/>
                    </a:moveTo>
                    <a:cubicBezTo>
                      <a:pt x="39" y="27"/>
                      <a:pt x="39" y="27"/>
                      <a:pt x="39" y="27"/>
                    </a:cubicBezTo>
                    <a:cubicBezTo>
                      <a:pt x="39" y="27"/>
                      <a:pt x="39" y="27"/>
                      <a:pt x="39" y="27"/>
                    </a:cubicBezTo>
                    <a:moveTo>
                      <a:pt x="40" y="27"/>
                    </a:moveTo>
                    <a:cubicBezTo>
                      <a:pt x="40" y="27"/>
                      <a:pt x="40" y="27"/>
                      <a:pt x="40" y="27"/>
                    </a:cubicBezTo>
                    <a:cubicBezTo>
                      <a:pt x="40" y="27"/>
                      <a:pt x="40" y="27"/>
                      <a:pt x="40" y="27"/>
                    </a:cubicBezTo>
                    <a:moveTo>
                      <a:pt x="39" y="27"/>
                    </a:moveTo>
                    <a:cubicBezTo>
                      <a:pt x="39" y="27"/>
                      <a:pt x="39" y="27"/>
                      <a:pt x="39" y="27"/>
                    </a:cubicBezTo>
                    <a:cubicBezTo>
                      <a:pt x="39" y="27"/>
                      <a:pt x="39" y="27"/>
                      <a:pt x="39" y="27"/>
                    </a:cubicBezTo>
                    <a:moveTo>
                      <a:pt x="40" y="27"/>
                    </a:moveTo>
                    <a:cubicBezTo>
                      <a:pt x="40" y="27"/>
                      <a:pt x="40" y="27"/>
                      <a:pt x="40" y="27"/>
                    </a:cubicBezTo>
                    <a:cubicBezTo>
                      <a:pt x="40" y="27"/>
                      <a:pt x="40" y="27"/>
                      <a:pt x="40" y="27"/>
                    </a:cubicBezTo>
                    <a:moveTo>
                      <a:pt x="39" y="27"/>
                    </a:moveTo>
                    <a:cubicBezTo>
                      <a:pt x="39" y="27"/>
                      <a:pt x="39" y="27"/>
                      <a:pt x="39" y="27"/>
                    </a:cubicBezTo>
                    <a:cubicBezTo>
                      <a:pt x="39" y="27"/>
                      <a:pt x="39" y="27"/>
                      <a:pt x="39" y="27"/>
                    </a:cubicBezTo>
                    <a:moveTo>
                      <a:pt x="41" y="27"/>
                    </a:moveTo>
                    <a:cubicBezTo>
                      <a:pt x="41" y="27"/>
                      <a:pt x="41" y="27"/>
                      <a:pt x="41" y="27"/>
                    </a:cubicBezTo>
                    <a:cubicBezTo>
                      <a:pt x="41" y="27"/>
                      <a:pt x="41" y="27"/>
                      <a:pt x="41" y="27"/>
                    </a:cubicBezTo>
                    <a:moveTo>
                      <a:pt x="38" y="27"/>
                    </a:moveTo>
                    <a:cubicBezTo>
                      <a:pt x="38" y="27"/>
                      <a:pt x="38" y="27"/>
                      <a:pt x="39" y="27"/>
                    </a:cubicBezTo>
                    <a:cubicBezTo>
                      <a:pt x="38" y="27"/>
                      <a:pt x="38" y="27"/>
                      <a:pt x="38" y="27"/>
                    </a:cubicBezTo>
                    <a:moveTo>
                      <a:pt x="41" y="27"/>
                    </a:moveTo>
                    <a:cubicBezTo>
                      <a:pt x="41" y="27"/>
                      <a:pt x="41" y="27"/>
                      <a:pt x="41" y="27"/>
                    </a:cubicBezTo>
                    <a:cubicBezTo>
                      <a:pt x="41" y="27"/>
                      <a:pt x="41" y="27"/>
                      <a:pt x="41" y="27"/>
                    </a:cubicBezTo>
                    <a:moveTo>
                      <a:pt x="38" y="27"/>
                    </a:moveTo>
                    <a:cubicBezTo>
                      <a:pt x="38" y="27"/>
                      <a:pt x="38" y="27"/>
                      <a:pt x="38" y="27"/>
                    </a:cubicBezTo>
                    <a:cubicBezTo>
                      <a:pt x="38" y="27"/>
                      <a:pt x="38" y="27"/>
                      <a:pt x="38" y="27"/>
                    </a:cubicBezTo>
                    <a:moveTo>
                      <a:pt x="41" y="27"/>
                    </a:moveTo>
                    <a:cubicBezTo>
                      <a:pt x="41" y="27"/>
                      <a:pt x="41" y="27"/>
                      <a:pt x="41" y="27"/>
                    </a:cubicBezTo>
                    <a:cubicBezTo>
                      <a:pt x="41" y="27"/>
                      <a:pt x="41" y="27"/>
                      <a:pt x="41" y="27"/>
                    </a:cubicBezTo>
                    <a:moveTo>
                      <a:pt x="38" y="27"/>
                    </a:moveTo>
                    <a:cubicBezTo>
                      <a:pt x="38" y="27"/>
                      <a:pt x="38" y="27"/>
                      <a:pt x="38" y="27"/>
                    </a:cubicBezTo>
                    <a:cubicBezTo>
                      <a:pt x="38" y="27"/>
                      <a:pt x="38" y="27"/>
                      <a:pt x="38" y="27"/>
                    </a:cubicBezTo>
                    <a:moveTo>
                      <a:pt x="42" y="27"/>
                    </a:moveTo>
                    <a:cubicBezTo>
                      <a:pt x="41" y="27"/>
                      <a:pt x="41" y="27"/>
                      <a:pt x="41" y="27"/>
                    </a:cubicBezTo>
                    <a:cubicBezTo>
                      <a:pt x="41" y="27"/>
                      <a:pt x="41" y="27"/>
                      <a:pt x="42" y="27"/>
                    </a:cubicBezTo>
                    <a:moveTo>
                      <a:pt x="38" y="27"/>
                    </a:moveTo>
                    <a:cubicBezTo>
                      <a:pt x="38" y="27"/>
                      <a:pt x="38" y="27"/>
                      <a:pt x="38" y="27"/>
                    </a:cubicBezTo>
                    <a:cubicBezTo>
                      <a:pt x="38" y="27"/>
                      <a:pt x="38" y="27"/>
                      <a:pt x="38" y="27"/>
                    </a:cubicBezTo>
                    <a:moveTo>
                      <a:pt x="42" y="27"/>
                    </a:moveTo>
                    <a:cubicBezTo>
                      <a:pt x="42" y="27"/>
                      <a:pt x="42" y="27"/>
                      <a:pt x="42" y="27"/>
                    </a:cubicBezTo>
                    <a:cubicBezTo>
                      <a:pt x="42" y="27"/>
                      <a:pt x="42" y="27"/>
                      <a:pt x="42" y="27"/>
                    </a:cubicBezTo>
                    <a:moveTo>
                      <a:pt x="37" y="27"/>
                    </a:moveTo>
                    <a:cubicBezTo>
                      <a:pt x="37" y="27"/>
                      <a:pt x="37" y="27"/>
                      <a:pt x="37" y="27"/>
                    </a:cubicBezTo>
                    <a:cubicBezTo>
                      <a:pt x="37" y="27"/>
                      <a:pt x="37" y="27"/>
                      <a:pt x="37" y="27"/>
                    </a:cubicBezTo>
                    <a:moveTo>
                      <a:pt x="42" y="27"/>
                    </a:moveTo>
                    <a:cubicBezTo>
                      <a:pt x="42" y="27"/>
                      <a:pt x="42" y="27"/>
                      <a:pt x="42" y="27"/>
                    </a:cubicBezTo>
                    <a:cubicBezTo>
                      <a:pt x="42" y="27"/>
                      <a:pt x="42" y="27"/>
                      <a:pt x="42" y="27"/>
                    </a:cubicBezTo>
                    <a:moveTo>
                      <a:pt x="37" y="27"/>
                    </a:moveTo>
                    <a:cubicBezTo>
                      <a:pt x="37" y="27"/>
                      <a:pt x="37" y="27"/>
                      <a:pt x="37" y="27"/>
                    </a:cubicBezTo>
                    <a:cubicBezTo>
                      <a:pt x="37" y="27"/>
                      <a:pt x="37" y="27"/>
                      <a:pt x="37" y="27"/>
                    </a:cubicBezTo>
                    <a:moveTo>
                      <a:pt x="42" y="27"/>
                    </a:moveTo>
                    <a:cubicBezTo>
                      <a:pt x="42" y="27"/>
                      <a:pt x="42" y="27"/>
                      <a:pt x="42" y="27"/>
                    </a:cubicBezTo>
                    <a:cubicBezTo>
                      <a:pt x="42" y="27"/>
                      <a:pt x="42" y="27"/>
                      <a:pt x="42" y="27"/>
                    </a:cubicBezTo>
                    <a:moveTo>
                      <a:pt x="0" y="4"/>
                    </a:moveTo>
                    <a:cubicBezTo>
                      <a:pt x="8" y="17"/>
                      <a:pt x="21" y="26"/>
                      <a:pt x="37" y="27"/>
                    </a:cubicBezTo>
                    <a:cubicBezTo>
                      <a:pt x="21" y="26"/>
                      <a:pt x="8" y="17"/>
                      <a:pt x="0" y="4"/>
                    </a:cubicBezTo>
                    <a:cubicBezTo>
                      <a:pt x="0" y="4"/>
                      <a:pt x="0" y="4"/>
                      <a:pt x="0" y="4"/>
                    </a:cubicBezTo>
                    <a:moveTo>
                      <a:pt x="81" y="0"/>
                    </a:moveTo>
                    <a:cubicBezTo>
                      <a:pt x="74" y="15"/>
                      <a:pt x="60" y="26"/>
                      <a:pt x="42" y="27"/>
                    </a:cubicBezTo>
                    <a:cubicBezTo>
                      <a:pt x="60" y="26"/>
                      <a:pt x="74" y="15"/>
                      <a:pt x="81" y="0"/>
                    </a:cubicBezTo>
                    <a:cubicBezTo>
                      <a:pt x="81" y="0"/>
                      <a:pt x="81" y="0"/>
                      <a:pt x="8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4"/>
              <p:cNvSpPr/>
              <p:nvPr/>
            </p:nvSpPr>
            <p:spPr>
              <a:xfrm>
                <a:off x="5086" y="1649"/>
                <a:ext cx="109" cy="106"/>
              </a:xfrm>
              <a:custGeom>
                <a:rect b="b" l="l" r="r" t="t"/>
                <a:pathLst>
                  <a:path extrusionOk="0" h="62" w="64">
                    <a:moveTo>
                      <a:pt x="44" y="52"/>
                    </a:moveTo>
                    <a:cubicBezTo>
                      <a:pt x="36" y="59"/>
                      <a:pt x="26" y="62"/>
                      <a:pt x="16" y="62"/>
                    </a:cubicBezTo>
                    <a:cubicBezTo>
                      <a:pt x="11" y="62"/>
                      <a:pt x="5" y="61"/>
                      <a:pt x="0" y="59"/>
                    </a:cubicBezTo>
                    <a:cubicBezTo>
                      <a:pt x="0" y="59"/>
                      <a:pt x="0" y="59"/>
                      <a:pt x="0" y="59"/>
                    </a:cubicBezTo>
                    <a:cubicBezTo>
                      <a:pt x="0" y="59"/>
                      <a:pt x="0" y="59"/>
                      <a:pt x="0" y="59"/>
                    </a:cubicBezTo>
                    <a:cubicBezTo>
                      <a:pt x="5" y="61"/>
                      <a:pt x="11" y="62"/>
                      <a:pt x="16" y="62"/>
                    </a:cubicBezTo>
                    <a:cubicBezTo>
                      <a:pt x="26" y="62"/>
                      <a:pt x="36" y="59"/>
                      <a:pt x="44" y="52"/>
                    </a:cubicBezTo>
                    <a:moveTo>
                      <a:pt x="49" y="48"/>
                    </a:moveTo>
                    <a:cubicBezTo>
                      <a:pt x="49" y="48"/>
                      <a:pt x="49" y="48"/>
                      <a:pt x="49" y="48"/>
                    </a:cubicBezTo>
                    <a:cubicBezTo>
                      <a:pt x="49" y="48"/>
                      <a:pt x="49" y="48"/>
                      <a:pt x="49" y="48"/>
                    </a:cubicBezTo>
                    <a:moveTo>
                      <a:pt x="49" y="48"/>
                    </a:moveTo>
                    <a:cubicBezTo>
                      <a:pt x="49" y="48"/>
                      <a:pt x="49" y="48"/>
                      <a:pt x="49" y="48"/>
                    </a:cubicBezTo>
                    <a:cubicBezTo>
                      <a:pt x="49" y="48"/>
                      <a:pt x="49" y="48"/>
                      <a:pt x="49" y="48"/>
                    </a:cubicBezTo>
                    <a:moveTo>
                      <a:pt x="52" y="45"/>
                    </a:moveTo>
                    <a:cubicBezTo>
                      <a:pt x="52" y="45"/>
                      <a:pt x="52" y="45"/>
                      <a:pt x="52" y="45"/>
                    </a:cubicBezTo>
                    <a:cubicBezTo>
                      <a:pt x="52" y="45"/>
                      <a:pt x="52" y="45"/>
                      <a:pt x="52" y="45"/>
                    </a:cubicBezTo>
                    <a:moveTo>
                      <a:pt x="52" y="45"/>
                    </a:moveTo>
                    <a:cubicBezTo>
                      <a:pt x="52" y="45"/>
                      <a:pt x="52" y="45"/>
                      <a:pt x="52" y="45"/>
                    </a:cubicBezTo>
                    <a:cubicBezTo>
                      <a:pt x="52" y="45"/>
                      <a:pt x="52" y="45"/>
                      <a:pt x="52" y="45"/>
                    </a:cubicBezTo>
                    <a:moveTo>
                      <a:pt x="52" y="44"/>
                    </a:moveTo>
                    <a:cubicBezTo>
                      <a:pt x="52" y="44"/>
                      <a:pt x="52" y="45"/>
                      <a:pt x="52" y="45"/>
                    </a:cubicBezTo>
                    <a:cubicBezTo>
                      <a:pt x="52" y="45"/>
                      <a:pt x="52" y="44"/>
                      <a:pt x="52" y="44"/>
                    </a:cubicBezTo>
                    <a:moveTo>
                      <a:pt x="52" y="44"/>
                    </a:moveTo>
                    <a:cubicBezTo>
                      <a:pt x="52" y="44"/>
                      <a:pt x="52" y="44"/>
                      <a:pt x="52" y="44"/>
                    </a:cubicBezTo>
                    <a:cubicBezTo>
                      <a:pt x="52" y="44"/>
                      <a:pt x="52" y="44"/>
                      <a:pt x="52" y="44"/>
                    </a:cubicBezTo>
                    <a:moveTo>
                      <a:pt x="59" y="0"/>
                    </a:moveTo>
                    <a:cubicBezTo>
                      <a:pt x="59" y="0"/>
                      <a:pt x="59" y="0"/>
                      <a:pt x="59" y="0"/>
                    </a:cubicBezTo>
                    <a:cubicBezTo>
                      <a:pt x="64" y="15"/>
                      <a:pt x="62" y="31"/>
                      <a:pt x="52" y="44"/>
                    </a:cubicBezTo>
                    <a:cubicBezTo>
                      <a:pt x="62" y="31"/>
                      <a:pt x="64" y="15"/>
                      <a:pt x="5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4"/>
              <p:cNvSpPr/>
              <p:nvPr/>
            </p:nvSpPr>
            <p:spPr>
              <a:xfrm>
                <a:off x="5187" y="1510"/>
                <a:ext cx="46" cy="139"/>
              </a:xfrm>
              <a:custGeom>
                <a:rect b="b" l="l" r="r" t="t"/>
                <a:pathLst>
                  <a:path extrusionOk="0" h="81" w="27">
                    <a:moveTo>
                      <a:pt x="27" y="42"/>
                    </a:moveTo>
                    <a:cubicBezTo>
                      <a:pt x="26" y="60"/>
                      <a:pt x="15" y="74"/>
                      <a:pt x="0" y="81"/>
                    </a:cubicBezTo>
                    <a:cubicBezTo>
                      <a:pt x="0" y="81"/>
                      <a:pt x="0" y="81"/>
                      <a:pt x="0" y="81"/>
                    </a:cubicBezTo>
                    <a:cubicBezTo>
                      <a:pt x="0" y="81"/>
                      <a:pt x="0" y="81"/>
                      <a:pt x="0" y="81"/>
                    </a:cubicBezTo>
                    <a:cubicBezTo>
                      <a:pt x="15" y="74"/>
                      <a:pt x="26" y="60"/>
                      <a:pt x="27" y="42"/>
                    </a:cubicBezTo>
                    <a:moveTo>
                      <a:pt x="27" y="42"/>
                    </a:moveTo>
                    <a:cubicBezTo>
                      <a:pt x="27" y="42"/>
                      <a:pt x="27" y="42"/>
                      <a:pt x="27" y="42"/>
                    </a:cubicBezTo>
                    <a:cubicBezTo>
                      <a:pt x="27" y="42"/>
                      <a:pt x="27" y="42"/>
                      <a:pt x="27" y="42"/>
                    </a:cubicBezTo>
                    <a:moveTo>
                      <a:pt x="27" y="42"/>
                    </a:moveTo>
                    <a:cubicBezTo>
                      <a:pt x="27" y="42"/>
                      <a:pt x="27" y="42"/>
                      <a:pt x="27" y="42"/>
                    </a:cubicBezTo>
                    <a:cubicBezTo>
                      <a:pt x="27" y="42"/>
                      <a:pt x="27" y="42"/>
                      <a:pt x="27" y="42"/>
                    </a:cubicBezTo>
                    <a:moveTo>
                      <a:pt x="27" y="41"/>
                    </a:moveTo>
                    <a:cubicBezTo>
                      <a:pt x="27" y="41"/>
                      <a:pt x="27" y="41"/>
                      <a:pt x="27" y="42"/>
                    </a:cubicBezTo>
                    <a:cubicBezTo>
                      <a:pt x="27" y="41"/>
                      <a:pt x="27" y="41"/>
                      <a:pt x="27" y="41"/>
                    </a:cubicBezTo>
                    <a:moveTo>
                      <a:pt x="27" y="41"/>
                    </a:moveTo>
                    <a:cubicBezTo>
                      <a:pt x="27" y="41"/>
                      <a:pt x="27" y="41"/>
                      <a:pt x="27" y="41"/>
                    </a:cubicBezTo>
                    <a:cubicBezTo>
                      <a:pt x="27" y="41"/>
                      <a:pt x="27" y="41"/>
                      <a:pt x="27" y="41"/>
                    </a:cubicBezTo>
                    <a:moveTo>
                      <a:pt x="27" y="41"/>
                    </a:moveTo>
                    <a:cubicBezTo>
                      <a:pt x="27" y="41"/>
                      <a:pt x="27" y="41"/>
                      <a:pt x="27" y="41"/>
                    </a:cubicBezTo>
                    <a:cubicBezTo>
                      <a:pt x="27" y="41"/>
                      <a:pt x="27" y="41"/>
                      <a:pt x="27" y="41"/>
                    </a:cubicBezTo>
                    <a:moveTo>
                      <a:pt x="27" y="41"/>
                    </a:moveTo>
                    <a:cubicBezTo>
                      <a:pt x="27" y="41"/>
                      <a:pt x="27" y="41"/>
                      <a:pt x="27" y="41"/>
                    </a:cubicBezTo>
                    <a:cubicBezTo>
                      <a:pt x="27" y="41"/>
                      <a:pt x="27" y="41"/>
                      <a:pt x="27" y="41"/>
                    </a:cubicBezTo>
                    <a:moveTo>
                      <a:pt x="27" y="40"/>
                    </a:moveTo>
                    <a:cubicBezTo>
                      <a:pt x="27" y="40"/>
                      <a:pt x="27" y="40"/>
                      <a:pt x="27" y="40"/>
                    </a:cubicBezTo>
                    <a:cubicBezTo>
                      <a:pt x="27" y="40"/>
                      <a:pt x="27" y="40"/>
                      <a:pt x="27" y="40"/>
                    </a:cubicBezTo>
                    <a:moveTo>
                      <a:pt x="27" y="40"/>
                    </a:moveTo>
                    <a:cubicBezTo>
                      <a:pt x="27" y="40"/>
                      <a:pt x="27" y="40"/>
                      <a:pt x="27" y="40"/>
                    </a:cubicBezTo>
                    <a:cubicBezTo>
                      <a:pt x="27" y="40"/>
                      <a:pt x="27" y="40"/>
                      <a:pt x="27" y="40"/>
                    </a:cubicBezTo>
                    <a:moveTo>
                      <a:pt x="27" y="39"/>
                    </a:moveTo>
                    <a:cubicBezTo>
                      <a:pt x="27" y="39"/>
                      <a:pt x="27" y="39"/>
                      <a:pt x="27" y="39"/>
                    </a:cubicBezTo>
                    <a:cubicBezTo>
                      <a:pt x="27" y="39"/>
                      <a:pt x="27" y="39"/>
                      <a:pt x="27" y="39"/>
                    </a:cubicBezTo>
                    <a:moveTo>
                      <a:pt x="27" y="39"/>
                    </a:moveTo>
                    <a:cubicBezTo>
                      <a:pt x="27" y="39"/>
                      <a:pt x="27" y="39"/>
                      <a:pt x="27" y="39"/>
                    </a:cubicBezTo>
                    <a:cubicBezTo>
                      <a:pt x="27" y="39"/>
                      <a:pt x="27" y="39"/>
                      <a:pt x="27" y="39"/>
                    </a:cubicBezTo>
                    <a:moveTo>
                      <a:pt x="27" y="39"/>
                    </a:moveTo>
                    <a:cubicBezTo>
                      <a:pt x="27" y="39"/>
                      <a:pt x="27" y="39"/>
                      <a:pt x="27" y="39"/>
                    </a:cubicBezTo>
                    <a:cubicBezTo>
                      <a:pt x="27" y="39"/>
                      <a:pt x="27" y="39"/>
                      <a:pt x="27" y="39"/>
                    </a:cubicBezTo>
                    <a:moveTo>
                      <a:pt x="27" y="38"/>
                    </a:moveTo>
                    <a:cubicBezTo>
                      <a:pt x="27" y="38"/>
                      <a:pt x="27" y="38"/>
                      <a:pt x="27" y="39"/>
                    </a:cubicBezTo>
                    <a:cubicBezTo>
                      <a:pt x="27" y="38"/>
                      <a:pt x="27" y="38"/>
                      <a:pt x="27" y="38"/>
                    </a:cubicBezTo>
                    <a:moveTo>
                      <a:pt x="27" y="38"/>
                    </a:moveTo>
                    <a:cubicBezTo>
                      <a:pt x="27" y="38"/>
                      <a:pt x="27" y="38"/>
                      <a:pt x="27" y="38"/>
                    </a:cubicBezTo>
                    <a:cubicBezTo>
                      <a:pt x="27" y="38"/>
                      <a:pt x="27" y="38"/>
                      <a:pt x="27" y="38"/>
                    </a:cubicBezTo>
                    <a:moveTo>
                      <a:pt x="27" y="38"/>
                    </a:moveTo>
                    <a:cubicBezTo>
                      <a:pt x="27" y="38"/>
                      <a:pt x="27" y="38"/>
                      <a:pt x="27" y="38"/>
                    </a:cubicBezTo>
                    <a:cubicBezTo>
                      <a:pt x="27" y="38"/>
                      <a:pt x="27" y="38"/>
                      <a:pt x="27" y="38"/>
                    </a:cubicBezTo>
                    <a:moveTo>
                      <a:pt x="27" y="38"/>
                    </a:moveTo>
                    <a:cubicBezTo>
                      <a:pt x="27" y="38"/>
                      <a:pt x="27" y="38"/>
                      <a:pt x="27" y="38"/>
                    </a:cubicBezTo>
                    <a:cubicBezTo>
                      <a:pt x="27" y="38"/>
                      <a:pt x="27" y="38"/>
                      <a:pt x="27" y="38"/>
                    </a:cubicBezTo>
                    <a:moveTo>
                      <a:pt x="27" y="37"/>
                    </a:moveTo>
                    <a:cubicBezTo>
                      <a:pt x="27" y="37"/>
                      <a:pt x="27" y="37"/>
                      <a:pt x="27" y="37"/>
                    </a:cubicBezTo>
                    <a:cubicBezTo>
                      <a:pt x="27" y="37"/>
                      <a:pt x="27" y="37"/>
                      <a:pt x="27" y="37"/>
                    </a:cubicBezTo>
                    <a:moveTo>
                      <a:pt x="27" y="37"/>
                    </a:moveTo>
                    <a:cubicBezTo>
                      <a:pt x="27" y="37"/>
                      <a:pt x="27" y="37"/>
                      <a:pt x="27" y="37"/>
                    </a:cubicBezTo>
                    <a:cubicBezTo>
                      <a:pt x="27" y="37"/>
                      <a:pt x="27" y="37"/>
                      <a:pt x="27" y="37"/>
                    </a:cubicBezTo>
                    <a:moveTo>
                      <a:pt x="4" y="0"/>
                    </a:moveTo>
                    <a:cubicBezTo>
                      <a:pt x="4" y="0"/>
                      <a:pt x="4" y="0"/>
                      <a:pt x="4" y="0"/>
                    </a:cubicBezTo>
                    <a:cubicBezTo>
                      <a:pt x="17" y="8"/>
                      <a:pt x="26" y="21"/>
                      <a:pt x="27" y="37"/>
                    </a:cubicBezTo>
                    <a:cubicBezTo>
                      <a:pt x="26" y="21"/>
                      <a:pt x="17" y="8"/>
                      <a:pt x="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4"/>
              <p:cNvSpPr/>
              <p:nvPr/>
            </p:nvSpPr>
            <p:spPr>
              <a:xfrm>
                <a:off x="5153" y="1413"/>
                <a:ext cx="42" cy="90"/>
              </a:xfrm>
              <a:custGeom>
                <a:rect b="b" l="l" r="r" t="t"/>
                <a:pathLst>
                  <a:path extrusionOk="0" h="53" w="25">
                    <a:moveTo>
                      <a:pt x="12" y="9"/>
                    </a:moveTo>
                    <a:cubicBezTo>
                      <a:pt x="22" y="22"/>
                      <a:pt x="25" y="38"/>
                      <a:pt x="21" y="52"/>
                    </a:cubicBezTo>
                    <a:cubicBezTo>
                      <a:pt x="21" y="52"/>
                      <a:pt x="21" y="53"/>
                      <a:pt x="21" y="53"/>
                    </a:cubicBezTo>
                    <a:cubicBezTo>
                      <a:pt x="25" y="38"/>
                      <a:pt x="22" y="22"/>
                      <a:pt x="12" y="9"/>
                    </a:cubicBezTo>
                    <a:moveTo>
                      <a:pt x="11" y="9"/>
                    </a:moveTo>
                    <a:cubicBezTo>
                      <a:pt x="12" y="9"/>
                      <a:pt x="12" y="9"/>
                      <a:pt x="12" y="9"/>
                    </a:cubicBezTo>
                    <a:cubicBezTo>
                      <a:pt x="12" y="9"/>
                      <a:pt x="12" y="9"/>
                      <a:pt x="11" y="9"/>
                    </a:cubicBezTo>
                    <a:moveTo>
                      <a:pt x="11" y="9"/>
                    </a:moveTo>
                    <a:cubicBezTo>
                      <a:pt x="11" y="9"/>
                      <a:pt x="11" y="9"/>
                      <a:pt x="11" y="9"/>
                    </a:cubicBezTo>
                    <a:cubicBezTo>
                      <a:pt x="11" y="9"/>
                      <a:pt x="11" y="9"/>
                      <a:pt x="11" y="9"/>
                    </a:cubicBezTo>
                    <a:moveTo>
                      <a:pt x="11" y="8"/>
                    </a:moveTo>
                    <a:cubicBezTo>
                      <a:pt x="11" y="9"/>
                      <a:pt x="11" y="9"/>
                      <a:pt x="11" y="9"/>
                    </a:cubicBezTo>
                    <a:cubicBezTo>
                      <a:pt x="11" y="9"/>
                      <a:pt x="11" y="9"/>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7"/>
                      <a:pt x="10" y="7"/>
                      <a:pt x="10" y="8"/>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0" y="0"/>
                    </a:moveTo>
                    <a:cubicBezTo>
                      <a:pt x="0" y="0"/>
                      <a:pt x="0" y="0"/>
                      <a:pt x="0" y="0"/>
                    </a:cubicBezTo>
                    <a:cubicBezTo>
                      <a:pt x="3" y="1"/>
                      <a:pt x="5" y="3"/>
                      <a:pt x="7" y="4"/>
                    </a:cubicBezTo>
                    <a:cubicBezTo>
                      <a:pt x="5" y="3"/>
                      <a:pt x="3"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4"/>
              <p:cNvSpPr/>
              <p:nvPr/>
            </p:nvSpPr>
            <p:spPr>
              <a:xfrm>
                <a:off x="4335" y="1361"/>
                <a:ext cx="140" cy="111"/>
              </a:xfrm>
              <a:custGeom>
                <a:rect b="b" l="l" r="r" t="t"/>
                <a:pathLst>
                  <a:path extrusionOk="0" h="65" w="82">
                    <a:moveTo>
                      <a:pt x="42" y="0"/>
                    </a:moveTo>
                    <a:cubicBezTo>
                      <a:pt x="23" y="0"/>
                      <a:pt x="7" y="10"/>
                      <a:pt x="0" y="26"/>
                    </a:cubicBezTo>
                    <a:cubicBezTo>
                      <a:pt x="6" y="28"/>
                      <a:pt x="12" y="32"/>
                      <a:pt x="17" y="37"/>
                    </a:cubicBezTo>
                    <a:cubicBezTo>
                      <a:pt x="25" y="45"/>
                      <a:pt x="29" y="55"/>
                      <a:pt x="30" y="65"/>
                    </a:cubicBezTo>
                    <a:cubicBezTo>
                      <a:pt x="34" y="65"/>
                      <a:pt x="38" y="64"/>
                      <a:pt x="42" y="64"/>
                    </a:cubicBezTo>
                    <a:cubicBezTo>
                      <a:pt x="55" y="56"/>
                      <a:pt x="55" y="56"/>
                      <a:pt x="55" y="56"/>
                    </a:cubicBezTo>
                    <a:cubicBezTo>
                      <a:pt x="57" y="49"/>
                      <a:pt x="61" y="43"/>
                      <a:pt x="66" y="37"/>
                    </a:cubicBezTo>
                    <a:cubicBezTo>
                      <a:pt x="70" y="33"/>
                      <a:pt x="75" y="30"/>
                      <a:pt x="80" y="28"/>
                    </a:cubicBezTo>
                    <a:cubicBezTo>
                      <a:pt x="80" y="26"/>
                      <a:pt x="81" y="25"/>
                      <a:pt x="82" y="23"/>
                    </a:cubicBezTo>
                    <a:cubicBezTo>
                      <a:pt x="74" y="9"/>
                      <a:pt x="59" y="0"/>
                      <a:pt x="4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4"/>
              <p:cNvSpPr/>
              <p:nvPr/>
            </p:nvSpPr>
            <p:spPr>
              <a:xfrm>
                <a:off x="4224" y="1401"/>
                <a:ext cx="162" cy="116"/>
              </a:xfrm>
              <a:custGeom>
                <a:rect b="b" l="l" r="r" t="t"/>
                <a:pathLst>
                  <a:path extrusionOk="0" h="68" w="95">
                    <a:moveTo>
                      <a:pt x="49" y="0"/>
                    </a:moveTo>
                    <a:cubicBezTo>
                      <a:pt x="38" y="0"/>
                      <a:pt x="26" y="5"/>
                      <a:pt x="17" y="14"/>
                    </a:cubicBezTo>
                    <a:cubicBezTo>
                      <a:pt x="4" y="27"/>
                      <a:pt x="0" y="46"/>
                      <a:pt x="6" y="62"/>
                    </a:cubicBezTo>
                    <a:cubicBezTo>
                      <a:pt x="12" y="59"/>
                      <a:pt x="19" y="58"/>
                      <a:pt x="26" y="58"/>
                    </a:cubicBezTo>
                    <a:cubicBezTo>
                      <a:pt x="37" y="58"/>
                      <a:pt x="47" y="62"/>
                      <a:pt x="55" y="68"/>
                    </a:cubicBezTo>
                    <a:cubicBezTo>
                      <a:pt x="65" y="55"/>
                      <a:pt x="79" y="45"/>
                      <a:pt x="95" y="42"/>
                    </a:cubicBezTo>
                    <a:cubicBezTo>
                      <a:pt x="94" y="32"/>
                      <a:pt x="90" y="22"/>
                      <a:pt x="82" y="14"/>
                    </a:cubicBezTo>
                    <a:cubicBezTo>
                      <a:pt x="77" y="9"/>
                      <a:pt x="71" y="5"/>
                      <a:pt x="65" y="3"/>
                    </a:cubicBezTo>
                    <a:cubicBezTo>
                      <a:pt x="60" y="1"/>
                      <a:pt x="55" y="0"/>
                      <a:pt x="4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4"/>
              <p:cNvSpPr/>
              <p:nvPr/>
            </p:nvSpPr>
            <p:spPr>
              <a:xfrm>
                <a:off x="4190" y="1500"/>
                <a:ext cx="128" cy="149"/>
              </a:xfrm>
              <a:custGeom>
                <a:rect b="b" l="l" r="r" t="t"/>
                <a:pathLst>
                  <a:path extrusionOk="0" h="87" w="75">
                    <a:moveTo>
                      <a:pt x="46" y="0"/>
                    </a:moveTo>
                    <a:cubicBezTo>
                      <a:pt x="39" y="0"/>
                      <a:pt x="32" y="1"/>
                      <a:pt x="26" y="4"/>
                    </a:cubicBezTo>
                    <a:cubicBezTo>
                      <a:pt x="10" y="11"/>
                      <a:pt x="0" y="27"/>
                      <a:pt x="0" y="46"/>
                    </a:cubicBezTo>
                    <a:cubicBezTo>
                      <a:pt x="0" y="64"/>
                      <a:pt x="10" y="80"/>
                      <a:pt x="26" y="87"/>
                    </a:cubicBezTo>
                    <a:cubicBezTo>
                      <a:pt x="28" y="81"/>
                      <a:pt x="32" y="75"/>
                      <a:pt x="37" y="70"/>
                    </a:cubicBezTo>
                    <a:cubicBezTo>
                      <a:pt x="45" y="62"/>
                      <a:pt x="55" y="58"/>
                      <a:pt x="65" y="57"/>
                    </a:cubicBezTo>
                    <a:cubicBezTo>
                      <a:pt x="65" y="53"/>
                      <a:pt x="64" y="49"/>
                      <a:pt x="64" y="46"/>
                    </a:cubicBezTo>
                    <a:cubicBezTo>
                      <a:pt x="64" y="32"/>
                      <a:pt x="68" y="20"/>
                      <a:pt x="75" y="10"/>
                    </a:cubicBezTo>
                    <a:cubicBezTo>
                      <a:pt x="67" y="4"/>
                      <a:pt x="57" y="0"/>
                      <a:pt x="4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4"/>
              <p:cNvSpPr/>
              <p:nvPr/>
            </p:nvSpPr>
            <p:spPr>
              <a:xfrm>
                <a:off x="4224" y="1597"/>
                <a:ext cx="121" cy="158"/>
              </a:xfrm>
              <a:custGeom>
                <a:rect b="b" l="l" r="r" t="t"/>
                <a:pathLst>
                  <a:path extrusionOk="0" h="92" w="71">
                    <a:moveTo>
                      <a:pt x="45" y="0"/>
                    </a:moveTo>
                    <a:cubicBezTo>
                      <a:pt x="35" y="1"/>
                      <a:pt x="25" y="5"/>
                      <a:pt x="17" y="13"/>
                    </a:cubicBezTo>
                    <a:cubicBezTo>
                      <a:pt x="12" y="18"/>
                      <a:pt x="8" y="24"/>
                      <a:pt x="6" y="30"/>
                    </a:cubicBezTo>
                    <a:cubicBezTo>
                      <a:pt x="0" y="47"/>
                      <a:pt x="4" y="65"/>
                      <a:pt x="17" y="78"/>
                    </a:cubicBezTo>
                    <a:cubicBezTo>
                      <a:pt x="26" y="87"/>
                      <a:pt x="38" y="92"/>
                      <a:pt x="49" y="92"/>
                    </a:cubicBezTo>
                    <a:cubicBezTo>
                      <a:pt x="55" y="92"/>
                      <a:pt x="60" y="91"/>
                      <a:pt x="65" y="89"/>
                    </a:cubicBezTo>
                    <a:cubicBezTo>
                      <a:pt x="62" y="83"/>
                      <a:pt x="61" y="77"/>
                      <a:pt x="61" y="70"/>
                    </a:cubicBezTo>
                    <a:cubicBezTo>
                      <a:pt x="61" y="58"/>
                      <a:pt x="65" y="48"/>
                      <a:pt x="71" y="40"/>
                    </a:cubicBezTo>
                    <a:cubicBezTo>
                      <a:pt x="58" y="31"/>
                      <a:pt x="48" y="16"/>
                      <a:pt x="4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4"/>
              <p:cNvSpPr/>
              <p:nvPr/>
            </p:nvSpPr>
            <p:spPr>
              <a:xfrm>
                <a:off x="4328" y="1666"/>
                <a:ext cx="146" cy="130"/>
              </a:xfrm>
              <a:custGeom>
                <a:rect b="b" l="l" r="r" t="t"/>
                <a:pathLst>
                  <a:path extrusionOk="0" h="76" w="85">
                    <a:moveTo>
                      <a:pt x="10" y="0"/>
                    </a:moveTo>
                    <a:cubicBezTo>
                      <a:pt x="4" y="8"/>
                      <a:pt x="0" y="18"/>
                      <a:pt x="0" y="30"/>
                    </a:cubicBezTo>
                    <a:cubicBezTo>
                      <a:pt x="0" y="37"/>
                      <a:pt x="1" y="43"/>
                      <a:pt x="4" y="49"/>
                    </a:cubicBezTo>
                    <a:cubicBezTo>
                      <a:pt x="11" y="65"/>
                      <a:pt x="27" y="76"/>
                      <a:pt x="46" y="76"/>
                    </a:cubicBezTo>
                    <a:cubicBezTo>
                      <a:pt x="63" y="76"/>
                      <a:pt x="77" y="67"/>
                      <a:pt x="85" y="53"/>
                    </a:cubicBezTo>
                    <a:cubicBezTo>
                      <a:pt x="82" y="47"/>
                      <a:pt x="82" y="47"/>
                      <a:pt x="82" y="47"/>
                    </a:cubicBezTo>
                    <a:cubicBezTo>
                      <a:pt x="78" y="45"/>
                      <a:pt x="74" y="42"/>
                      <a:pt x="70" y="38"/>
                    </a:cubicBezTo>
                    <a:cubicBezTo>
                      <a:pt x="62" y="31"/>
                      <a:pt x="58" y="20"/>
                      <a:pt x="57" y="10"/>
                    </a:cubicBezTo>
                    <a:cubicBezTo>
                      <a:pt x="53" y="11"/>
                      <a:pt x="50" y="11"/>
                      <a:pt x="46" y="11"/>
                    </a:cubicBezTo>
                    <a:cubicBezTo>
                      <a:pt x="32" y="11"/>
                      <a:pt x="20" y="7"/>
                      <a:pt x="1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4"/>
              <p:cNvSpPr/>
              <p:nvPr/>
            </p:nvSpPr>
            <p:spPr>
              <a:xfrm>
                <a:off x="4426" y="1650"/>
                <a:ext cx="159" cy="96"/>
              </a:xfrm>
              <a:custGeom>
                <a:rect b="b" l="l" r="r" t="t"/>
                <a:pathLst>
                  <a:path extrusionOk="0" h="56" w="93">
                    <a:moveTo>
                      <a:pt x="2" y="19"/>
                    </a:moveTo>
                    <a:cubicBezTo>
                      <a:pt x="2" y="19"/>
                      <a:pt x="1" y="19"/>
                      <a:pt x="0" y="19"/>
                    </a:cubicBezTo>
                    <a:cubicBezTo>
                      <a:pt x="1" y="29"/>
                      <a:pt x="5" y="40"/>
                      <a:pt x="13" y="47"/>
                    </a:cubicBezTo>
                    <a:cubicBezTo>
                      <a:pt x="17" y="51"/>
                      <a:pt x="21" y="54"/>
                      <a:pt x="25" y="56"/>
                    </a:cubicBezTo>
                    <a:cubicBezTo>
                      <a:pt x="2" y="19"/>
                      <a:pt x="2" y="19"/>
                      <a:pt x="2" y="19"/>
                    </a:cubicBezTo>
                    <a:moveTo>
                      <a:pt x="87" y="0"/>
                    </a:moveTo>
                    <a:cubicBezTo>
                      <a:pt x="83" y="2"/>
                      <a:pt x="78" y="3"/>
                      <a:pt x="73" y="4"/>
                    </a:cubicBezTo>
                    <a:cubicBezTo>
                      <a:pt x="89" y="31"/>
                      <a:pt x="89" y="31"/>
                      <a:pt x="89" y="31"/>
                    </a:cubicBezTo>
                    <a:cubicBezTo>
                      <a:pt x="90" y="29"/>
                      <a:pt x="91" y="26"/>
                      <a:pt x="91" y="24"/>
                    </a:cubicBezTo>
                    <a:cubicBezTo>
                      <a:pt x="93" y="16"/>
                      <a:pt x="92" y="8"/>
                      <a:pt x="90" y="1"/>
                    </a:cubicBezTo>
                    <a:cubicBezTo>
                      <a:pt x="89" y="1"/>
                      <a:pt x="88" y="0"/>
                      <a:pt x="8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4"/>
              <p:cNvSpPr/>
              <p:nvPr/>
            </p:nvSpPr>
            <p:spPr>
              <a:xfrm>
                <a:off x="4530" y="1625"/>
                <a:ext cx="45" cy="32"/>
              </a:xfrm>
              <a:custGeom>
                <a:rect b="b" l="l" r="r" t="t"/>
                <a:pathLst>
                  <a:path extrusionOk="0" h="19" w="26">
                    <a:moveTo>
                      <a:pt x="0" y="0"/>
                    </a:moveTo>
                    <a:cubicBezTo>
                      <a:pt x="12" y="19"/>
                      <a:pt x="12" y="19"/>
                      <a:pt x="12" y="19"/>
                    </a:cubicBezTo>
                    <a:cubicBezTo>
                      <a:pt x="17" y="18"/>
                      <a:pt x="22" y="17"/>
                      <a:pt x="26" y="15"/>
                    </a:cubicBezTo>
                    <a:cubicBezTo>
                      <a:pt x="17" y="13"/>
                      <a:pt x="9" y="8"/>
                      <a:pt x="2" y="1"/>
                    </a:cubicBezTo>
                    <a:cubicBezTo>
                      <a:pt x="1" y="1"/>
                      <a:pt x="1"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4"/>
              <p:cNvSpPr/>
              <p:nvPr/>
            </p:nvSpPr>
            <p:spPr>
              <a:xfrm>
                <a:off x="4429" y="1409"/>
                <a:ext cx="82" cy="137"/>
              </a:xfrm>
              <a:custGeom>
                <a:rect b="b" l="l" r="r" t="t"/>
                <a:pathLst>
                  <a:path extrusionOk="0" h="80" w="48">
                    <a:moveTo>
                      <a:pt x="41" y="68"/>
                    </a:moveTo>
                    <a:cubicBezTo>
                      <a:pt x="43" y="72"/>
                      <a:pt x="45" y="76"/>
                      <a:pt x="46" y="80"/>
                    </a:cubicBezTo>
                    <a:cubicBezTo>
                      <a:pt x="47" y="77"/>
                      <a:pt x="47" y="75"/>
                      <a:pt x="48" y="72"/>
                    </a:cubicBezTo>
                    <a:cubicBezTo>
                      <a:pt x="46" y="71"/>
                      <a:pt x="43" y="70"/>
                      <a:pt x="41" y="68"/>
                    </a:cubicBezTo>
                    <a:moveTo>
                      <a:pt x="25" y="0"/>
                    </a:moveTo>
                    <a:cubicBezTo>
                      <a:pt x="20" y="2"/>
                      <a:pt x="15" y="5"/>
                      <a:pt x="11" y="9"/>
                    </a:cubicBezTo>
                    <a:cubicBezTo>
                      <a:pt x="6" y="15"/>
                      <a:pt x="2" y="21"/>
                      <a:pt x="0" y="28"/>
                    </a:cubicBezTo>
                    <a:cubicBezTo>
                      <a:pt x="1" y="28"/>
                      <a:pt x="1" y="28"/>
                      <a:pt x="1" y="28"/>
                    </a:cubicBezTo>
                    <a:cubicBezTo>
                      <a:pt x="8" y="40"/>
                      <a:pt x="8" y="40"/>
                      <a:pt x="8" y="40"/>
                    </a:cubicBezTo>
                    <a:cubicBezTo>
                      <a:pt x="14" y="42"/>
                      <a:pt x="19" y="45"/>
                      <a:pt x="24" y="49"/>
                    </a:cubicBezTo>
                    <a:cubicBezTo>
                      <a:pt x="20" y="41"/>
                      <a:pt x="18" y="33"/>
                      <a:pt x="18" y="25"/>
                    </a:cubicBezTo>
                    <a:cubicBezTo>
                      <a:pt x="18" y="15"/>
                      <a:pt x="21" y="7"/>
                      <a:pt x="2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4"/>
              <p:cNvSpPr/>
              <p:nvPr/>
            </p:nvSpPr>
            <p:spPr>
              <a:xfrm>
                <a:off x="4299" y="1471"/>
                <a:ext cx="212" cy="214"/>
              </a:xfrm>
              <a:custGeom>
                <a:rect b="b" l="l" r="r" t="t"/>
                <a:pathLst>
                  <a:path extrusionOk="0" h="125" w="124">
                    <a:moveTo>
                      <a:pt x="84" y="4"/>
                    </a:moveTo>
                    <a:cubicBezTo>
                      <a:pt x="124" y="71"/>
                      <a:pt x="124" y="71"/>
                      <a:pt x="124" y="71"/>
                    </a:cubicBezTo>
                    <a:cubicBezTo>
                      <a:pt x="121" y="62"/>
                      <a:pt x="121" y="53"/>
                      <a:pt x="122" y="44"/>
                    </a:cubicBezTo>
                    <a:cubicBezTo>
                      <a:pt x="121" y="40"/>
                      <a:pt x="119" y="36"/>
                      <a:pt x="117" y="32"/>
                    </a:cubicBezTo>
                    <a:cubicBezTo>
                      <a:pt x="110" y="27"/>
                      <a:pt x="104" y="20"/>
                      <a:pt x="100" y="13"/>
                    </a:cubicBezTo>
                    <a:cubicBezTo>
                      <a:pt x="95" y="9"/>
                      <a:pt x="90" y="6"/>
                      <a:pt x="84" y="4"/>
                    </a:cubicBezTo>
                    <a:moveTo>
                      <a:pt x="63" y="0"/>
                    </a:moveTo>
                    <a:cubicBezTo>
                      <a:pt x="59" y="0"/>
                      <a:pt x="55" y="1"/>
                      <a:pt x="51" y="1"/>
                    </a:cubicBezTo>
                    <a:cubicBezTo>
                      <a:pt x="35" y="4"/>
                      <a:pt x="21" y="14"/>
                      <a:pt x="11" y="27"/>
                    </a:cubicBezTo>
                    <a:cubicBezTo>
                      <a:pt x="4" y="37"/>
                      <a:pt x="0" y="49"/>
                      <a:pt x="0" y="63"/>
                    </a:cubicBezTo>
                    <a:cubicBezTo>
                      <a:pt x="0" y="66"/>
                      <a:pt x="1" y="70"/>
                      <a:pt x="1" y="74"/>
                    </a:cubicBezTo>
                    <a:cubicBezTo>
                      <a:pt x="4" y="90"/>
                      <a:pt x="14" y="105"/>
                      <a:pt x="27" y="114"/>
                    </a:cubicBezTo>
                    <a:cubicBezTo>
                      <a:pt x="37" y="121"/>
                      <a:pt x="49" y="125"/>
                      <a:pt x="63" y="125"/>
                    </a:cubicBezTo>
                    <a:cubicBezTo>
                      <a:pt x="67" y="125"/>
                      <a:pt x="70" y="125"/>
                      <a:pt x="74" y="124"/>
                    </a:cubicBezTo>
                    <a:cubicBezTo>
                      <a:pt x="75" y="124"/>
                      <a:pt x="76" y="124"/>
                      <a:pt x="76" y="124"/>
                    </a:cubicBezTo>
                    <a:cubicBezTo>
                      <a:pt x="18" y="27"/>
                      <a:pt x="18" y="27"/>
                      <a:pt x="18" y="27"/>
                    </a:cubicBezTo>
                    <a:cubicBezTo>
                      <a:pt x="63" y="0"/>
                      <a:pt x="63" y="0"/>
                      <a:pt x="6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4"/>
              <p:cNvSpPr/>
              <p:nvPr/>
            </p:nvSpPr>
            <p:spPr>
              <a:xfrm>
                <a:off x="4758" y="1218"/>
                <a:ext cx="10" cy="6"/>
              </a:xfrm>
              <a:custGeom>
                <a:rect b="b" l="l" r="r" t="t"/>
                <a:pathLst>
                  <a:path extrusionOk="0" h="4" w="6">
                    <a:moveTo>
                      <a:pt x="0" y="0"/>
                    </a:moveTo>
                    <a:cubicBezTo>
                      <a:pt x="0" y="0"/>
                      <a:pt x="0" y="0"/>
                      <a:pt x="0" y="0"/>
                    </a:cubicBezTo>
                    <a:cubicBezTo>
                      <a:pt x="2" y="1"/>
                      <a:pt x="4" y="3"/>
                      <a:pt x="6" y="4"/>
                    </a:cubicBezTo>
                    <a:cubicBezTo>
                      <a:pt x="6" y="4"/>
                      <a:pt x="6" y="4"/>
                      <a:pt x="6" y="4"/>
                    </a:cubicBezTo>
                    <a:cubicBezTo>
                      <a:pt x="4" y="3"/>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4"/>
              <p:cNvSpPr/>
              <p:nvPr/>
            </p:nvSpPr>
            <p:spPr>
              <a:xfrm>
                <a:off x="4501" y="1248"/>
                <a:ext cx="111" cy="122"/>
              </a:xfrm>
              <a:custGeom>
                <a:rect b="b" l="l" r="r" t="t"/>
                <a:pathLst>
                  <a:path extrusionOk="0" h="71" w="65">
                    <a:moveTo>
                      <a:pt x="54" y="0"/>
                    </a:moveTo>
                    <a:cubicBezTo>
                      <a:pt x="41" y="1"/>
                      <a:pt x="28" y="6"/>
                      <a:pt x="19" y="16"/>
                    </a:cubicBezTo>
                    <a:cubicBezTo>
                      <a:pt x="4" y="31"/>
                      <a:pt x="0" y="52"/>
                      <a:pt x="6" y="71"/>
                    </a:cubicBezTo>
                    <a:cubicBezTo>
                      <a:pt x="13" y="68"/>
                      <a:pt x="21" y="66"/>
                      <a:pt x="29" y="66"/>
                    </a:cubicBezTo>
                    <a:cubicBezTo>
                      <a:pt x="34" y="66"/>
                      <a:pt x="39" y="66"/>
                      <a:pt x="43" y="68"/>
                    </a:cubicBezTo>
                    <a:cubicBezTo>
                      <a:pt x="49" y="58"/>
                      <a:pt x="56" y="50"/>
                      <a:pt x="65" y="44"/>
                    </a:cubicBezTo>
                    <a:cubicBezTo>
                      <a:pt x="57" y="35"/>
                      <a:pt x="53" y="23"/>
                      <a:pt x="53" y="10"/>
                    </a:cubicBezTo>
                    <a:cubicBezTo>
                      <a:pt x="53" y="7"/>
                      <a:pt x="53" y="3"/>
                      <a:pt x="5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4"/>
              <p:cNvSpPr/>
              <p:nvPr/>
            </p:nvSpPr>
            <p:spPr>
              <a:xfrm>
                <a:off x="4460" y="1361"/>
                <a:ext cx="115" cy="171"/>
              </a:xfrm>
              <a:custGeom>
                <a:rect b="b" l="l" r="r" t="t"/>
                <a:pathLst>
                  <a:path extrusionOk="0" h="100" w="67">
                    <a:moveTo>
                      <a:pt x="53" y="0"/>
                    </a:moveTo>
                    <a:cubicBezTo>
                      <a:pt x="45" y="0"/>
                      <a:pt x="37" y="2"/>
                      <a:pt x="30" y="5"/>
                    </a:cubicBezTo>
                    <a:cubicBezTo>
                      <a:pt x="22" y="9"/>
                      <a:pt x="14" y="15"/>
                      <a:pt x="9" y="23"/>
                    </a:cubicBezTo>
                    <a:cubicBezTo>
                      <a:pt x="8" y="25"/>
                      <a:pt x="7" y="26"/>
                      <a:pt x="7" y="28"/>
                    </a:cubicBezTo>
                    <a:cubicBezTo>
                      <a:pt x="3" y="35"/>
                      <a:pt x="0" y="43"/>
                      <a:pt x="0" y="53"/>
                    </a:cubicBezTo>
                    <a:cubicBezTo>
                      <a:pt x="0" y="61"/>
                      <a:pt x="2" y="69"/>
                      <a:pt x="6" y="77"/>
                    </a:cubicBezTo>
                    <a:cubicBezTo>
                      <a:pt x="10" y="84"/>
                      <a:pt x="16" y="91"/>
                      <a:pt x="23" y="96"/>
                    </a:cubicBezTo>
                    <a:cubicBezTo>
                      <a:pt x="25" y="98"/>
                      <a:pt x="28" y="99"/>
                      <a:pt x="30" y="100"/>
                    </a:cubicBezTo>
                    <a:cubicBezTo>
                      <a:pt x="33" y="93"/>
                      <a:pt x="37" y="86"/>
                      <a:pt x="43" y="81"/>
                    </a:cubicBezTo>
                    <a:cubicBezTo>
                      <a:pt x="49" y="74"/>
                      <a:pt x="57" y="70"/>
                      <a:pt x="65" y="67"/>
                    </a:cubicBezTo>
                    <a:cubicBezTo>
                      <a:pt x="61" y="58"/>
                      <a:pt x="58" y="48"/>
                      <a:pt x="58" y="37"/>
                    </a:cubicBezTo>
                    <a:cubicBezTo>
                      <a:pt x="58" y="24"/>
                      <a:pt x="61" y="12"/>
                      <a:pt x="67" y="2"/>
                    </a:cubicBezTo>
                    <a:cubicBezTo>
                      <a:pt x="63" y="0"/>
                      <a:pt x="58" y="0"/>
                      <a:pt x="5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4"/>
              <p:cNvSpPr/>
              <p:nvPr/>
            </p:nvSpPr>
            <p:spPr>
              <a:xfrm>
                <a:off x="4506" y="1476"/>
                <a:ext cx="106" cy="178"/>
              </a:xfrm>
              <a:custGeom>
                <a:rect b="b" l="l" r="r" t="t"/>
                <a:pathLst>
                  <a:path extrusionOk="0" h="104" w="62">
                    <a:moveTo>
                      <a:pt x="38" y="0"/>
                    </a:moveTo>
                    <a:cubicBezTo>
                      <a:pt x="30" y="3"/>
                      <a:pt x="22" y="7"/>
                      <a:pt x="16" y="14"/>
                    </a:cubicBezTo>
                    <a:cubicBezTo>
                      <a:pt x="10" y="19"/>
                      <a:pt x="6" y="26"/>
                      <a:pt x="3" y="33"/>
                    </a:cubicBezTo>
                    <a:cubicBezTo>
                      <a:pt x="2" y="36"/>
                      <a:pt x="2" y="38"/>
                      <a:pt x="1" y="41"/>
                    </a:cubicBezTo>
                    <a:cubicBezTo>
                      <a:pt x="0" y="50"/>
                      <a:pt x="0" y="59"/>
                      <a:pt x="3" y="68"/>
                    </a:cubicBezTo>
                    <a:cubicBezTo>
                      <a:pt x="14" y="87"/>
                      <a:pt x="14" y="87"/>
                      <a:pt x="14" y="87"/>
                    </a:cubicBezTo>
                    <a:cubicBezTo>
                      <a:pt x="15" y="87"/>
                      <a:pt x="15" y="88"/>
                      <a:pt x="16" y="88"/>
                    </a:cubicBezTo>
                    <a:cubicBezTo>
                      <a:pt x="23" y="95"/>
                      <a:pt x="31" y="100"/>
                      <a:pt x="40" y="102"/>
                    </a:cubicBezTo>
                    <a:cubicBezTo>
                      <a:pt x="41" y="102"/>
                      <a:pt x="42" y="103"/>
                      <a:pt x="43" y="103"/>
                    </a:cubicBezTo>
                    <a:cubicBezTo>
                      <a:pt x="45" y="103"/>
                      <a:pt x="48" y="103"/>
                      <a:pt x="50" y="104"/>
                    </a:cubicBezTo>
                    <a:cubicBezTo>
                      <a:pt x="50" y="80"/>
                      <a:pt x="50" y="80"/>
                      <a:pt x="50" y="80"/>
                    </a:cubicBezTo>
                    <a:cubicBezTo>
                      <a:pt x="53" y="80"/>
                      <a:pt x="53" y="80"/>
                      <a:pt x="53" y="80"/>
                    </a:cubicBezTo>
                    <a:cubicBezTo>
                      <a:pt x="51" y="74"/>
                      <a:pt x="50" y="68"/>
                      <a:pt x="50" y="62"/>
                    </a:cubicBezTo>
                    <a:cubicBezTo>
                      <a:pt x="50" y="49"/>
                      <a:pt x="54" y="38"/>
                      <a:pt x="62" y="29"/>
                    </a:cubicBezTo>
                    <a:cubicBezTo>
                      <a:pt x="61" y="28"/>
                      <a:pt x="61" y="28"/>
                      <a:pt x="61" y="27"/>
                    </a:cubicBezTo>
                    <a:cubicBezTo>
                      <a:pt x="51" y="20"/>
                      <a:pt x="43" y="11"/>
                      <a:pt x="3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4"/>
              <p:cNvSpPr/>
              <p:nvPr/>
            </p:nvSpPr>
            <p:spPr>
              <a:xfrm>
                <a:off x="4799" y="1650"/>
                <a:ext cx="12" cy="2"/>
              </a:xfrm>
              <a:custGeom>
                <a:rect b="b" l="l" r="r" t="t"/>
                <a:pathLst>
                  <a:path extrusionOk="0" h="1" w="7">
                    <a:moveTo>
                      <a:pt x="0" y="0"/>
                    </a:moveTo>
                    <a:cubicBezTo>
                      <a:pt x="0" y="0"/>
                      <a:pt x="0" y="0"/>
                      <a:pt x="0" y="0"/>
                    </a:cubicBezTo>
                    <a:cubicBezTo>
                      <a:pt x="2" y="1"/>
                      <a:pt x="5" y="1"/>
                      <a:pt x="7" y="1"/>
                    </a:cubicBezTo>
                    <a:cubicBezTo>
                      <a:pt x="7" y="1"/>
                      <a:pt x="7" y="1"/>
                      <a:pt x="7" y="1"/>
                    </a:cubicBezTo>
                    <a:cubicBezTo>
                      <a:pt x="5" y="1"/>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4"/>
              <p:cNvSpPr/>
              <p:nvPr/>
            </p:nvSpPr>
            <p:spPr>
              <a:xfrm>
                <a:off x="4915" y="1375"/>
                <a:ext cx="3" cy="2"/>
              </a:xfrm>
              <a:custGeom>
                <a:rect b="b" l="l" r="r" t="t"/>
                <a:pathLst>
                  <a:path extrusionOk="0" h="1" w="2">
                    <a:moveTo>
                      <a:pt x="0" y="0"/>
                    </a:moveTo>
                    <a:cubicBezTo>
                      <a:pt x="1" y="0"/>
                      <a:pt x="1" y="0"/>
                      <a:pt x="1" y="0"/>
                    </a:cubicBezTo>
                    <a:cubicBezTo>
                      <a:pt x="1" y="0"/>
                      <a:pt x="1" y="1"/>
                      <a:pt x="2" y="1"/>
                    </a:cubicBezTo>
                    <a:cubicBezTo>
                      <a:pt x="2" y="1"/>
                      <a:pt x="2" y="1"/>
                      <a:pt x="2" y="1"/>
                    </a:cubicBezTo>
                    <a:cubicBezTo>
                      <a:pt x="1" y="1"/>
                      <a:pt x="1"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4"/>
              <p:cNvSpPr/>
              <p:nvPr/>
            </p:nvSpPr>
            <p:spPr>
              <a:xfrm>
                <a:off x="4869" y="1264"/>
                <a:ext cx="48" cy="101"/>
              </a:xfrm>
              <a:custGeom>
                <a:rect b="b" l="l" r="r" t="t"/>
                <a:pathLst>
                  <a:path extrusionOk="0" h="59" w="28">
                    <a:moveTo>
                      <a:pt x="11" y="8"/>
                    </a:moveTo>
                    <a:cubicBezTo>
                      <a:pt x="24" y="22"/>
                      <a:pt x="28" y="41"/>
                      <a:pt x="23" y="59"/>
                    </a:cubicBezTo>
                    <a:cubicBezTo>
                      <a:pt x="23" y="59"/>
                      <a:pt x="23" y="59"/>
                      <a:pt x="23" y="59"/>
                    </a:cubicBezTo>
                    <a:cubicBezTo>
                      <a:pt x="28" y="41"/>
                      <a:pt x="24" y="22"/>
                      <a:pt x="11" y="8"/>
                    </a:cubicBezTo>
                    <a:moveTo>
                      <a:pt x="11" y="8"/>
                    </a:moveTo>
                    <a:cubicBezTo>
                      <a:pt x="11" y="8"/>
                      <a:pt x="11" y="8"/>
                      <a:pt x="11" y="8"/>
                    </a:cubicBezTo>
                    <a:cubicBezTo>
                      <a:pt x="11" y="8"/>
                      <a:pt x="11" y="8"/>
                      <a:pt x="11" y="8"/>
                    </a:cubicBezTo>
                    <a:moveTo>
                      <a:pt x="10" y="8"/>
                    </a:moveTo>
                    <a:cubicBezTo>
                      <a:pt x="10" y="8"/>
                      <a:pt x="11" y="8"/>
                      <a:pt x="11" y="8"/>
                    </a:cubicBezTo>
                    <a:cubicBezTo>
                      <a:pt x="11" y="8"/>
                      <a:pt x="10" y="8"/>
                      <a:pt x="10" y="8"/>
                    </a:cubicBezTo>
                    <a:moveTo>
                      <a:pt x="10" y="8"/>
                    </a:moveTo>
                    <a:cubicBezTo>
                      <a:pt x="10" y="8"/>
                      <a:pt x="10" y="8"/>
                      <a:pt x="10" y="8"/>
                    </a:cubicBezTo>
                    <a:cubicBezTo>
                      <a:pt x="10" y="8"/>
                      <a:pt x="10" y="8"/>
                      <a:pt x="10" y="8"/>
                    </a:cubicBezTo>
                    <a:moveTo>
                      <a:pt x="10" y="7"/>
                    </a:moveTo>
                    <a:cubicBezTo>
                      <a:pt x="10" y="8"/>
                      <a:pt x="10" y="8"/>
                      <a:pt x="10" y="8"/>
                    </a:cubicBezTo>
                    <a:cubicBezTo>
                      <a:pt x="10" y="8"/>
                      <a:pt x="10" y="8"/>
                      <a:pt x="10" y="7"/>
                    </a:cubicBezTo>
                    <a:moveTo>
                      <a:pt x="10" y="7"/>
                    </a:moveTo>
                    <a:cubicBezTo>
                      <a:pt x="10" y="7"/>
                      <a:pt x="10" y="7"/>
                      <a:pt x="10" y="7"/>
                    </a:cubicBezTo>
                    <a:cubicBezTo>
                      <a:pt x="10" y="7"/>
                      <a:pt x="10" y="7"/>
                      <a:pt x="10" y="7"/>
                    </a:cubicBezTo>
                    <a:moveTo>
                      <a:pt x="9" y="7"/>
                    </a:moveTo>
                    <a:cubicBezTo>
                      <a:pt x="10" y="7"/>
                      <a:pt x="10" y="7"/>
                      <a:pt x="10" y="7"/>
                    </a:cubicBezTo>
                    <a:cubicBezTo>
                      <a:pt x="10" y="7"/>
                      <a:pt x="10" y="7"/>
                      <a:pt x="9" y="7"/>
                    </a:cubicBezTo>
                    <a:moveTo>
                      <a:pt x="0" y="0"/>
                    </a:moveTo>
                    <a:cubicBezTo>
                      <a:pt x="0" y="0"/>
                      <a:pt x="0" y="0"/>
                      <a:pt x="0" y="0"/>
                    </a:cubicBezTo>
                    <a:cubicBezTo>
                      <a:pt x="4" y="2"/>
                      <a:pt x="7" y="4"/>
                      <a:pt x="9" y="7"/>
                    </a:cubicBezTo>
                    <a:cubicBezTo>
                      <a:pt x="7" y="4"/>
                      <a:pt x="4" y="2"/>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4"/>
              <p:cNvSpPr/>
              <p:nvPr/>
            </p:nvSpPr>
            <p:spPr>
              <a:xfrm>
                <a:off x="4611" y="1522"/>
                <a:ext cx="1" cy="3"/>
              </a:xfrm>
              <a:custGeom>
                <a:rect b="b" l="l" r="r" t="t"/>
                <a:pathLst>
                  <a:path extrusionOk="0" h="2" w="1">
                    <a:moveTo>
                      <a:pt x="0" y="0"/>
                    </a:moveTo>
                    <a:cubicBezTo>
                      <a:pt x="0" y="1"/>
                      <a:pt x="0" y="1"/>
                      <a:pt x="1" y="2"/>
                    </a:cubicBezTo>
                    <a:cubicBezTo>
                      <a:pt x="1" y="1"/>
                      <a:pt x="1" y="1"/>
                      <a:pt x="1" y="1"/>
                    </a:cubicBezTo>
                    <a:cubicBezTo>
                      <a:pt x="1" y="1"/>
                      <a:pt x="0"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4"/>
              <p:cNvSpPr/>
              <p:nvPr/>
            </p:nvSpPr>
            <p:spPr>
              <a:xfrm>
                <a:off x="4758" y="1218"/>
                <a:ext cx="10" cy="8"/>
              </a:xfrm>
              <a:custGeom>
                <a:rect b="b" l="l" r="r" t="t"/>
                <a:pathLst>
                  <a:path extrusionOk="0" h="5" w="6">
                    <a:moveTo>
                      <a:pt x="0" y="0"/>
                    </a:moveTo>
                    <a:cubicBezTo>
                      <a:pt x="1" y="1"/>
                      <a:pt x="2" y="3"/>
                      <a:pt x="3" y="5"/>
                    </a:cubicBezTo>
                    <a:cubicBezTo>
                      <a:pt x="4" y="5"/>
                      <a:pt x="5" y="5"/>
                      <a:pt x="6" y="4"/>
                    </a:cubicBezTo>
                    <a:cubicBezTo>
                      <a:pt x="4" y="3"/>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
              <p:cNvSpPr/>
              <p:nvPr/>
            </p:nvSpPr>
            <p:spPr>
              <a:xfrm>
                <a:off x="4799" y="1276"/>
                <a:ext cx="434" cy="833"/>
              </a:xfrm>
              <a:custGeom>
                <a:rect b="b" l="l" r="r" t="t"/>
                <a:pathLst>
                  <a:path extrusionOk="0" h="487" w="254">
                    <a:moveTo>
                      <a:pt x="127" y="304"/>
                    </a:moveTo>
                    <a:cubicBezTo>
                      <a:pt x="127" y="304"/>
                      <a:pt x="127" y="304"/>
                      <a:pt x="127" y="304"/>
                    </a:cubicBezTo>
                    <a:cubicBezTo>
                      <a:pt x="127" y="304"/>
                      <a:pt x="127" y="304"/>
                      <a:pt x="127" y="304"/>
                    </a:cubicBezTo>
                    <a:moveTo>
                      <a:pt x="126" y="304"/>
                    </a:moveTo>
                    <a:cubicBezTo>
                      <a:pt x="126" y="304"/>
                      <a:pt x="127" y="304"/>
                      <a:pt x="127" y="304"/>
                    </a:cubicBezTo>
                    <a:cubicBezTo>
                      <a:pt x="127" y="304"/>
                      <a:pt x="126" y="304"/>
                      <a:pt x="126" y="304"/>
                    </a:cubicBezTo>
                    <a:moveTo>
                      <a:pt x="127" y="304"/>
                    </a:moveTo>
                    <a:cubicBezTo>
                      <a:pt x="127" y="304"/>
                      <a:pt x="127" y="304"/>
                      <a:pt x="127" y="304"/>
                    </a:cubicBezTo>
                    <a:cubicBezTo>
                      <a:pt x="127" y="304"/>
                      <a:pt x="127" y="304"/>
                      <a:pt x="127" y="304"/>
                    </a:cubicBezTo>
                    <a:moveTo>
                      <a:pt x="126" y="304"/>
                    </a:moveTo>
                    <a:cubicBezTo>
                      <a:pt x="126" y="304"/>
                      <a:pt x="126" y="304"/>
                      <a:pt x="126" y="304"/>
                    </a:cubicBezTo>
                    <a:cubicBezTo>
                      <a:pt x="126" y="304"/>
                      <a:pt x="126" y="304"/>
                      <a:pt x="126" y="304"/>
                    </a:cubicBezTo>
                    <a:moveTo>
                      <a:pt x="128" y="304"/>
                    </a:moveTo>
                    <a:cubicBezTo>
                      <a:pt x="127" y="304"/>
                      <a:pt x="127" y="304"/>
                      <a:pt x="127" y="304"/>
                    </a:cubicBezTo>
                    <a:cubicBezTo>
                      <a:pt x="127" y="304"/>
                      <a:pt x="127" y="304"/>
                      <a:pt x="128" y="304"/>
                    </a:cubicBezTo>
                    <a:moveTo>
                      <a:pt x="126" y="304"/>
                    </a:moveTo>
                    <a:cubicBezTo>
                      <a:pt x="126" y="304"/>
                      <a:pt x="126" y="304"/>
                      <a:pt x="126" y="304"/>
                    </a:cubicBezTo>
                    <a:cubicBezTo>
                      <a:pt x="126" y="304"/>
                      <a:pt x="126" y="304"/>
                      <a:pt x="126" y="304"/>
                    </a:cubicBezTo>
                    <a:moveTo>
                      <a:pt x="128" y="304"/>
                    </a:moveTo>
                    <a:cubicBezTo>
                      <a:pt x="128" y="304"/>
                      <a:pt x="128" y="304"/>
                      <a:pt x="128" y="304"/>
                    </a:cubicBezTo>
                    <a:cubicBezTo>
                      <a:pt x="128" y="304"/>
                      <a:pt x="128" y="304"/>
                      <a:pt x="128" y="304"/>
                    </a:cubicBezTo>
                    <a:moveTo>
                      <a:pt x="126" y="304"/>
                    </a:moveTo>
                    <a:cubicBezTo>
                      <a:pt x="126" y="304"/>
                      <a:pt x="126" y="304"/>
                      <a:pt x="126" y="304"/>
                    </a:cubicBezTo>
                    <a:cubicBezTo>
                      <a:pt x="126" y="304"/>
                      <a:pt x="126" y="304"/>
                      <a:pt x="126" y="304"/>
                    </a:cubicBezTo>
                    <a:moveTo>
                      <a:pt x="128" y="304"/>
                    </a:moveTo>
                    <a:cubicBezTo>
                      <a:pt x="128" y="304"/>
                      <a:pt x="128" y="304"/>
                      <a:pt x="128" y="304"/>
                    </a:cubicBezTo>
                    <a:cubicBezTo>
                      <a:pt x="128" y="304"/>
                      <a:pt x="128" y="304"/>
                      <a:pt x="128" y="304"/>
                    </a:cubicBezTo>
                    <a:moveTo>
                      <a:pt x="125" y="304"/>
                    </a:moveTo>
                    <a:cubicBezTo>
                      <a:pt x="125" y="304"/>
                      <a:pt x="125" y="304"/>
                      <a:pt x="125" y="304"/>
                    </a:cubicBezTo>
                    <a:cubicBezTo>
                      <a:pt x="125" y="304"/>
                      <a:pt x="125" y="304"/>
                      <a:pt x="125" y="304"/>
                    </a:cubicBezTo>
                    <a:moveTo>
                      <a:pt x="128" y="304"/>
                    </a:moveTo>
                    <a:cubicBezTo>
                      <a:pt x="128" y="304"/>
                      <a:pt x="128" y="304"/>
                      <a:pt x="128" y="304"/>
                    </a:cubicBezTo>
                    <a:cubicBezTo>
                      <a:pt x="128" y="304"/>
                      <a:pt x="128" y="304"/>
                      <a:pt x="128" y="304"/>
                    </a:cubicBezTo>
                    <a:moveTo>
                      <a:pt x="125" y="304"/>
                    </a:moveTo>
                    <a:cubicBezTo>
                      <a:pt x="125" y="304"/>
                      <a:pt x="125" y="304"/>
                      <a:pt x="125" y="304"/>
                    </a:cubicBezTo>
                    <a:cubicBezTo>
                      <a:pt x="125" y="304"/>
                      <a:pt x="125" y="304"/>
                      <a:pt x="125" y="304"/>
                    </a:cubicBezTo>
                    <a:moveTo>
                      <a:pt x="129" y="304"/>
                    </a:moveTo>
                    <a:cubicBezTo>
                      <a:pt x="129" y="304"/>
                      <a:pt x="129" y="304"/>
                      <a:pt x="129" y="304"/>
                    </a:cubicBezTo>
                    <a:cubicBezTo>
                      <a:pt x="129" y="304"/>
                      <a:pt x="129" y="304"/>
                      <a:pt x="129" y="304"/>
                    </a:cubicBezTo>
                    <a:moveTo>
                      <a:pt x="125" y="304"/>
                    </a:moveTo>
                    <a:cubicBezTo>
                      <a:pt x="125" y="304"/>
                      <a:pt x="125" y="304"/>
                      <a:pt x="125" y="304"/>
                    </a:cubicBezTo>
                    <a:cubicBezTo>
                      <a:pt x="125" y="304"/>
                      <a:pt x="125" y="304"/>
                      <a:pt x="125" y="304"/>
                    </a:cubicBezTo>
                    <a:moveTo>
                      <a:pt x="129" y="304"/>
                    </a:moveTo>
                    <a:cubicBezTo>
                      <a:pt x="129" y="304"/>
                      <a:pt x="129" y="304"/>
                      <a:pt x="129" y="304"/>
                    </a:cubicBezTo>
                    <a:cubicBezTo>
                      <a:pt x="129" y="304"/>
                      <a:pt x="129" y="304"/>
                      <a:pt x="129" y="304"/>
                    </a:cubicBezTo>
                    <a:moveTo>
                      <a:pt x="124" y="304"/>
                    </a:moveTo>
                    <a:cubicBezTo>
                      <a:pt x="124" y="304"/>
                      <a:pt x="124" y="304"/>
                      <a:pt x="125" y="304"/>
                    </a:cubicBezTo>
                    <a:cubicBezTo>
                      <a:pt x="124" y="304"/>
                      <a:pt x="124" y="304"/>
                      <a:pt x="124" y="304"/>
                    </a:cubicBezTo>
                    <a:moveTo>
                      <a:pt x="129" y="304"/>
                    </a:moveTo>
                    <a:cubicBezTo>
                      <a:pt x="129" y="304"/>
                      <a:pt x="129" y="304"/>
                      <a:pt x="129" y="304"/>
                    </a:cubicBezTo>
                    <a:cubicBezTo>
                      <a:pt x="129" y="304"/>
                      <a:pt x="129" y="304"/>
                      <a:pt x="129" y="304"/>
                    </a:cubicBezTo>
                    <a:moveTo>
                      <a:pt x="124" y="304"/>
                    </a:moveTo>
                    <a:cubicBezTo>
                      <a:pt x="124" y="304"/>
                      <a:pt x="124" y="304"/>
                      <a:pt x="124" y="304"/>
                    </a:cubicBezTo>
                    <a:cubicBezTo>
                      <a:pt x="124" y="304"/>
                      <a:pt x="124" y="304"/>
                      <a:pt x="124" y="304"/>
                    </a:cubicBezTo>
                    <a:moveTo>
                      <a:pt x="129" y="304"/>
                    </a:moveTo>
                    <a:cubicBezTo>
                      <a:pt x="129" y="304"/>
                      <a:pt x="129" y="304"/>
                      <a:pt x="129" y="304"/>
                    </a:cubicBezTo>
                    <a:cubicBezTo>
                      <a:pt x="129" y="304"/>
                      <a:pt x="129" y="304"/>
                      <a:pt x="129" y="304"/>
                    </a:cubicBezTo>
                    <a:moveTo>
                      <a:pt x="124" y="304"/>
                    </a:moveTo>
                    <a:cubicBezTo>
                      <a:pt x="124" y="304"/>
                      <a:pt x="124" y="304"/>
                      <a:pt x="124" y="304"/>
                    </a:cubicBezTo>
                    <a:cubicBezTo>
                      <a:pt x="124" y="304"/>
                      <a:pt x="124" y="304"/>
                      <a:pt x="124" y="304"/>
                    </a:cubicBezTo>
                    <a:moveTo>
                      <a:pt x="80" y="279"/>
                    </a:moveTo>
                    <a:cubicBezTo>
                      <a:pt x="80" y="279"/>
                      <a:pt x="80" y="279"/>
                      <a:pt x="80" y="279"/>
                    </a:cubicBezTo>
                    <a:cubicBezTo>
                      <a:pt x="0" y="412"/>
                      <a:pt x="0" y="412"/>
                      <a:pt x="0" y="412"/>
                    </a:cubicBezTo>
                    <a:cubicBezTo>
                      <a:pt x="0" y="487"/>
                      <a:pt x="0" y="487"/>
                      <a:pt x="0" y="487"/>
                    </a:cubicBezTo>
                    <a:cubicBezTo>
                      <a:pt x="0" y="412"/>
                      <a:pt x="0" y="412"/>
                      <a:pt x="0" y="412"/>
                    </a:cubicBezTo>
                    <a:cubicBezTo>
                      <a:pt x="80" y="279"/>
                      <a:pt x="80" y="279"/>
                      <a:pt x="80" y="279"/>
                    </a:cubicBezTo>
                    <a:moveTo>
                      <a:pt x="216" y="266"/>
                    </a:moveTo>
                    <a:cubicBezTo>
                      <a:pt x="215" y="268"/>
                      <a:pt x="214" y="269"/>
                      <a:pt x="212" y="270"/>
                    </a:cubicBezTo>
                    <a:cubicBezTo>
                      <a:pt x="214" y="269"/>
                      <a:pt x="215" y="268"/>
                      <a:pt x="216" y="266"/>
                    </a:cubicBezTo>
                    <a:moveTo>
                      <a:pt x="217" y="266"/>
                    </a:moveTo>
                    <a:cubicBezTo>
                      <a:pt x="217" y="266"/>
                      <a:pt x="217" y="266"/>
                      <a:pt x="216" y="266"/>
                    </a:cubicBezTo>
                    <a:cubicBezTo>
                      <a:pt x="217" y="266"/>
                      <a:pt x="217" y="266"/>
                      <a:pt x="217" y="266"/>
                    </a:cubicBezTo>
                    <a:moveTo>
                      <a:pt x="217" y="266"/>
                    </a:moveTo>
                    <a:cubicBezTo>
                      <a:pt x="217" y="266"/>
                      <a:pt x="217" y="266"/>
                      <a:pt x="217" y="266"/>
                    </a:cubicBezTo>
                    <a:cubicBezTo>
                      <a:pt x="217" y="266"/>
                      <a:pt x="217" y="266"/>
                      <a:pt x="217" y="266"/>
                    </a:cubicBezTo>
                    <a:moveTo>
                      <a:pt x="220" y="263"/>
                    </a:moveTo>
                    <a:cubicBezTo>
                      <a:pt x="219" y="264"/>
                      <a:pt x="218" y="265"/>
                      <a:pt x="217" y="266"/>
                    </a:cubicBezTo>
                    <a:cubicBezTo>
                      <a:pt x="218" y="265"/>
                      <a:pt x="219" y="264"/>
                      <a:pt x="220" y="263"/>
                    </a:cubicBezTo>
                    <a:moveTo>
                      <a:pt x="220" y="263"/>
                    </a:moveTo>
                    <a:cubicBezTo>
                      <a:pt x="220" y="263"/>
                      <a:pt x="220" y="263"/>
                      <a:pt x="220" y="263"/>
                    </a:cubicBezTo>
                    <a:cubicBezTo>
                      <a:pt x="220" y="263"/>
                      <a:pt x="220" y="263"/>
                      <a:pt x="220" y="263"/>
                    </a:cubicBezTo>
                    <a:moveTo>
                      <a:pt x="220" y="263"/>
                    </a:moveTo>
                    <a:cubicBezTo>
                      <a:pt x="220" y="263"/>
                      <a:pt x="220" y="263"/>
                      <a:pt x="220" y="263"/>
                    </a:cubicBezTo>
                    <a:cubicBezTo>
                      <a:pt x="220" y="263"/>
                      <a:pt x="220" y="263"/>
                      <a:pt x="220" y="263"/>
                    </a:cubicBezTo>
                    <a:moveTo>
                      <a:pt x="220" y="262"/>
                    </a:moveTo>
                    <a:cubicBezTo>
                      <a:pt x="220" y="262"/>
                      <a:pt x="220" y="262"/>
                      <a:pt x="220" y="262"/>
                    </a:cubicBezTo>
                    <a:cubicBezTo>
                      <a:pt x="220" y="262"/>
                      <a:pt x="220" y="262"/>
                      <a:pt x="220" y="262"/>
                    </a:cubicBezTo>
                    <a:moveTo>
                      <a:pt x="220" y="262"/>
                    </a:moveTo>
                    <a:cubicBezTo>
                      <a:pt x="220" y="262"/>
                      <a:pt x="220" y="262"/>
                      <a:pt x="220" y="262"/>
                    </a:cubicBezTo>
                    <a:cubicBezTo>
                      <a:pt x="220" y="262"/>
                      <a:pt x="220" y="262"/>
                      <a:pt x="220" y="262"/>
                    </a:cubicBezTo>
                    <a:moveTo>
                      <a:pt x="254" y="179"/>
                    </a:moveTo>
                    <a:cubicBezTo>
                      <a:pt x="254" y="179"/>
                      <a:pt x="254" y="179"/>
                      <a:pt x="254" y="179"/>
                    </a:cubicBezTo>
                    <a:cubicBezTo>
                      <a:pt x="254" y="179"/>
                      <a:pt x="254" y="179"/>
                      <a:pt x="254" y="179"/>
                    </a:cubicBezTo>
                    <a:moveTo>
                      <a:pt x="254" y="179"/>
                    </a:moveTo>
                    <a:cubicBezTo>
                      <a:pt x="254" y="179"/>
                      <a:pt x="254" y="179"/>
                      <a:pt x="254" y="179"/>
                    </a:cubicBezTo>
                    <a:cubicBezTo>
                      <a:pt x="254" y="179"/>
                      <a:pt x="254" y="179"/>
                      <a:pt x="254" y="179"/>
                    </a:cubicBezTo>
                    <a:moveTo>
                      <a:pt x="254" y="179"/>
                    </a:moveTo>
                    <a:cubicBezTo>
                      <a:pt x="254" y="179"/>
                      <a:pt x="254" y="179"/>
                      <a:pt x="254" y="179"/>
                    </a:cubicBezTo>
                    <a:cubicBezTo>
                      <a:pt x="254" y="179"/>
                      <a:pt x="254" y="179"/>
                      <a:pt x="254" y="179"/>
                    </a:cubicBezTo>
                    <a:moveTo>
                      <a:pt x="254" y="178"/>
                    </a:moveTo>
                    <a:cubicBezTo>
                      <a:pt x="254" y="178"/>
                      <a:pt x="254" y="178"/>
                      <a:pt x="254" y="178"/>
                    </a:cubicBezTo>
                    <a:cubicBezTo>
                      <a:pt x="254" y="178"/>
                      <a:pt x="254" y="178"/>
                      <a:pt x="254" y="178"/>
                    </a:cubicBezTo>
                    <a:moveTo>
                      <a:pt x="254" y="178"/>
                    </a:moveTo>
                    <a:cubicBezTo>
                      <a:pt x="254" y="178"/>
                      <a:pt x="254" y="178"/>
                      <a:pt x="254" y="178"/>
                    </a:cubicBezTo>
                    <a:cubicBezTo>
                      <a:pt x="254" y="178"/>
                      <a:pt x="254" y="178"/>
                      <a:pt x="254" y="178"/>
                    </a:cubicBezTo>
                    <a:moveTo>
                      <a:pt x="254" y="178"/>
                    </a:moveTo>
                    <a:cubicBezTo>
                      <a:pt x="254" y="178"/>
                      <a:pt x="254" y="178"/>
                      <a:pt x="254" y="178"/>
                    </a:cubicBezTo>
                    <a:cubicBezTo>
                      <a:pt x="254" y="178"/>
                      <a:pt x="254" y="178"/>
                      <a:pt x="254" y="178"/>
                    </a:cubicBezTo>
                    <a:moveTo>
                      <a:pt x="254" y="177"/>
                    </a:moveTo>
                    <a:cubicBezTo>
                      <a:pt x="254" y="177"/>
                      <a:pt x="254" y="177"/>
                      <a:pt x="254" y="178"/>
                    </a:cubicBezTo>
                    <a:cubicBezTo>
                      <a:pt x="254" y="177"/>
                      <a:pt x="254" y="177"/>
                      <a:pt x="254" y="177"/>
                    </a:cubicBezTo>
                    <a:moveTo>
                      <a:pt x="254" y="177"/>
                    </a:moveTo>
                    <a:cubicBezTo>
                      <a:pt x="254" y="177"/>
                      <a:pt x="254" y="177"/>
                      <a:pt x="254" y="177"/>
                    </a:cubicBezTo>
                    <a:cubicBezTo>
                      <a:pt x="254" y="177"/>
                      <a:pt x="254" y="177"/>
                      <a:pt x="254" y="177"/>
                    </a:cubicBezTo>
                    <a:moveTo>
                      <a:pt x="254" y="177"/>
                    </a:moveTo>
                    <a:cubicBezTo>
                      <a:pt x="254" y="177"/>
                      <a:pt x="254" y="177"/>
                      <a:pt x="254" y="177"/>
                    </a:cubicBezTo>
                    <a:cubicBezTo>
                      <a:pt x="254" y="177"/>
                      <a:pt x="254" y="177"/>
                      <a:pt x="254" y="177"/>
                    </a:cubicBezTo>
                    <a:moveTo>
                      <a:pt x="254" y="176"/>
                    </a:moveTo>
                    <a:cubicBezTo>
                      <a:pt x="254" y="176"/>
                      <a:pt x="254" y="177"/>
                      <a:pt x="254" y="177"/>
                    </a:cubicBezTo>
                    <a:cubicBezTo>
                      <a:pt x="254" y="177"/>
                      <a:pt x="254" y="177"/>
                      <a:pt x="254" y="177"/>
                    </a:cubicBezTo>
                    <a:cubicBezTo>
                      <a:pt x="254" y="177"/>
                      <a:pt x="254" y="176"/>
                      <a:pt x="254" y="176"/>
                    </a:cubicBezTo>
                    <a:moveTo>
                      <a:pt x="254" y="176"/>
                    </a:moveTo>
                    <a:cubicBezTo>
                      <a:pt x="254" y="176"/>
                      <a:pt x="254" y="176"/>
                      <a:pt x="254" y="176"/>
                    </a:cubicBezTo>
                    <a:cubicBezTo>
                      <a:pt x="254" y="176"/>
                      <a:pt x="254" y="176"/>
                      <a:pt x="254" y="176"/>
                    </a:cubicBezTo>
                    <a:moveTo>
                      <a:pt x="254" y="176"/>
                    </a:moveTo>
                    <a:cubicBezTo>
                      <a:pt x="254" y="176"/>
                      <a:pt x="254" y="176"/>
                      <a:pt x="254" y="176"/>
                    </a:cubicBezTo>
                    <a:cubicBezTo>
                      <a:pt x="254" y="176"/>
                      <a:pt x="254" y="176"/>
                      <a:pt x="254" y="176"/>
                    </a:cubicBezTo>
                    <a:moveTo>
                      <a:pt x="254" y="176"/>
                    </a:moveTo>
                    <a:cubicBezTo>
                      <a:pt x="254" y="176"/>
                      <a:pt x="254" y="176"/>
                      <a:pt x="254" y="176"/>
                    </a:cubicBezTo>
                    <a:cubicBezTo>
                      <a:pt x="254" y="176"/>
                      <a:pt x="254" y="176"/>
                      <a:pt x="254" y="176"/>
                    </a:cubicBezTo>
                    <a:moveTo>
                      <a:pt x="254" y="175"/>
                    </a:moveTo>
                    <a:cubicBezTo>
                      <a:pt x="254" y="175"/>
                      <a:pt x="254" y="175"/>
                      <a:pt x="254" y="175"/>
                    </a:cubicBezTo>
                    <a:cubicBezTo>
                      <a:pt x="254" y="175"/>
                      <a:pt x="254" y="175"/>
                      <a:pt x="254" y="175"/>
                    </a:cubicBezTo>
                    <a:moveTo>
                      <a:pt x="254" y="175"/>
                    </a:moveTo>
                    <a:cubicBezTo>
                      <a:pt x="254" y="175"/>
                      <a:pt x="254" y="175"/>
                      <a:pt x="254" y="175"/>
                    </a:cubicBezTo>
                    <a:cubicBezTo>
                      <a:pt x="254" y="175"/>
                      <a:pt x="254" y="175"/>
                      <a:pt x="254" y="175"/>
                    </a:cubicBezTo>
                    <a:moveTo>
                      <a:pt x="254" y="175"/>
                    </a:moveTo>
                    <a:cubicBezTo>
                      <a:pt x="254" y="175"/>
                      <a:pt x="254" y="175"/>
                      <a:pt x="254" y="175"/>
                    </a:cubicBezTo>
                    <a:cubicBezTo>
                      <a:pt x="254" y="175"/>
                      <a:pt x="254" y="175"/>
                      <a:pt x="254" y="175"/>
                    </a:cubicBezTo>
                    <a:moveTo>
                      <a:pt x="254" y="174"/>
                    </a:moveTo>
                    <a:cubicBezTo>
                      <a:pt x="254" y="174"/>
                      <a:pt x="254" y="174"/>
                      <a:pt x="254" y="175"/>
                    </a:cubicBezTo>
                    <a:cubicBezTo>
                      <a:pt x="254" y="174"/>
                      <a:pt x="254" y="174"/>
                      <a:pt x="254" y="174"/>
                    </a:cubicBezTo>
                    <a:moveTo>
                      <a:pt x="254" y="174"/>
                    </a:moveTo>
                    <a:cubicBezTo>
                      <a:pt x="254" y="174"/>
                      <a:pt x="254" y="174"/>
                      <a:pt x="254" y="174"/>
                    </a:cubicBezTo>
                    <a:cubicBezTo>
                      <a:pt x="254" y="174"/>
                      <a:pt x="254" y="174"/>
                      <a:pt x="254" y="174"/>
                    </a:cubicBezTo>
                    <a:moveTo>
                      <a:pt x="254" y="174"/>
                    </a:moveTo>
                    <a:cubicBezTo>
                      <a:pt x="254" y="174"/>
                      <a:pt x="254" y="174"/>
                      <a:pt x="254" y="174"/>
                    </a:cubicBezTo>
                    <a:cubicBezTo>
                      <a:pt x="254" y="174"/>
                      <a:pt x="254" y="174"/>
                      <a:pt x="254" y="174"/>
                    </a:cubicBezTo>
                    <a:moveTo>
                      <a:pt x="219" y="89"/>
                    </a:moveTo>
                    <a:cubicBezTo>
                      <a:pt x="219" y="89"/>
                      <a:pt x="219" y="89"/>
                      <a:pt x="219" y="89"/>
                    </a:cubicBezTo>
                    <a:cubicBezTo>
                      <a:pt x="219" y="89"/>
                      <a:pt x="219" y="89"/>
                      <a:pt x="219" y="89"/>
                    </a:cubicBezTo>
                    <a:moveTo>
                      <a:pt x="218" y="89"/>
                    </a:moveTo>
                    <a:cubicBezTo>
                      <a:pt x="218" y="89"/>
                      <a:pt x="218" y="89"/>
                      <a:pt x="218" y="89"/>
                    </a:cubicBezTo>
                    <a:cubicBezTo>
                      <a:pt x="218" y="89"/>
                      <a:pt x="218" y="89"/>
                      <a:pt x="218" y="89"/>
                    </a:cubicBezTo>
                    <a:moveTo>
                      <a:pt x="218" y="89"/>
                    </a:moveTo>
                    <a:cubicBezTo>
                      <a:pt x="218" y="89"/>
                      <a:pt x="218" y="89"/>
                      <a:pt x="218" y="89"/>
                    </a:cubicBezTo>
                    <a:cubicBezTo>
                      <a:pt x="218" y="89"/>
                      <a:pt x="218" y="89"/>
                      <a:pt x="218" y="89"/>
                    </a:cubicBezTo>
                    <a:moveTo>
                      <a:pt x="218" y="88"/>
                    </a:moveTo>
                    <a:cubicBezTo>
                      <a:pt x="218" y="88"/>
                      <a:pt x="218" y="88"/>
                      <a:pt x="218" y="88"/>
                    </a:cubicBezTo>
                    <a:cubicBezTo>
                      <a:pt x="218" y="88"/>
                      <a:pt x="218" y="88"/>
                      <a:pt x="218" y="88"/>
                    </a:cubicBezTo>
                    <a:moveTo>
                      <a:pt x="218" y="88"/>
                    </a:moveTo>
                    <a:cubicBezTo>
                      <a:pt x="218" y="88"/>
                      <a:pt x="218" y="88"/>
                      <a:pt x="218" y="88"/>
                    </a:cubicBezTo>
                    <a:cubicBezTo>
                      <a:pt x="218" y="88"/>
                      <a:pt x="218" y="88"/>
                      <a:pt x="218" y="88"/>
                    </a:cubicBezTo>
                    <a:moveTo>
                      <a:pt x="217" y="88"/>
                    </a:moveTo>
                    <a:cubicBezTo>
                      <a:pt x="218" y="88"/>
                      <a:pt x="218" y="88"/>
                      <a:pt x="218" y="88"/>
                    </a:cubicBezTo>
                    <a:cubicBezTo>
                      <a:pt x="218" y="88"/>
                      <a:pt x="218" y="88"/>
                      <a:pt x="217" y="88"/>
                    </a:cubicBezTo>
                    <a:moveTo>
                      <a:pt x="217" y="88"/>
                    </a:moveTo>
                    <a:cubicBezTo>
                      <a:pt x="217" y="88"/>
                      <a:pt x="217" y="88"/>
                      <a:pt x="217" y="88"/>
                    </a:cubicBezTo>
                    <a:cubicBezTo>
                      <a:pt x="217" y="88"/>
                      <a:pt x="217" y="88"/>
                      <a:pt x="217" y="88"/>
                    </a:cubicBezTo>
                    <a:moveTo>
                      <a:pt x="217" y="88"/>
                    </a:moveTo>
                    <a:cubicBezTo>
                      <a:pt x="217" y="88"/>
                      <a:pt x="217" y="88"/>
                      <a:pt x="217" y="88"/>
                    </a:cubicBezTo>
                    <a:cubicBezTo>
                      <a:pt x="217" y="88"/>
                      <a:pt x="217" y="88"/>
                      <a:pt x="217" y="88"/>
                    </a:cubicBezTo>
                    <a:moveTo>
                      <a:pt x="217" y="87"/>
                    </a:moveTo>
                    <a:cubicBezTo>
                      <a:pt x="217" y="87"/>
                      <a:pt x="217" y="87"/>
                      <a:pt x="217" y="87"/>
                    </a:cubicBezTo>
                    <a:cubicBezTo>
                      <a:pt x="217" y="87"/>
                      <a:pt x="217" y="87"/>
                      <a:pt x="217" y="87"/>
                    </a:cubicBezTo>
                    <a:moveTo>
                      <a:pt x="217" y="87"/>
                    </a:moveTo>
                    <a:cubicBezTo>
                      <a:pt x="217" y="87"/>
                      <a:pt x="217" y="87"/>
                      <a:pt x="217" y="87"/>
                    </a:cubicBezTo>
                    <a:cubicBezTo>
                      <a:pt x="217" y="87"/>
                      <a:pt x="217" y="87"/>
                      <a:pt x="217" y="87"/>
                    </a:cubicBezTo>
                    <a:moveTo>
                      <a:pt x="214" y="84"/>
                    </a:moveTo>
                    <a:cubicBezTo>
                      <a:pt x="215" y="85"/>
                      <a:pt x="216" y="86"/>
                      <a:pt x="216" y="87"/>
                    </a:cubicBezTo>
                    <a:cubicBezTo>
                      <a:pt x="217" y="87"/>
                      <a:pt x="217" y="87"/>
                      <a:pt x="217" y="87"/>
                    </a:cubicBezTo>
                    <a:cubicBezTo>
                      <a:pt x="217" y="87"/>
                      <a:pt x="217" y="87"/>
                      <a:pt x="216" y="87"/>
                    </a:cubicBezTo>
                    <a:cubicBezTo>
                      <a:pt x="216" y="86"/>
                      <a:pt x="215" y="85"/>
                      <a:pt x="214" y="84"/>
                    </a:cubicBezTo>
                    <a:moveTo>
                      <a:pt x="52" y="1"/>
                    </a:moveTo>
                    <a:cubicBezTo>
                      <a:pt x="52" y="1"/>
                      <a:pt x="52" y="1"/>
                      <a:pt x="52" y="1"/>
                    </a:cubicBezTo>
                    <a:cubicBezTo>
                      <a:pt x="52" y="1"/>
                      <a:pt x="52" y="1"/>
                      <a:pt x="52" y="1"/>
                    </a:cubicBezTo>
                    <a:moveTo>
                      <a:pt x="52" y="1"/>
                    </a:moveTo>
                    <a:cubicBezTo>
                      <a:pt x="52" y="1"/>
                      <a:pt x="52" y="1"/>
                      <a:pt x="52" y="1"/>
                    </a:cubicBezTo>
                    <a:cubicBezTo>
                      <a:pt x="52" y="1"/>
                      <a:pt x="52" y="1"/>
                      <a:pt x="52" y="1"/>
                    </a:cubicBezTo>
                    <a:moveTo>
                      <a:pt x="51" y="1"/>
                    </a:moveTo>
                    <a:cubicBezTo>
                      <a:pt x="51" y="1"/>
                      <a:pt x="51" y="1"/>
                      <a:pt x="51" y="1"/>
                    </a:cubicBezTo>
                    <a:cubicBezTo>
                      <a:pt x="51" y="1"/>
                      <a:pt x="51" y="1"/>
                      <a:pt x="51" y="1"/>
                    </a:cubicBezTo>
                    <a:moveTo>
                      <a:pt x="51" y="1"/>
                    </a:moveTo>
                    <a:cubicBezTo>
                      <a:pt x="51" y="1"/>
                      <a:pt x="51" y="1"/>
                      <a:pt x="51" y="1"/>
                    </a:cubicBezTo>
                    <a:cubicBezTo>
                      <a:pt x="51" y="1"/>
                      <a:pt x="51" y="1"/>
                      <a:pt x="51" y="1"/>
                    </a:cubicBezTo>
                    <a:moveTo>
                      <a:pt x="51" y="0"/>
                    </a:moveTo>
                    <a:cubicBezTo>
                      <a:pt x="51" y="0"/>
                      <a:pt x="51" y="0"/>
                      <a:pt x="51" y="0"/>
                    </a:cubicBezTo>
                    <a:cubicBezTo>
                      <a:pt x="51" y="0"/>
                      <a:pt x="51" y="0"/>
                      <a:pt x="51" y="0"/>
                    </a:cubicBezTo>
                    <a:moveTo>
                      <a:pt x="51" y="0"/>
                    </a:moveTo>
                    <a:cubicBezTo>
                      <a:pt x="51" y="0"/>
                      <a:pt x="51" y="0"/>
                      <a:pt x="51" y="0"/>
                    </a:cubicBezTo>
                    <a:cubicBezTo>
                      <a:pt x="51" y="0"/>
                      <a:pt x="51" y="0"/>
                      <a:pt x="51" y="0"/>
                    </a:cubicBezTo>
                    <a:moveTo>
                      <a:pt x="50" y="0"/>
                    </a:moveTo>
                    <a:cubicBezTo>
                      <a:pt x="50" y="0"/>
                      <a:pt x="50" y="0"/>
                      <a:pt x="50" y="0"/>
                    </a:cubicBezTo>
                    <a:cubicBezTo>
                      <a:pt x="50" y="0"/>
                      <a:pt x="50" y="0"/>
                      <a:pt x="50" y="0"/>
                    </a:cubicBezTo>
                    <a:cubicBezTo>
                      <a:pt x="50" y="0"/>
                      <a:pt x="50" y="0"/>
                      <a:pt x="50" y="0"/>
                    </a:cubicBezTo>
                    <a:cubicBezTo>
                      <a:pt x="50" y="0"/>
                      <a:pt x="50" y="0"/>
                      <a:pt x="50" y="0"/>
                    </a:cubicBezTo>
                  </a:path>
                </a:pathLst>
              </a:custGeom>
              <a:solidFill>
                <a:srgbClr val="1C37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4"/>
              <p:cNvSpPr/>
              <p:nvPr/>
            </p:nvSpPr>
            <p:spPr>
              <a:xfrm>
                <a:off x="4711" y="1649"/>
                <a:ext cx="88" cy="460"/>
              </a:xfrm>
              <a:custGeom>
                <a:rect b="b" l="l" r="r" t="t"/>
                <a:pathLst>
                  <a:path extrusionOk="0" h="269" w="51">
                    <a:moveTo>
                      <a:pt x="51" y="194"/>
                    </a:moveTo>
                    <a:cubicBezTo>
                      <a:pt x="35" y="220"/>
                      <a:pt x="35" y="220"/>
                      <a:pt x="35" y="220"/>
                    </a:cubicBezTo>
                    <a:cubicBezTo>
                      <a:pt x="35" y="253"/>
                      <a:pt x="35" y="253"/>
                      <a:pt x="35" y="253"/>
                    </a:cubicBezTo>
                    <a:cubicBezTo>
                      <a:pt x="0" y="253"/>
                      <a:pt x="0" y="253"/>
                      <a:pt x="0" y="253"/>
                    </a:cubicBezTo>
                    <a:cubicBezTo>
                      <a:pt x="0" y="269"/>
                      <a:pt x="0" y="269"/>
                      <a:pt x="0" y="269"/>
                    </a:cubicBezTo>
                    <a:cubicBezTo>
                      <a:pt x="51" y="269"/>
                      <a:pt x="51" y="269"/>
                      <a:pt x="51" y="269"/>
                    </a:cubicBezTo>
                    <a:cubicBezTo>
                      <a:pt x="51" y="194"/>
                      <a:pt x="51" y="194"/>
                      <a:pt x="51" y="194"/>
                    </a:cubicBezTo>
                    <a:moveTo>
                      <a:pt x="46" y="0"/>
                    </a:moveTo>
                    <a:cubicBezTo>
                      <a:pt x="43" y="6"/>
                      <a:pt x="39" y="11"/>
                      <a:pt x="35" y="16"/>
                    </a:cubicBezTo>
                    <a:cubicBezTo>
                      <a:pt x="35" y="46"/>
                      <a:pt x="35" y="46"/>
                      <a:pt x="35" y="46"/>
                    </a:cubicBezTo>
                    <a:cubicBezTo>
                      <a:pt x="36" y="44"/>
                      <a:pt x="36" y="44"/>
                      <a:pt x="36" y="44"/>
                    </a:cubicBezTo>
                    <a:cubicBezTo>
                      <a:pt x="51" y="19"/>
                      <a:pt x="51" y="19"/>
                      <a:pt x="51" y="19"/>
                    </a:cubicBezTo>
                    <a:cubicBezTo>
                      <a:pt x="51" y="1"/>
                      <a:pt x="51" y="1"/>
                      <a:pt x="51" y="1"/>
                    </a:cubicBezTo>
                    <a:cubicBezTo>
                      <a:pt x="49" y="1"/>
                      <a:pt x="48" y="0"/>
                      <a:pt x="4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4"/>
              <p:cNvSpPr/>
              <p:nvPr/>
            </p:nvSpPr>
            <p:spPr>
              <a:xfrm>
                <a:off x="4771" y="1751"/>
                <a:ext cx="164" cy="274"/>
              </a:xfrm>
              <a:custGeom>
                <a:rect b="b" l="l" r="r" t="t"/>
                <a:pathLst>
                  <a:path extrusionOk="0" h="160" w="96">
                    <a:moveTo>
                      <a:pt x="71" y="0"/>
                    </a:moveTo>
                    <a:cubicBezTo>
                      <a:pt x="0" y="118"/>
                      <a:pt x="0" y="118"/>
                      <a:pt x="0" y="118"/>
                    </a:cubicBezTo>
                    <a:cubicBezTo>
                      <a:pt x="0" y="160"/>
                      <a:pt x="0" y="160"/>
                      <a:pt x="0" y="160"/>
                    </a:cubicBezTo>
                    <a:cubicBezTo>
                      <a:pt x="16" y="134"/>
                      <a:pt x="16" y="134"/>
                      <a:pt x="16" y="134"/>
                    </a:cubicBezTo>
                    <a:cubicBezTo>
                      <a:pt x="96" y="1"/>
                      <a:pt x="96" y="1"/>
                      <a:pt x="96" y="1"/>
                    </a:cubicBezTo>
                    <a:cubicBezTo>
                      <a:pt x="92" y="2"/>
                      <a:pt x="89" y="2"/>
                      <a:pt x="85" y="2"/>
                    </a:cubicBezTo>
                    <a:cubicBezTo>
                      <a:pt x="80" y="2"/>
                      <a:pt x="75" y="1"/>
                      <a:pt x="7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
              <p:cNvSpPr/>
              <p:nvPr/>
            </p:nvSpPr>
            <p:spPr>
              <a:xfrm>
                <a:off x="5055" y="1372"/>
                <a:ext cx="9" cy="6"/>
              </a:xfrm>
              <a:custGeom>
                <a:rect b="b" l="l" r="r" t="t"/>
                <a:pathLst>
                  <a:path extrusionOk="0" h="4" w="5">
                    <a:moveTo>
                      <a:pt x="0" y="0"/>
                    </a:moveTo>
                    <a:cubicBezTo>
                      <a:pt x="1" y="1"/>
                      <a:pt x="2" y="3"/>
                      <a:pt x="2" y="4"/>
                    </a:cubicBezTo>
                    <a:cubicBezTo>
                      <a:pt x="3" y="4"/>
                      <a:pt x="4" y="3"/>
                      <a:pt x="5" y="3"/>
                    </a:cubicBezTo>
                    <a:cubicBezTo>
                      <a:pt x="3" y="2"/>
                      <a:pt x="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4"/>
              <p:cNvSpPr/>
              <p:nvPr/>
            </p:nvSpPr>
            <p:spPr>
              <a:xfrm>
                <a:off x="4893" y="1722"/>
                <a:ext cx="46" cy="33"/>
              </a:xfrm>
              <a:custGeom>
                <a:rect b="b" l="l" r="r" t="t"/>
                <a:pathLst>
                  <a:path extrusionOk="0" h="19" w="27">
                    <a:moveTo>
                      <a:pt x="14" y="0"/>
                    </a:moveTo>
                    <a:cubicBezTo>
                      <a:pt x="12" y="1"/>
                      <a:pt x="10" y="1"/>
                      <a:pt x="9" y="2"/>
                    </a:cubicBezTo>
                    <a:cubicBezTo>
                      <a:pt x="0" y="17"/>
                      <a:pt x="0" y="17"/>
                      <a:pt x="0" y="17"/>
                    </a:cubicBezTo>
                    <a:cubicBezTo>
                      <a:pt x="4" y="18"/>
                      <a:pt x="9" y="19"/>
                      <a:pt x="14" y="19"/>
                    </a:cubicBezTo>
                    <a:cubicBezTo>
                      <a:pt x="18" y="19"/>
                      <a:pt x="21" y="19"/>
                      <a:pt x="25" y="18"/>
                    </a:cubicBezTo>
                    <a:cubicBezTo>
                      <a:pt x="25" y="18"/>
                      <a:pt x="25" y="18"/>
                      <a:pt x="25" y="18"/>
                    </a:cubicBezTo>
                    <a:cubicBezTo>
                      <a:pt x="25" y="18"/>
                      <a:pt x="25" y="18"/>
                      <a:pt x="25" y="18"/>
                    </a:cubicBezTo>
                    <a:cubicBezTo>
                      <a:pt x="26" y="18"/>
                      <a:pt x="27" y="17"/>
                      <a:pt x="27" y="17"/>
                    </a:cubicBezTo>
                    <a:cubicBezTo>
                      <a:pt x="22" y="13"/>
                      <a:pt x="17" y="7"/>
                      <a:pt x="1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4"/>
              <p:cNvSpPr/>
              <p:nvPr/>
            </p:nvSpPr>
            <p:spPr>
              <a:xfrm>
                <a:off x="4947" y="1729"/>
                <a:ext cx="139" cy="67"/>
              </a:xfrm>
              <a:custGeom>
                <a:rect b="b" l="l" r="r" t="t"/>
                <a:pathLst>
                  <a:path extrusionOk="0" h="39" w="81">
                    <a:moveTo>
                      <a:pt x="63" y="0"/>
                    </a:moveTo>
                    <a:cubicBezTo>
                      <a:pt x="56" y="13"/>
                      <a:pt x="42" y="22"/>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6" y="23"/>
                      <a:pt x="26" y="23"/>
                      <a:pt x="26"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5" y="23"/>
                      <a:pt x="25" y="23"/>
                      <a:pt x="25"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4" y="23"/>
                      <a:pt x="24" y="23"/>
                    </a:cubicBezTo>
                    <a:cubicBezTo>
                      <a:pt x="24" y="23"/>
                      <a:pt x="23" y="23"/>
                      <a:pt x="23" y="23"/>
                    </a:cubicBezTo>
                    <a:cubicBezTo>
                      <a:pt x="23" y="23"/>
                      <a:pt x="23" y="23"/>
                      <a:pt x="23" y="23"/>
                    </a:cubicBezTo>
                    <a:cubicBezTo>
                      <a:pt x="23" y="23"/>
                      <a:pt x="23" y="23"/>
                      <a:pt x="23" y="23"/>
                    </a:cubicBezTo>
                    <a:cubicBezTo>
                      <a:pt x="23" y="23"/>
                      <a:pt x="23" y="23"/>
                      <a:pt x="23" y="23"/>
                    </a:cubicBezTo>
                    <a:cubicBezTo>
                      <a:pt x="23" y="23"/>
                      <a:pt x="23" y="23"/>
                      <a:pt x="23" y="23"/>
                    </a:cubicBezTo>
                    <a:cubicBezTo>
                      <a:pt x="23" y="23"/>
                      <a:pt x="23" y="23"/>
                      <a:pt x="23" y="23"/>
                    </a:cubicBezTo>
                    <a:cubicBezTo>
                      <a:pt x="23" y="23"/>
                      <a:pt x="23" y="23"/>
                      <a:pt x="23" y="23"/>
                    </a:cubicBezTo>
                    <a:cubicBezTo>
                      <a:pt x="22" y="23"/>
                      <a:pt x="22" y="23"/>
                      <a:pt x="22" y="23"/>
                    </a:cubicBezTo>
                    <a:cubicBezTo>
                      <a:pt x="22" y="23"/>
                      <a:pt x="22" y="23"/>
                      <a:pt x="22" y="23"/>
                    </a:cubicBezTo>
                    <a:cubicBezTo>
                      <a:pt x="22" y="23"/>
                      <a:pt x="22" y="23"/>
                      <a:pt x="22" y="23"/>
                    </a:cubicBezTo>
                    <a:cubicBezTo>
                      <a:pt x="22" y="23"/>
                      <a:pt x="22" y="23"/>
                      <a:pt x="22" y="23"/>
                    </a:cubicBezTo>
                    <a:cubicBezTo>
                      <a:pt x="22" y="23"/>
                      <a:pt x="22" y="23"/>
                      <a:pt x="22" y="23"/>
                    </a:cubicBezTo>
                    <a:cubicBezTo>
                      <a:pt x="22" y="23"/>
                      <a:pt x="22" y="23"/>
                      <a:pt x="22" y="23"/>
                    </a:cubicBezTo>
                    <a:cubicBezTo>
                      <a:pt x="22" y="23"/>
                      <a:pt x="22" y="23"/>
                      <a:pt x="22"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13" y="22"/>
                      <a:pt x="6" y="20"/>
                      <a:pt x="0" y="16"/>
                    </a:cubicBezTo>
                    <a:cubicBezTo>
                      <a:pt x="8" y="29"/>
                      <a:pt x="21" y="38"/>
                      <a:pt x="37" y="39"/>
                    </a:cubicBezTo>
                    <a:cubicBezTo>
                      <a:pt x="37" y="39"/>
                      <a:pt x="37" y="39"/>
                      <a:pt x="37" y="39"/>
                    </a:cubicBezTo>
                    <a:cubicBezTo>
                      <a:pt x="37" y="39"/>
                      <a:pt x="37" y="39"/>
                      <a:pt x="37" y="39"/>
                    </a:cubicBezTo>
                    <a:cubicBezTo>
                      <a:pt x="37" y="39"/>
                      <a:pt x="37" y="39"/>
                      <a:pt x="37" y="39"/>
                    </a:cubicBezTo>
                    <a:cubicBezTo>
                      <a:pt x="37" y="39"/>
                      <a:pt x="37" y="39"/>
                      <a:pt x="37" y="39"/>
                    </a:cubicBezTo>
                    <a:cubicBezTo>
                      <a:pt x="37" y="39"/>
                      <a:pt x="37" y="39"/>
                      <a:pt x="38" y="39"/>
                    </a:cubicBezTo>
                    <a:cubicBezTo>
                      <a:pt x="38" y="39"/>
                      <a:pt x="38" y="39"/>
                      <a:pt x="38" y="39"/>
                    </a:cubicBezTo>
                    <a:cubicBezTo>
                      <a:pt x="38" y="39"/>
                      <a:pt x="38" y="39"/>
                      <a:pt x="38" y="39"/>
                    </a:cubicBezTo>
                    <a:cubicBezTo>
                      <a:pt x="38" y="39"/>
                      <a:pt x="38" y="39"/>
                      <a:pt x="38" y="39"/>
                    </a:cubicBezTo>
                    <a:cubicBezTo>
                      <a:pt x="38" y="39"/>
                      <a:pt x="38" y="39"/>
                      <a:pt x="38" y="39"/>
                    </a:cubicBezTo>
                    <a:cubicBezTo>
                      <a:pt x="38" y="39"/>
                      <a:pt x="38" y="39"/>
                      <a:pt x="38" y="39"/>
                    </a:cubicBezTo>
                    <a:cubicBezTo>
                      <a:pt x="38" y="39"/>
                      <a:pt x="38" y="39"/>
                      <a:pt x="38" y="39"/>
                    </a:cubicBezTo>
                    <a:cubicBezTo>
                      <a:pt x="38" y="39"/>
                      <a:pt x="38" y="39"/>
                      <a:pt x="39" y="39"/>
                    </a:cubicBezTo>
                    <a:cubicBezTo>
                      <a:pt x="39" y="39"/>
                      <a:pt x="39" y="39"/>
                      <a:pt x="39" y="39"/>
                    </a:cubicBezTo>
                    <a:cubicBezTo>
                      <a:pt x="39" y="39"/>
                      <a:pt x="39" y="39"/>
                      <a:pt x="39" y="39"/>
                    </a:cubicBezTo>
                    <a:cubicBezTo>
                      <a:pt x="39" y="39"/>
                      <a:pt x="39" y="39"/>
                      <a:pt x="39" y="39"/>
                    </a:cubicBezTo>
                    <a:cubicBezTo>
                      <a:pt x="39" y="39"/>
                      <a:pt x="39" y="39"/>
                      <a:pt x="39" y="39"/>
                    </a:cubicBezTo>
                    <a:cubicBezTo>
                      <a:pt x="39" y="39"/>
                      <a:pt x="39" y="39"/>
                      <a:pt x="39" y="39"/>
                    </a:cubicBezTo>
                    <a:cubicBezTo>
                      <a:pt x="39" y="39"/>
                      <a:pt x="39" y="39"/>
                      <a:pt x="39" y="39"/>
                    </a:cubicBezTo>
                    <a:cubicBezTo>
                      <a:pt x="39" y="39"/>
                      <a:pt x="40" y="39"/>
                      <a:pt x="40" y="39"/>
                    </a:cubicBezTo>
                    <a:cubicBezTo>
                      <a:pt x="40" y="39"/>
                      <a:pt x="40" y="39"/>
                      <a:pt x="40" y="39"/>
                    </a:cubicBezTo>
                    <a:cubicBezTo>
                      <a:pt x="40" y="39"/>
                      <a:pt x="40" y="39"/>
                      <a:pt x="40" y="39"/>
                    </a:cubicBezTo>
                    <a:cubicBezTo>
                      <a:pt x="40" y="39"/>
                      <a:pt x="40" y="39"/>
                      <a:pt x="40" y="39"/>
                    </a:cubicBezTo>
                    <a:cubicBezTo>
                      <a:pt x="40" y="39"/>
                      <a:pt x="40" y="39"/>
                      <a:pt x="40" y="39"/>
                    </a:cubicBezTo>
                    <a:cubicBezTo>
                      <a:pt x="40" y="39"/>
                      <a:pt x="40" y="39"/>
                      <a:pt x="40" y="39"/>
                    </a:cubicBezTo>
                    <a:cubicBezTo>
                      <a:pt x="40" y="39"/>
                      <a:pt x="40" y="39"/>
                      <a:pt x="40" y="39"/>
                    </a:cubicBezTo>
                    <a:cubicBezTo>
                      <a:pt x="40" y="39"/>
                      <a:pt x="40" y="39"/>
                      <a:pt x="41" y="39"/>
                    </a:cubicBezTo>
                    <a:cubicBezTo>
                      <a:pt x="41" y="39"/>
                      <a:pt x="41" y="39"/>
                      <a:pt x="41" y="39"/>
                    </a:cubicBezTo>
                    <a:cubicBezTo>
                      <a:pt x="41" y="39"/>
                      <a:pt x="41" y="39"/>
                      <a:pt x="41" y="39"/>
                    </a:cubicBezTo>
                    <a:cubicBezTo>
                      <a:pt x="41" y="39"/>
                      <a:pt x="41" y="39"/>
                      <a:pt x="41" y="39"/>
                    </a:cubicBezTo>
                    <a:cubicBezTo>
                      <a:pt x="41" y="39"/>
                      <a:pt x="41" y="39"/>
                      <a:pt x="41" y="39"/>
                    </a:cubicBezTo>
                    <a:cubicBezTo>
                      <a:pt x="41" y="39"/>
                      <a:pt x="41" y="39"/>
                      <a:pt x="41" y="39"/>
                    </a:cubicBezTo>
                    <a:cubicBezTo>
                      <a:pt x="41" y="39"/>
                      <a:pt x="41" y="39"/>
                      <a:pt x="41" y="39"/>
                    </a:cubicBezTo>
                    <a:cubicBezTo>
                      <a:pt x="41" y="39"/>
                      <a:pt x="41"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42" y="39"/>
                      <a:pt x="42" y="39"/>
                      <a:pt x="42" y="39"/>
                    </a:cubicBezTo>
                    <a:cubicBezTo>
                      <a:pt x="60" y="38"/>
                      <a:pt x="74" y="27"/>
                      <a:pt x="81" y="12"/>
                    </a:cubicBezTo>
                    <a:cubicBezTo>
                      <a:pt x="75" y="10"/>
                      <a:pt x="69" y="6"/>
                      <a:pt x="64" y="1"/>
                    </a:cubicBezTo>
                    <a:cubicBezTo>
                      <a:pt x="64" y="1"/>
                      <a:pt x="63" y="1"/>
                      <a:pt x="6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4"/>
              <p:cNvSpPr/>
              <p:nvPr/>
            </p:nvSpPr>
            <p:spPr>
              <a:xfrm>
                <a:off x="5055" y="1649"/>
                <a:ext cx="140" cy="106"/>
              </a:xfrm>
              <a:custGeom>
                <a:rect b="b" l="l" r="r" t="t"/>
                <a:pathLst>
                  <a:path extrusionOk="0" h="62" w="82">
                    <a:moveTo>
                      <a:pt x="77" y="0"/>
                    </a:moveTo>
                    <a:cubicBezTo>
                      <a:pt x="73" y="2"/>
                      <a:pt x="69" y="4"/>
                      <a:pt x="64" y="4"/>
                    </a:cubicBezTo>
                    <a:cubicBezTo>
                      <a:pt x="63" y="13"/>
                      <a:pt x="60" y="21"/>
                      <a:pt x="54" y="28"/>
                    </a:cubicBezTo>
                    <a:cubicBezTo>
                      <a:pt x="54" y="28"/>
                      <a:pt x="54" y="28"/>
                      <a:pt x="54" y="28"/>
                    </a:cubicBezTo>
                    <a:cubicBezTo>
                      <a:pt x="54" y="28"/>
                      <a:pt x="54" y="28"/>
                      <a:pt x="54" y="28"/>
                    </a:cubicBezTo>
                    <a:cubicBezTo>
                      <a:pt x="54" y="28"/>
                      <a:pt x="54" y="28"/>
                      <a:pt x="54" y="28"/>
                    </a:cubicBezTo>
                    <a:cubicBezTo>
                      <a:pt x="54" y="28"/>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3" y="30"/>
                      <a:pt x="52" y="31"/>
                      <a:pt x="51" y="32"/>
                    </a:cubicBezTo>
                    <a:cubicBezTo>
                      <a:pt x="51" y="32"/>
                      <a:pt x="51" y="32"/>
                      <a:pt x="51" y="32"/>
                    </a:cubicBezTo>
                    <a:cubicBezTo>
                      <a:pt x="51" y="32"/>
                      <a:pt x="51" y="32"/>
                      <a:pt x="51" y="32"/>
                    </a:cubicBezTo>
                    <a:cubicBezTo>
                      <a:pt x="51" y="32"/>
                      <a:pt x="51" y="32"/>
                      <a:pt x="51" y="32"/>
                    </a:cubicBezTo>
                    <a:cubicBezTo>
                      <a:pt x="51" y="32"/>
                      <a:pt x="51" y="32"/>
                      <a:pt x="50" y="32"/>
                    </a:cubicBezTo>
                    <a:cubicBezTo>
                      <a:pt x="50" y="32"/>
                      <a:pt x="50" y="32"/>
                      <a:pt x="50" y="32"/>
                    </a:cubicBezTo>
                    <a:cubicBezTo>
                      <a:pt x="50" y="32"/>
                      <a:pt x="50" y="32"/>
                      <a:pt x="50" y="32"/>
                    </a:cubicBezTo>
                    <a:cubicBezTo>
                      <a:pt x="49" y="34"/>
                      <a:pt x="48" y="35"/>
                      <a:pt x="46" y="36"/>
                    </a:cubicBezTo>
                    <a:cubicBezTo>
                      <a:pt x="38" y="43"/>
                      <a:pt x="28" y="46"/>
                      <a:pt x="18" y="46"/>
                    </a:cubicBezTo>
                    <a:cubicBezTo>
                      <a:pt x="13" y="46"/>
                      <a:pt x="7" y="45"/>
                      <a:pt x="2" y="43"/>
                    </a:cubicBezTo>
                    <a:cubicBezTo>
                      <a:pt x="2" y="45"/>
                      <a:pt x="1" y="46"/>
                      <a:pt x="0" y="47"/>
                    </a:cubicBezTo>
                    <a:cubicBezTo>
                      <a:pt x="0" y="48"/>
                      <a:pt x="1" y="48"/>
                      <a:pt x="1" y="48"/>
                    </a:cubicBezTo>
                    <a:cubicBezTo>
                      <a:pt x="6" y="53"/>
                      <a:pt x="12" y="57"/>
                      <a:pt x="18" y="59"/>
                    </a:cubicBezTo>
                    <a:cubicBezTo>
                      <a:pt x="18" y="59"/>
                      <a:pt x="18" y="59"/>
                      <a:pt x="18" y="59"/>
                    </a:cubicBezTo>
                    <a:cubicBezTo>
                      <a:pt x="23" y="61"/>
                      <a:pt x="29" y="62"/>
                      <a:pt x="34" y="62"/>
                    </a:cubicBezTo>
                    <a:cubicBezTo>
                      <a:pt x="44" y="62"/>
                      <a:pt x="54" y="59"/>
                      <a:pt x="62" y="52"/>
                    </a:cubicBezTo>
                    <a:cubicBezTo>
                      <a:pt x="64" y="51"/>
                      <a:pt x="65" y="50"/>
                      <a:pt x="66" y="48"/>
                    </a:cubicBezTo>
                    <a:cubicBezTo>
                      <a:pt x="66" y="48"/>
                      <a:pt x="66" y="48"/>
                      <a:pt x="66" y="48"/>
                    </a:cubicBezTo>
                    <a:cubicBezTo>
                      <a:pt x="66" y="48"/>
                      <a:pt x="66" y="48"/>
                      <a:pt x="66" y="48"/>
                    </a:cubicBezTo>
                    <a:cubicBezTo>
                      <a:pt x="67" y="48"/>
                      <a:pt x="67" y="48"/>
                      <a:pt x="67" y="48"/>
                    </a:cubicBezTo>
                    <a:cubicBezTo>
                      <a:pt x="67" y="48"/>
                      <a:pt x="67" y="48"/>
                      <a:pt x="67" y="48"/>
                    </a:cubicBezTo>
                    <a:cubicBezTo>
                      <a:pt x="67" y="48"/>
                      <a:pt x="67" y="48"/>
                      <a:pt x="67" y="48"/>
                    </a:cubicBezTo>
                    <a:cubicBezTo>
                      <a:pt x="67" y="48"/>
                      <a:pt x="67" y="48"/>
                      <a:pt x="67" y="48"/>
                    </a:cubicBezTo>
                    <a:cubicBezTo>
                      <a:pt x="68" y="47"/>
                      <a:pt x="69" y="46"/>
                      <a:pt x="70" y="45"/>
                    </a:cubicBezTo>
                    <a:cubicBezTo>
                      <a:pt x="70" y="45"/>
                      <a:pt x="70" y="45"/>
                      <a:pt x="70" y="45"/>
                    </a:cubicBezTo>
                    <a:cubicBezTo>
                      <a:pt x="70" y="45"/>
                      <a:pt x="70" y="45"/>
                      <a:pt x="70" y="45"/>
                    </a:cubicBezTo>
                    <a:cubicBezTo>
                      <a:pt x="70" y="45"/>
                      <a:pt x="70" y="45"/>
                      <a:pt x="70" y="45"/>
                    </a:cubicBezTo>
                    <a:cubicBezTo>
                      <a:pt x="70" y="45"/>
                      <a:pt x="70" y="45"/>
                      <a:pt x="70" y="45"/>
                    </a:cubicBezTo>
                    <a:cubicBezTo>
                      <a:pt x="70" y="45"/>
                      <a:pt x="70" y="44"/>
                      <a:pt x="70" y="44"/>
                    </a:cubicBezTo>
                    <a:cubicBezTo>
                      <a:pt x="70" y="44"/>
                      <a:pt x="70" y="44"/>
                      <a:pt x="70" y="44"/>
                    </a:cubicBezTo>
                    <a:cubicBezTo>
                      <a:pt x="70" y="44"/>
                      <a:pt x="70" y="44"/>
                      <a:pt x="70" y="44"/>
                    </a:cubicBezTo>
                    <a:cubicBezTo>
                      <a:pt x="70" y="44"/>
                      <a:pt x="70" y="44"/>
                      <a:pt x="70" y="44"/>
                    </a:cubicBezTo>
                    <a:cubicBezTo>
                      <a:pt x="80" y="31"/>
                      <a:pt x="82" y="15"/>
                      <a:pt x="7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4"/>
              <p:cNvSpPr/>
              <p:nvPr/>
            </p:nvSpPr>
            <p:spPr>
              <a:xfrm>
                <a:off x="5160" y="1510"/>
                <a:ext cx="73" cy="145"/>
              </a:xfrm>
              <a:custGeom>
                <a:rect b="b" l="l" r="r" t="t"/>
                <a:pathLst>
                  <a:path extrusionOk="0" h="85" w="43">
                    <a:moveTo>
                      <a:pt x="20" y="0"/>
                    </a:moveTo>
                    <a:cubicBezTo>
                      <a:pt x="24" y="6"/>
                      <a:pt x="26" y="13"/>
                      <a:pt x="27" y="21"/>
                    </a:cubicBezTo>
                    <a:cubicBezTo>
                      <a:pt x="27" y="21"/>
                      <a:pt x="27" y="21"/>
                      <a:pt x="27" y="21"/>
                    </a:cubicBezTo>
                    <a:cubicBezTo>
                      <a:pt x="27" y="21"/>
                      <a:pt x="27" y="21"/>
                      <a:pt x="27" y="21"/>
                    </a:cubicBezTo>
                    <a:cubicBezTo>
                      <a:pt x="27" y="21"/>
                      <a:pt x="27" y="21"/>
                      <a:pt x="27" y="21"/>
                    </a:cubicBezTo>
                    <a:cubicBezTo>
                      <a:pt x="27" y="21"/>
                      <a:pt x="27" y="21"/>
                      <a:pt x="27" y="21"/>
                    </a:cubicBezTo>
                    <a:cubicBezTo>
                      <a:pt x="27" y="21"/>
                      <a:pt x="27" y="21"/>
                      <a:pt x="27" y="22"/>
                    </a:cubicBezTo>
                    <a:cubicBezTo>
                      <a:pt x="27" y="22"/>
                      <a:pt x="27" y="22"/>
                      <a:pt x="27" y="22"/>
                    </a:cubicBezTo>
                    <a:cubicBezTo>
                      <a:pt x="27" y="22"/>
                      <a:pt x="27" y="22"/>
                      <a:pt x="27" y="22"/>
                    </a:cubicBezTo>
                    <a:cubicBezTo>
                      <a:pt x="27" y="22"/>
                      <a:pt x="27" y="22"/>
                      <a:pt x="27" y="22"/>
                    </a:cubicBezTo>
                    <a:cubicBezTo>
                      <a:pt x="27" y="22"/>
                      <a:pt x="27" y="22"/>
                      <a:pt x="27" y="22"/>
                    </a:cubicBezTo>
                    <a:cubicBezTo>
                      <a:pt x="27" y="22"/>
                      <a:pt x="27" y="22"/>
                      <a:pt x="27" y="22"/>
                    </a:cubicBezTo>
                    <a:cubicBezTo>
                      <a:pt x="27" y="22"/>
                      <a:pt x="27" y="22"/>
                      <a:pt x="27" y="22"/>
                    </a:cubicBezTo>
                    <a:cubicBezTo>
                      <a:pt x="27" y="22"/>
                      <a:pt x="27" y="22"/>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3"/>
                      <a:pt x="27" y="23"/>
                    </a:cubicBezTo>
                    <a:cubicBezTo>
                      <a:pt x="27" y="23"/>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44"/>
                      <a:pt x="15" y="58"/>
                      <a:pt x="0" y="65"/>
                    </a:cubicBezTo>
                    <a:cubicBezTo>
                      <a:pt x="3" y="72"/>
                      <a:pt x="3" y="79"/>
                      <a:pt x="3" y="85"/>
                    </a:cubicBezTo>
                    <a:cubicBezTo>
                      <a:pt x="8" y="85"/>
                      <a:pt x="12" y="83"/>
                      <a:pt x="16" y="81"/>
                    </a:cubicBezTo>
                    <a:cubicBezTo>
                      <a:pt x="16" y="81"/>
                      <a:pt x="16" y="81"/>
                      <a:pt x="16" y="81"/>
                    </a:cubicBezTo>
                    <a:cubicBezTo>
                      <a:pt x="31" y="74"/>
                      <a:pt x="42" y="60"/>
                      <a:pt x="43" y="42"/>
                    </a:cubicBezTo>
                    <a:cubicBezTo>
                      <a:pt x="43" y="42"/>
                      <a:pt x="43" y="42"/>
                      <a:pt x="43" y="42"/>
                    </a:cubicBezTo>
                    <a:cubicBezTo>
                      <a:pt x="43" y="42"/>
                      <a:pt x="43" y="42"/>
                      <a:pt x="43" y="42"/>
                    </a:cubicBezTo>
                    <a:cubicBezTo>
                      <a:pt x="43" y="42"/>
                      <a:pt x="43" y="42"/>
                      <a:pt x="43" y="42"/>
                    </a:cubicBezTo>
                    <a:cubicBezTo>
                      <a:pt x="43" y="42"/>
                      <a:pt x="43" y="42"/>
                      <a:pt x="43" y="42"/>
                    </a:cubicBezTo>
                    <a:cubicBezTo>
                      <a:pt x="43" y="42"/>
                      <a:pt x="43" y="42"/>
                      <a:pt x="43" y="42"/>
                    </a:cubicBezTo>
                    <a:cubicBezTo>
                      <a:pt x="43" y="41"/>
                      <a:pt x="43" y="41"/>
                      <a:pt x="43" y="41"/>
                    </a:cubicBezTo>
                    <a:cubicBezTo>
                      <a:pt x="43" y="41"/>
                      <a:pt x="43" y="41"/>
                      <a:pt x="43" y="41"/>
                    </a:cubicBezTo>
                    <a:cubicBezTo>
                      <a:pt x="43" y="41"/>
                      <a:pt x="43" y="41"/>
                      <a:pt x="43" y="41"/>
                    </a:cubicBezTo>
                    <a:cubicBezTo>
                      <a:pt x="43" y="41"/>
                      <a:pt x="43" y="41"/>
                      <a:pt x="43" y="41"/>
                    </a:cubicBezTo>
                    <a:cubicBezTo>
                      <a:pt x="43" y="41"/>
                      <a:pt x="43" y="41"/>
                      <a:pt x="43" y="41"/>
                    </a:cubicBezTo>
                    <a:cubicBezTo>
                      <a:pt x="43" y="41"/>
                      <a:pt x="43" y="41"/>
                      <a:pt x="43" y="41"/>
                    </a:cubicBezTo>
                    <a:cubicBezTo>
                      <a:pt x="43" y="41"/>
                      <a:pt x="43" y="41"/>
                      <a:pt x="43" y="41"/>
                    </a:cubicBezTo>
                    <a:cubicBezTo>
                      <a:pt x="43" y="40"/>
                      <a:pt x="43" y="40"/>
                      <a:pt x="43" y="40"/>
                    </a:cubicBezTo>
                    <a:cubicBezTo>
                      <a:pt x="43" y="40"/>
                      <a:pt x="43" y="40"/>
                      <a:pt x="43" y="40"/>
                    </a:cubicBezTo>
                    <a:cubicBezTo>
                      <a:pt x="43" y="40"/>
                      <a:pt x="43" y="40"/>
                      <a:pt x="43" y="40"/>
                    </a:cubicBezTo>
                    <a:cubicBezTo>
                      <a:pt x="43" y="40"/>
                      <a:pt x="43" y="40"/>
                      <a:pt x="43" y="40"/>
                    </a:cubicBezTo>
                    <a:cubicBezTo>
                      <a:pt x="43" y="40"/>
                      <a:pt x="43" y="40"/>
                      <a:pt x="43" y="40"/>
                    </a:cubicBezTo>
                    <a:cubicBezTo>
                      <a:pt x="43" y="40"/>
                      <a:pt x="43" y="40"/>
                      <a:pt x="43" y="40"/>
                    </a:cubicBezTo>
                    <a:cubicBezTo>
                      <a:pt x="43" y="40"/>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8"/>
                      <a:pt x="43" y="38"/>
                      <a:pt x="43" y="38"/>
                    </a:cubicBezTo>
                    <a:cubicBezTo>
                      <a:pt x="43" y="38"/>
                      <a:pt x="43" y="38"/>
                      <a:pt x="43" y="38"/>
                    </a:cubicBezTo>
                    <a:cubicBezTo>
                      <a:pt x="43" y="38"/>
                      <a:pt x="43" y="38"/>
                      <a:pt x="43" y="38"/>
                    </a:cubicBezTo>
                    <a:cubicBezTo>
                      <a:pt x="43" y="38"/>
                      <a:pt x="43" y="38"/>
                      <a:pt x="43" y="38"/>
                    </a:cubicBezTo>
                    <a:cubicBezTo>
                      <a:pt x="43" y="38"/>
                      <a:pt x="43" y="38"/>
                      <a:pt x="43" y="38"/>
                    </a:cubicBezTo>
                    <a:cubicBezTo>
                      <a:pt x="43" y="38"/>
                      <a:pt x="43" y="38"/>
                      <a:pt x="43" y="38"/>
                    </a:cubicBezTo>
                    <a:cubicBezTo>
                      <a:pt x="43" y="38"/>
                      <a:pt x="43" y="38"/>
                      <a:pt x="43" y="38"/>
                    </a:cubicBezTo>
                    <a:cubicBezTo>
                      <a:pt x="43" y="37"/>
                      <a:pt x="43" y="37"/>
                      <a:pt x="43" y="37"/>
                    </a:cubicBezTo>
                    <a:cubicBezTo>
                      <a:pt x="43" y="37"/>
                      <a:pt x="43" y="37"/>
                      <a:pt x="43" y="37"/>
                    </a:cubicBezTo>
                    <a:cubicBezTo>
                      <a:pt x="43" y="37"/>
                      <a:pt x="43" y="37"/>
                      <a:pt x="43" y="37"/>
                    </a:cubicBezTo>
                    <a:cubicBezTo>
                      <a:pt x="43" y="37"/>
                      <a:pt x="43" y="37"/>
                      <a:pt x="43" y="37"/>
                    </a:cubicBezTo>
                    <a:cubicBezTo>
                      <a:pt x="43" y="37"/>
                      <a:pt x="43" y="37"/>
                      <a:pt x="43" y="37"/>
                    </a:cubicBezTo>
                    <a:cubicBezTo>
                      <a:pt x="42" y="21"/>
                      <a:pt x="33" y="8"/>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4"/>
              <p:cNvSpPr/>
              <p:nvPr/>
            </p:nvSpPr>
            <p:spPr>
              <a:xfrm>
                <a:off x="5153" y="1413"/>
                <a:ext cx="42" cy="89"/>
              </a:xfrm>
              <a:custGeom>
                <a:rect b="b" l="l" r="r" t="t"/>
                <a:pathLst>
                  <a:path extrusionOk="0" h="52" w="25">
                    <a:moveTo>
                      <a:pt x="0" y="0"/>
                    </a:moveTo>
                    <a:cubicBezTo>
                      <a:pt x="8" y="12"/>
                      <a:pt x="9" y="26"/>
                      <a:pt x="4" y="39"/>
                    </a:cubicBezTo>
                    <a:cubicBezTo>
                      <a:pt x="11" y="42"/>
                      <a:pt x="17" y="47"/>
                      <a:pt x="21" y="52"/>
                    </a:cubicBezTo>
                    <a:cubicBezTo>
                      <a:pt x="25" y="38"/>
                      <a:pt x="22" y="22"/>
                      <a:pt x="12" y="9"/>
                    </a:cubicBezTo>
                    <a:cubicBezTo>
                      <a:pt x="12" y="9"/>
                      <a:pt x="12" y="9"/>
                      <a:pt x="12" y="9"/>
                    </a:cubicBezTo>
                    <a:cubicBezTo>
                      <a:pt x="12" y="9"/>
                      <a:pt x="12" y="9"/>
                      <a:pt x="11" y="9"/>
                    </a:cubicBezTo>
                    <a:cubicBezTo>
                      <a:pt x="11" y="9"/>
                      <a:pt x="11" y="9"/>
                      <a:pt x="11" y="9"/>
                    </a:cubicBezTo>
                    <a:cubicBezTo>
                      <a:pt x="11" y="9"/>
                      <a:pt x="11" y="9"/>
                      <a:pt x="11" y="9"/>
                    </a:cubicBezTo>
                    <a:cubicBezTo>
                      <a:pt x="11" y="9"/>
                      <a:pt x="11" y="9"/>
                      <a:pt x="11" y="9"/>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8"/>
                      <a:pt x="11" y="8"/>
                      <a:pt x="10" y="8"/>
                    </a:cubicBezTo>
                    <a:cubicBezTo>
                      <a:pt x="10" y="8"/>
                      <a:pt x="10" y="8"/>
                      <a:pt x="10" y="8"/>
                    </a:cubicBezTo>
                    <a:cubicBezTo>
                      <a:pt x="10" y="8"/>
                      <a:pt x="10" y="8"/>
                      <a:pt x="10" y="8"/>
                    </a:cubicBezTo>
                    <a:cubicBezTo>
                      <a:pt x="10" y="8"/>
                      <a:pt x="10" y="8"/>
                      <a:pt x="10" y="8"/>
                    </a:cubicBezTo>
                    <a:cubicBezTo>
                      <a:pt x="10" y="8"/>
                      <a:pt x="10" y="8"/>
                      <a:pt x="10" y="8"/>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9" y="7"/>
                    </a:cubicBezTo>
                    <a:cubicBezTo>
                      <a:pt x="9" y="6"/>
                      <a:pt x="8" y="5"/>
                      <a:pt x="7" y="4"/>
                    </a:cubicBezTo>
                    <a:cubicBezTo>
                      <a:pt x="5" y="3"/>
                      <a:pt x="3"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4"/>
              <p:cNvSpPr/>
              <p:nvPr/>
            </p:nvSpPr>
            <p:spPr>
              <a:xfrm>
                <a:off x="4771" y="1638"/>
                <a:ext cx="19" cy="38"/>
              </a:xfrm>
              <a:custGeom>
                <a:rect b="b" l="l" r="r" t="t"/>
                <a:pathLst>
                  <a:path extrusionOk="0" h="22" w="11">
                    <a:moveTo>
                      <a:pt x="0" y="0"/>
                    </a:moveTo>
                    <a:cubicBezTo>
                      <a:pt x="0" y="22"/>
                      <a:pt x="0" y="22"/>
                      <a:pt x="0" y="22"/>
                    </a:cubicBezTo>
                    <a:cubicBezTo>
                      <a:pt x="4" y="17"/>
                      <a:pt x="8" y="12"/>
                      <a:pt x="11" y="6"/>
                    </a:cubicBezTo>
                    <a:cubicBezTo>
                      <a:pt x="7" y="4"/>
                      <a:pt x="3" y="2"/>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4"/>
              <p:cNvSpPr/>
              <p:nvPr/>
            </p:nvSpPr>
            <p:spPr>
              <a:xfrm>
                <a:off x="4771" y="1623"/>
                <a:ext cx="45" cy="29"/>
              </a:xfrm>
              <a:custGeom>
                <a:rect b="b" l="l" r="r" t="t"/>
                <a:pathLst>
                  <a:path extrusionOk="0" h="17" w="26">
                    <a:moveTo>
                      <a:pt x="0" y="0"/>
                    </a:moveTo>
                    <a:cubicBezTo>
                      <a:pt x="0" y="9"/>
                      <a:pt x="0" y="9"/>
                      <a:pt x="0" y="9"/>
                    </a:cubicBezTo>
                    <a:cubicBezTo>
                      <a:pt x="3" y="11"/>
                      <a:pt x="7" y="13"/>
                      <a:pt x="11" y="15"/>
                    </a:cubicBezTo>
                    <a:cubicBezTo>
                      <a:pt x="13" y="15"/>
                      <a:pt x="14" y="16"/>
                      <a:pt x="16" y="16"/>
                    </a:cubicBezTo>
                    <a:cubicBezTo>
                      <a:pt x="16" y="16"/>
                      <a:pt x="16" y="16"/>
                      <a:pt x="16" y="16"/>
                    </a:cubicBezTo>
                    <a:cubicBezTo>
                      <a:pt x="16" y="16"/>
                      <a:pt x="16" y="16"/>
                      <a:pt x="16" y="16"/>
                    </a:cubicBezTo>
                    <a:cubicBezTo>
                      <a:pt x="18" y="17"/>
                      <a:pt x="21" y="17"/>
                      <a:pt x="23" y="17"/>
                    </a:cubicBezTo>
                    <a:cubicBezTo>
                      <a:pt x="23" y="12"/>
                      <a:pt x="24" y="6"/>
                      <a:pt x="26" y="0"/>
                    </a:cubicBezTo>
                    <a:cubicBezTo>
                      <a:pt x="22" y="1"/>
                      <a:pt x="17" y="2"/>
                      <a:pt x="13" y="2"/>
                    </a:cubicBezTo>
                    <a:cubicBezTo>
                      <a:pt x="8" y="2"/>
                      <a:pt x="4"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4"/>
              <p:cNvSpPr/>
              <p:nvPr/>
            </p:nvSpPr>
            <p:spPr>
              <a:xfrm>
                <a:off x="4917" y="1375"/>
                <a:ext cx="1" cy="2"/>
              </a:xfrm>
              <a:custGeom>
                <a:rect b="b" l="l" r="r" t="t"/>
                <a:pathLst>
                  <a:path extrusionOk="0" h="1" w="1">
                    <a:moveTo>
                      <a:pt x="0" y="0"/>
                    </a:moveTo>
                    <a:cubicBezTo>
                      <a:pt x="0" y="1"/>
                      <a:pt x="0" y="1"/>
                      <a:pt x="0" y="1"/>
                    </a:cubicBezTo>
                    <a:cubicBezTo>
                      <a:pt x="0" y="1"/>
                      <a:pt x="0" y="1"/>
                      <a:pt x="1" y="1"/>
                    </a:cubicBezTo>
                    <a:cubicBezTo>
                      <a:pt x="0" y="1"/>
                      <a:pt x="0" y="0"/>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4"/>
              <p:cNvSpPr/>
              <p:nvPr/>
            </p:nvSpPr>
            <p:spPr>
              <a:xfrm>
                <a:off x="4869" y="1264"/>
                <a:ext cx="48" cy="101"/>
              </a:xfrm>
              <a:custGeom>
                <a:rect b="b" l="l" r="r" t="t"/>
                <a:pathLst>
                  <a:path extrusionOk="0" h="59" w="28">
                    <a:moveTo>
                      <a:pt x="0" y="0"/>
                    </a:moveTo>
                    <a:cubicBezTo>
                      <a:pt x="9" y="14"/>
                      <a:pt x="11" y="31"/>
                      <a:pt x="6" y="46"/>
                    </a:cubicBezTo>
                    <a:cubicBezTo>
                      <a:pt x="12" y="49"/>
                      <a:pt x="18" y="53"/>
                      <a:pt x="23" y="59"/>
                    </a:cubicBezTo>
                    <a:cubicBezTo>
                      <a:pt x="28" y="41"/>
                      <a:pt x="24" y="22"/>
                      <a:pt x="11" y="8"/>
                    </a:cubicBezTo>
                    <a:cubicBezTo>
                      <a:pt x="11" y="8"/>
                      <a:pt x="11" y="8"/>
                      <a:pt x="11" y="8"/>
                    </a:cubicBezTo>
                    <a:cubicBezTo>
                      <a:pt x="11" y="8"/>
                      <a:pt x="11" y="8"/>
                      <a:pt x="11" y="8"/>
                    </a:cubicBezTo>
                    <a:cubicBezTo>
                      <a:pt x="11" y="8"/>
                      <a:pt x="11" y="8"/>
                      <a:pt x="11" y="8"/>
                    </a:cubicBezTo>
                    <a:cubicBezTo>
                      <a:pt x="11" y="8"/>
                      <a:pt x="10" y="8"/>
                      <a:pt x="10" y="8"/>
                    </a:cubicBezTo>
                    <a:cubicBezTo>
                      <a:pt x="10" y="8"/>
                      <a:pt x="10" y="8"/>
                      <a:pt x="10" y="8"/>
                    </a:cubicBezTo>
                    <a:cubicBezTo>
                      <a:pt x="10" y="8"/>
                      <a:pt x="10" y="8"/>
                      <a:pt x="10" y="8"/>
                    </a:cubicBezTo>
                    <a:cubicBezTo>
                      <a:pt x="10" y="8"/>
                      <a:pt x="10" y="8"/>
                      <a:pt x="10" y="8"/>
                    </a:cubicBezTo>
                    <a:cubicBezTo>
                      <a:pt x="10" y="8"/>
                      <a:pt x="10" y="8"/>
                      <a:pt x="10" y="7"/>
                    </a:cubicBezTo>
                    <a:cubicBezTo>
                      <a:pt x="10" y="7"/>
                      <a:pt x="10" y="7"/>
                      <a:pt x="10" y="7"/>
                    </a:cubicBezTo>
                    <a:cubicBezTo>
                      <a:pt x="10" y="7"/>
                      <a:pt x="10" y="7"/>
                      <a:pt x="10" y="7"/>
                    </a:cubicBezTo>
                    <a:cubicBezTo>
                      <a:pt x="10" y="7"/>
                      <a:pt x="10" y="7"/>
                      <a:pt x="10" y="7"/>
                    </a:cubicBezTo>
                    <a:cubicBezTo>
                      <a:pt x="10" y="7"/>
                      <a:pt x="10" y="7"/>
                      <a:pt x="9" y="7"/>
                    </a:cubicBezTo>
                    <a:cubicBezTo>
                      <a:pt x="9" y="7"/>
                      <a:pt x="9" y="7"/>
                      <a:pt x="9" y="7"/>
                    </a:cubicBezTo>
                    <a:cubicBezTo>
                      <a:pt x="9" y="7"/>
                      <a:pt x="9" y="7"/>
                      <a:pt x="9" y="7"/>
                    </a:cubicBezTo>
                    <a:cubicBezTo>
                      <a:pt x="7" y="4"/>
                      <a:pt x="4" y="2"/>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4"/>
              <p:cNvSpPr/>
              <p:nvPr/>
            </p:nvSpPr>
            <p:spPr>
              <a:xfrm>
                <a:off x="2563" y="857"/>
                <a:ext cx="633" cy="561"/>
              </a:xfrm>
              <a:custGeom>
                <a:rect b="b" l="l" r="r" t="t"/>
                <a:pathLst>
                  <a:path extrusionOk="0" h="328" w="370">
                    <a:moveTo>
                      <a:pt x="0" y="299"/>
                    </a:moveTo>
                    <a:cubicBezTo>
                      <a:pt x="10" y="310"/>
                      <a:pt x="20" y="320"/>
                      <a:pt x="32" y="328"/>
                    </a:cubicBezTo>
                    <a:cubicBezTo>
                      <a:pt x="95" y="328"/>
                      <a:pt x="95" y="328"/>
                      <a:pt x="95" y="328"/>
                    </a:cubicBezTo>
                    <a:cubicBezTo>
                      <a:pt x="90" y="324"/>
                      <a:pt x="88" y="318"/>
                      <a:pt x="87" y="312"/>
                    </a:cubicBezTo>
                    <a:cubicBezTo>
                      <a:pt x="16" y="312"/>
                      <a:pt x="16" y="312"/>
                      <a:pt x="16" y="312"/>
                    </a:cubicBezTo>
                    <a:cubicBezTo>
                      <a:pt x="10" y="308"/>
                      <a:pt x="5" y="304"/>
                      <a:pt x="0" y="299"/>
                    </a:cubicBezTo>
                    <a:moveTo>
                      <a:pt x="370" y="157"/>
                    </a:moveTo>
                    <a:cubicBezTo>
                      <a:pt x="370" y="157"/>
                      <a:pt x="370" y="157"/>
                      <a:pt x="370" y="158"/>
                    </a:cubicBezTo>
                    <a:cubicBezTo>
                      <a:pt x="370" y="158"/>
                      <a:pt x="370" y="157"/>
                      <a:pt x="370" y="157"/>
                    </a:cubicBezTo>
                    <a:moveTo>
                      <a:pt x="370" y="157"/>
                    </a:moveTo>
                    <a:cubicBezTo>
                      <a:pt x="370" y="157"/>
                      <a:pt x="370" y="157"/>
                      <a:pt x="370" y="157"/>
                    </a:cubicBezTo>
                    <a:cubicBezTo>
                      <a:pt x="370" y="157"/>
                      <a:pt x="370" y="157"/>
                      <a:pt x="370" y="157"/>
                    </a:cubicBezTo>
                    <a:moveTo>
                      <a:pt x="370" y="156"/>
                    </a:moveTo>
                    <a:cubicBezTo>
                      <a:pt x="370" y="156"/>
                      <a:pt x="370" y="156"/>
                      <a:pt x="370" y="156"/>
                    </a:cubicBezTo>
                    <a:cubicBezTo>
                      <a:pt x="370" y="156"/>
                      <a:pt x="370" y="156"/>
                      <a:pt x="370" y="156"/>
                    </a:cubicBezTo>
                    <a:moveTo>
                      <a:pt x="370" y="155"/>
                    </a:moveTo>
                    <a:cubicBezTo>
                      <a:pt x="370" y="156"/>
                      <a:pt x="370" y="156"/>
                      <a:pt x="370" y="156"/>
                    </a:cubicBezTo>
                    <a:cubicBezTo>
                      <a:pt x="370" y="156"/>
                      <a:pt x="370" y="156"/>
                      <a:pt x="370" y="155"/>
                    </a:cubicBezTo>
                    <a:moveTo>
                      <a:pt x="370" y="155"/>
                    </a:moveTo>
                    <a:cubicBezTo>
                      <a:pt x="370" y="155"/>
                      <a:pt x="370" y="155"/>
                      <a:pt x="370" y="155"/>
                    </a:cubicBezTo>
                    <a:cubicBezTo>
                      <a:pt x="370" y="155"/>
                      <a:pt x="370" y="155"/>
                      <a:pt x="370" y="155"/>
                    </a:cubicBezTo>
                    <a:moveTo>
                      <a:pt x="370" y="154"/>
                    </a:moveTo>
                    <a:cubicBezTo>
                      <a:pt x="370" y="154"/>
                      <a:pt x="370" y="155"/>
                      <a:pt x="370" y="155"/>
                    </a:cubicBezTo>
                    <a:cubicBezTo>
                      <a:pt x="370" y="155"/>
                      <a:pt x="370" y="154"/>
                      <a:pt x="370" y="154"/>
                    </a:cubicBezTo>
                    <a:moveTo>
                      <a:pt x="370" y="154"/>
                    </a:moveTo>
                    <a:cubicBezTo>
                      <a:pt x="370" y="154"/>
                      <a:pt x="370" y="154"/>
                      <a:pt x="370" y="154"/>
                    </a:cubicBezTo>
                    <a:cubicBezTo>
                      <a:pt x="370" y="154"/>
                      <a:pt x="370" y="154"/>
                      <a:pt x="370" y="154"/>
                    </a:cubicBezTo>
                    <a:moveTo>
                      <a:pt x="370" y="153"/>
                    </a:moveTo>
                    <a:cubicBezTo>
                      <a:pt x="370" y="153"/>
                      <a:pt x="370" y="153"/>
                      <a:pt x="370" y="154"/>
                    </a:cubicBezTo>
                    <a:cubicBezTo>
                      <a:pt x="370" y="153"/>
                      <a:pt x="370" y="153"/>
                      <a:pt x="370" y="153"/>
                    </a:cubicBezTo>
                    <a:moveTo>
                      <a:pt x="370" y="152"/>
                    </a:moveTo>
                    <a:cubicBezTo>
                      <a:pt x="370" y="153"/>
                      <a:pt x="370" y="153"/>
                      <a:pt x="370" y="153"/>
                    </a:cubicBezTo>
                    <a:cubicBezTo>
                      <a:pt x="370" y="153"/>
                      <a:pt x="370" y="153"/>
                      <a:pt x="370" y="152"/>
                    </a:cubicBezTo>
                    <a:moveTo>
                      <a:pt x="370" y="152"/>
                    </a:moveTo>
                    <a:cubicBezTo>
                      <a:pt x="370" y="152"/>
                      <a:pt x="370" y="152"/>
                      <a:pt x="370" y="152"/>
                    </a:cubicBezTo>
                    <a:cubicBezTo>
                      <a:pt x="370" y="152"/>
                      <a:pt x="370" y="152"/>
                      <a:pt x="370" y="152"/>
                    </a:cubicBezTo>
                    <a:moveTo>
                      <a:pt x="370" y="151"/>
                    </a:moveTo>
                    <a:cubicBezTo>
                      <a:pt x="370" y="152"/>
                      <a:pt x="370" y="152"/>
                      <a:pt x="370" y="152"/>
                    </a:cubicBezTo>
                    <a:cubicBezTo>
                      <a:pt x="370" y="152"/>
                      <a:pt x="370" y="152"/>
                      <a:pt x="370" y="151"/>
                    </a:cubicBezTo>
                    <a:moveTo>
                      <a:pt x="370" y="151"/>
                    </a:moveTo>
                    <a:cubicBezTo>
                      <a:pt x="370" y="151"/>
                      <a:pt x="370" y="151"/>
                      <a:pt x="370" y="151"/>
                    </a:cubicBezTo>
                    <a:cubicBezTo>
                      <a:pt x="370" y="151"/>
                      <a:pt x="370" y="151"/>
                      <a:pt x="370" y="151"/>
                    </a:cubicBezTo>
                    <a:moveTo>
                      <a:pt x="370" y="150"/>
                    </a:moveTo>
                    <a:cubicBezTo>
                      <a:pt x="370" y="150"/>
                      <a:pt x="370" y="151"/>
                      <a:pt x="370" y="151"/>
                    </a:cubicBezTo>
                    <a:cubicBezTo>
                      <a:pt x="370" y="151"/>
                      <a:pt x="370" y="150"/>
                      <a:pt x="370" y="150"/>
                    </a:cubicBezTo>
                    <a:moveTo>
                      <a:pt x="370" y="150"/>
                    </a:moveTo>
                    <a:cubicBezTo>
                      <a:pt x="370" y="150"/>
                      <a:pt x="370" y="150"/>
                      <a:pt x="370" y="150"/>
                    </a:cubicBezTo>
                    <a:cubicBezTo>
                      <a:pt x="370" y="150"/>
                      <a:pt x="370" y="150"/>
                      <a:pt x="370" y="150"/>
                    </a:cubicBezTo>
                    <a:moveTo>
                      <a:pt x="370" y="149"/>
                    </a:moveTo>
                    <a:cubicBezTo>
                      <a:pt x="370" y="149"/>
                      <a:pt x="370" y="149"/>
                      <a:pt x="370" y="150"/>
                    </a:cubicBezTo>
                    <a:cubicBezTo>
                      <a:pt x="370" y="149"/>
                      <a:pt x="370" y="149"/>
                      <a:pt x="370" y="149"/>
                    </a:cubicBezTo>
                    <a:moveTo>
                      <a:pt x="370" y="148"/>
                    </a:moveTo>
                    <a:cubicBezTo>
                      <a:pt x="370" y="149"/>
                      <a:pt x="370" y="149"/>
                      <a:pt x="370" y="149"/>
                    </a:cubicBezTo>
                    <a:cubicBezTo>
                      <a:pt x="370" y="149"/>
                      <a:pt x="370" y="149"/>
                      <a:pt x="370" y="148"/>
                    </a:cubicBezTo>
                    <a:moveTo>
                      <a:pt x="370" y="148"/>
                    </a:moveTo>
                    <a:cubicBezTo>
                      <a:pt x="370" y="148"/>
                      <a:pt x="370" y="148"/>
                      <a:pt x="370" y="148"/>
                    </a:cubicBezTo>
                    <a:cubicBezTo>
                      <a:pt x="370" y="148"/>
                      <a:pt x="370" y="148"/>
                      <a:pt x="370" y="148"/>
                    </a:cubicBezTo>
                    <a:moveTo>
                      <a:pt x="370" y="147"/>
                    </a:moveTo>
                    <a:cubicBezTo>
                      <a:pt x="370" y="148"/>
                      <a:pt x="370" y="148"/>
                      <a:pt x="370" y="148"/>
                    </a:cubicBezTo>
                    <a:cubicBezTo>
                      <a:pt x="370" y="148"/>
                      <a:pt x="370" y="148"/>
                      <a:pt x="370" y="147"/>
                    </a:cubicBezTo>
                    <a:moveTo>
                      <a:pt x="370" y="147"/>
                    </a:moveTo>
                    <a:cubicBezTo>
                      <a:pt x="370" y="147"/>
                      <a:pt x="370" y="147"/>
                      <a:pt x="370" y="147"/>
                    </a:cubicBezTo>
                    <a:cubicBezTo>
                      <a:pt x="370" y="147"/>
                      <a:pt x="370" y="147"/>
                      <a:pt x="370" y="147"/>
                    </a:cubicBezTo>
                    <a:moveTo>
                      <a:pt x="370" y="146"/>
                    </a:moveTo>
                    <a:cubicBezTo>
                      <a:pt x="370" y="146"/>
                      <a:pt x="370" y="147"/>
                      <a:pt x="370" y="147"/>
                    </a:cubicBezTo>
                    <a:cubicBezTo>
                      <a:pt x="370" y="147"/>
                      <a:pt x="370" y="146"/>
                      <a:pt x="370" y="146"/>
                    </a:cubicBezTo>
                    <a:moveTo>
                      <a:pt x="370" y="146"/>
                    </a:moveTo>
                    <a:cubicBezTo>
                      <a:pt x="370" y="146"/>
                      <a:pt x="370" y="146"/>
                      <a:pt x="370" y="146"/>
                    </a:cubicBezTo>
                    <a:cubicBezTo>
                      <a:pt x="370" y="146"/>
                      <a:pt x="370" y="146"/>
                      <a:pt x="370" y="146"/>
                    </a:cubicBezTo>
                    <a:moveTo>
                      <a:pt x="370" y="145"/>
                    </a:moveTo>
                    <a:cubicBezTo>
                      <a:pt x="370" y="145"/>
                      <a:pt x="370" y="145"/>
                      <a:pt x="370" y="146"/>
                    </a:cubicBezTo>
                    <a:cubicBezTo>
                      <a:pt x="370" y="145"/>
                      <a:pt x="370" y="145"/>
                      <a:pt x="370" y="145"/>
                    </a:cubicBezTo>
                    <a:moveTo>
                      <a:pt x="370" y="144"/>
                    </a:moveTo>
                    <a:cubicBezTo>
                      <a:pt x="370" y="145"/>
                      <a:pt x="370" y="145"/>
                      <a:pt x="370" y="145"/>
                    </a:cubicBezTo>
                    <a:cubicBezTo>
                      <a:pt x="370" y="145"/>
                      <a:pt x="370" y="145"/>
                      <a:pt x="370" y="144"/>
                    </a:cubicBezTo>
                    <a:moveTo>
                      <a:pt x="370" y="144"/>
                    </a:moveTo>
                    <a:cubicBezTo>
                      <a:pt x="370" y="144"/>
                      <a:pt x="370" y="144"/>
                      <a:pt x="370" y="144"/>
                    </a:cubicBezTo>
                    <a:cubicBezTo>
                      <a:pt x="370" y="144"/>
                      <a:pt x="370" y="144"/>
                      <a:pt x="370" y="144"/>
                    </a:cubicBezTo>
                    <a:moveTo>
                      <a:pt x="370" y="143"/>
                    </a:moveTo>
                    <a:cubicBezTo>
                      <a:pt x="370" y="143"/>
                      <a:pt x="370" y="144"/>
                      <a:pt x="370" y="144"/>
                    </a:cubicBezTo>
                    <a:cubicBezTo>
                      <a:pt x="370" y="144"/>
                      <a:pt x="370" y="143"/>
                      <a:pt x="370" y="143"/>
                    </a:cubicBezTo>
                    <a:moveTo>
                      <a:pt x="370" y="143"/>
                    </a:moveTo>
                    <a:cubicBezTo>
                      <a:pt x="370" y="143"/>
                      <a:pt x="370" y="143"/>
                      <a:pt x="370" y="143"/>
                    </a:cubicBezTo>
                    <a:cubicBezTo>
                      <a:pt x="370" y="143"/>
                      <a:pt x="370" y="143"/>
                      <a:pt x="370" y="143"/>
                    </a:cubicBezTo>
                    <a:moveTo>
                      <a:pt x="369" y="142"/>
                    </a:moveTo>
                    <a:cubicBezTo>
                      <a:pt x="369" y="142"/>
                      <a:pt x="370" y="143"/>
                      <a:pt x="370" y="143"/>
                    </a:cubicBezTo>
                    <a:cubicBezTo>
                      <a:pt x="370" y="143"/>
                      <a:pt x="369" y="142"/>
                      <a:pt x="369" y="142"/>
                    </a:cubicBezTo>
                    <a:moveTo>
                      <a:pt x="369" y="142"/>
                    </a:moveTo>
                    <a:cubicBezTo>
                      <a:pt x="369" y="142"/>
                      <a:pt x="369" y="142"/>
                      <a:pt x="369" y="142"/>
                    </a:cubicBezTo>
                    <a:cubicBezTo>
                      <a:pt x="369" y="142"/>
                      <a:pt x="369" y="142"/>
                      <a:pt x="369" y="142"/>
                    </a:cubicBezTo>
                    <a:moveTo>
                      <a:pt x="369" y="141"/>
                    </a:moveTo>
                    <a:cubicBezTo>
                      <a:pt x="369" y="141"/>
                      <a:pt x="369" y="141"/>
                      <a:pt x="369" y="142"/>
                    </a:cubicBezTo>
                    <a:cubicBezTo>
                      <a:pt x="369" y="141"/>
                      <a:pt x="369" y="141"/>
                      <a:pt x="369" y="141"/>
                    </a:cubicBezTo>
                    <a:moveTo>
                      <a:pt x="369" y="141"/>
                    </a:moveTo>
                    <a:cubicBezTo>
                      <a:pt x="369" y="141"/>
                      <a:pt x="369" y="141"/>
                      <a:pt x="369" y="141"/>
                    </a:cubicBezTo>
                    <a:cubicBezTo>
                      <a:pt x="369" y="141"/>
                      <a:pt x="369" y="141"/>
                      <a:pt x="369" y="141"/>
                    </a:cubicBezTo>
                    <a:moveTo>
                      <a:pt x="369" y="140"/>
                    </a:moveTo>
                    <a:cubicBezTo>
                      <a:pt x="369" y="140"/>
                      <a:pt x="369" y="140"/>
                      <a:pt x="369" y="140"/>
                    </a:cubicBezTo>
                    <a:cubicBezTo>
                      <a:pt x="369" y="140"/>
                      <a:pt x="369" y="140"/>
                      <a:pt x="369" y="140"/>
                    </a:cubicBezTo>
                    <a:moveTo>
                      <a:pt x="369" y="139"/>
                    </a:moveTo>
                    <a:cubicBezTo>
                      <a:pt x="369" y="140"/>
                      <a:pt x="369" y="140"/>
                      <a:pt x="369" y="140"/>
                    </a:cubicBezTo>
                    <a:cubicBezTo>
                      <a:pt x="369" y="140"/>
                      <a:pt x="369" y="139"/>
                      <a:pt x="369" y="139"/>
                    </a:cubicBezTo>
                    <a:moveTo>
                      <a:pt x="369" y="139"/>
                    </a:moveTo>
                    <a:cubicBezTo>
                      <a:pt x="369" y="139"/>
                      <a:pt x="369" y="139"/>
                      <a:pt x="369" y="139"/>
                    </a:cubicBezTo>
                    <a:cubicBezTo>
                      <a:pt x="369" y="139"/>
                      <a:pt x="369" y="139"/>
                      <a:pt x="369" y="139"/>
                    </a:cubicBezTo>
                    <a:moveTo>
                      <a:pt x="369" y="138"/>
                    </a:moveTo>
                    <a:cubicBezTo>
                      <a:pt x="369" y="138"/>
                      <a:pt x="369" y="139"/>
                      <a:pt x="369" y="139"/>
                    </a:cubicBezTo>
                    <a:cubicBezTo>
                      <a:pt x="369" y="139"/>
                      <a:pt x="369" y="138"/>
                      <a:pt x="369" y="138"/>
                    </a:cubicBezTo>
                    <a:moveTo>
                      <a:pt x="369" y="138"/>
                    </a:moveTo>
                    <a:cubicBezTo>
                      <a:pt x="369" y="138"/>
                      <a:pt x="369" y="138"/>
                      <a:pt x="369" y="138"/>
                    </a:cubicBezTo>
                    <a:cubicBezTo>
                      <a:pt x="369" y="138"/>
                      <a:pt x="369" y="138"/>
                      <a:pt x="369" y="138"/>
                    </a:cubicBezTo>
                    <a:moveTo>
                      <a:pt x="369" y="137"/>
                    </a:moveTo>
                    <a:cubicBezTo>
                      <a:pt x="369" y="137"/>
                      <a:pt x="369" y="137"/>
                      <a:pt x="369" y="138"/>
                    </a:cubicBezTo>
                    <a:cubicBezTo>
                      <a:pt x="369" y="137"/>
                      <a:pt x="369" y="137"/>
                      <a:pt x="369" y="137"/>
                    </a:cubicBezTo>
                    <a:moveTo>
                      <a:pt x="369" y="137"/>
                    </a:moveTo>
                    <a:cubicBezTo>
                      <a:pt x="369" y="137"/>
                      <a:pt x="369" y="137"/>
                      <a:pt x="369" y="137"/>
                    </a:cubicBezTo>
                    <a:cubicBezTo>
                      <a:pt x="369" y="137"/>
                      <a:pt x="369" y="137"/>
                      <a:pt x="369" y="137"/>
                    </a:cubicBezTo>
                    <a:moveTo>
                      <a:pt x="369" y="136"/>
                    </a:moveTo>
                    <a:cubicBezTo>
                      <a:pt x="369" y="136"/>
                      <a:pt x="369" y="136"/>
                      <a:pt x="369" y="136"/>
                    </a:cubicBezTo>
                    <a:cubicBezTo>
                      <a:pt x="369" y="136"/>
                      <a:pt x="369" y="136"/>
                      <a:pt x="369" y="136"/>
                    </a:cubicBezTo>
                    <a:moveTo>
                      <a:pt x="369" y="135"/>
                    </a:moveTo>
                    <a:cubicBezTo>
                      <a:pt x="369" y="136"/>
                      <a:pt x="369" y="136"/>
                      <a:pt x="369" y="136"/>
                    </a:cubicBezTo>
                    <a:cubicBezTo>
                      <a:pt x="369" y="136"/>
                      <a:pt x="369" y="136"/>
                      <a:pt x="369" y="135"/>
                    </a:cubicBezTo>
                    <a:moveTo>
                      <a:pt x="369" y="135"/>
                    </a:moveTo>
                    <a:cubicBezTo>
                      <a:pt x="369" y="135"/>
                      <a:pt x="369" y="135"/>
                      <a:pt x="369" y="135"/>
                    </a:cubicBezTo>
                    <a:cubicBezTo>
                      <a:pt x="369" y="135"/>
                      <a:pt x="369" y="135"/>
                      <a:pt x="369" y="135"/>
                    </a:cubicBezTo>
                    <a:moveTo>
                      <a:pt x="369" y="134"/>
                    </a:moveTo>
                    <a:cubicBezTo>
                      <a:pt x="369" y="134"/>
                      <a:pt x="369" y="135"/>
                      <a:pt x="369" y="135"/>
                    </a:cubicBezTo>
                    <a:cubicBezTo>
                      <a:pt x="369" y="135"/>
                      <a:pt x="369" y="134"/>
                      <a:pt x="369" y="134"/>
                    </a:cubicBezTo>
                    <a:moveTo>
                      <a:pt x="369" y="134"/>
                    </a:moveTo>
                    <a:cubicBezTo>
                      <a:pt x="369" y="134"/>
                      <a:pt x="369" y="134"/>
                      <a:pt x="369" y="134"/>
                    </a:cubicBezTo>
                    <a:cubicBezTo>
                      <a:pt x="369" y="134"/>
                      <a:pt x="369" y="134"/>
                      <a:pt x="369" y="134"/>
                    </a:cubicBezTo>
                    <a:moveTo>
                      <a:pt x="369" y="133"/>
                    </a:moveTo>
                    <a:cubicBezTo>
                      <a:pt x="369" y="133"/>
                      <a:pt x="369" y="133"/>
                      <a:pt x="369" y="134"/>
                    </a:cubicBezTo>
                    <a:cubicBezTo>
                      <a:pt x="369" y="133"/>
                      <a:pt x="369" y="133"/>
                      <a:pt x="369" y="133"/>
                    </a:cubicBezTo>
                    <a:moveTo>
                      <a:pt x="369" y="133"/>
                    </a:moveTo>
                    <a:cubicBezTo>
                      <a:pt x="369" y="133"/>
                      <a:pt x="369" y="133"/>
                      <a:pt x="369" y="133"/>
                    </a:cubicBezTo>
                    <a:cubicBezTo>
                      <a:pt x="369" y="133"/>
                      <a:pt x="369" y="133"/>
                      <a:pt x="369" y="133"/>
                    </a:cubicBezTo>
                    <a:moveTo>
                      <a:pt x="368" y="132"/>
                    </a:moveTo>
                    <a:cubicBezTo>
                      <a:pt x="369" y="132"/>
                      <a:pt x="369" y="132"/>
                      <a:pt x="369" y="132"/>
                    </a:cubicBezTo>
                    <a:cubicBezTo>
                      <a:pt x="369" y="132"/>
                      <a:pt x="369" y="132"/>
                      <a:pt x="368" y="132"/>
                    </a:cubicBezTo>
                    <a:moveTo>
                      <a:pt x="368" y="131"/>
                    </a:moveTo>
                    <a:cubicBezTo>
                      <a:pt x="368" y="132"/>
                      <a:pt x="368" y="132"/>
                      <a:pt x="368" y="132"/>
                    </a:cubicBezTo>
                    <a:cubicBezTo>
                      <a:pt x="368" y="132"/>
                      <a:pt x="368" y="132"/>
                      <a:pt x="368" y="131"/>
                    </a:cubicBezTo>
                    <a:moveTo>
                      <a:pt x="368" y="131"/>
                    </a:moveTo>
                    <a:cubicBezTo>
                      <a:pt x="368" y="131"/>
                      <a:pt x="368" y="131"/>
                      <a:pt x="368" y="131"/>
                    </a:cubicBezTo>
                    <a:cubicBezTo>
                      <a:pt x="368" y="131"/>
                      <a:pt x="368" y="131"/>
                      <a:pt x="368" y="131"/>
                    </a:cubicBezTo>
                    <a:moveTo>
                      <a:pt x="368" y="130"/>
                    </a:moveTo>
                    <a:cubicBezTo>
                      <a:pt x="368" y="130"/>
                      <a:pt x="368" y="131"/>
                      <a:pt x="368" y="131"/>
                    </a:cubicBezTo>
                    <a:cubicBezTo>
                      <a:pt x="368" y="131"/>
                      <a:pt x="368" y="130"/>
                      <a:pt x="368" y="130"/>
                    </a:cubicBezTo>
                    <a:moveTo>
                      <a:pt x="368" y="130"/>
                    </a:moveTo>
                    <a:cubicBezTo>
                      <a:pt x="368" y="130"/>
                      <a:pt x="368" y="130"/>
                      <a:pt x="368" y="130"/>
                    </a:cubicBezTo>
                    <a:cubicBezTo>
                      <a:pt x="368" y="130"/>
                      <a:pt x="368" y="130"/>
                      <a:pt x="368" y="130"/>
                    </a:cubicBezTo>
                    <a:moveTo>
                      <a:pt x="368" y="129"/>
                    </a:moveTo>
                    <a:cubicBezTo>
                      <a:pt x="368" y="129"/>
                      <a:pt x="368" y="130"/>
                      <a:pt x="368" y="130"/>
                    </a:cubicBezTo>
                    <a:cubicBezTo>
                      <a:pt x="368" y="130"/>
                      <a:pt x="368" y="129"/>
                      <a:pt x="368" y="129"/>
                    </a:cubicBezTo>
                    <a:moveTo>
                      <a:pt x="368" y="129"/>
                    </a:moveTo>
                    <a:cubicBezTo>
                      <a:pt x="368" y="129"/>
                      <a:pt x="368" y="129"/>
                      <a:pt x="368" y="129"/>
                    </a:cubicBezTo>
                    <a:cubicBezTo>
                      <a:pt x="368" y="129"/>
                      <a:pt x="368" y="129"/>
                      <a:pt x="368" y="129"/>
                    </a:cubicBezTo>
                    <a:moveTo>
                      <a:pt x="368" y="128"/>
                    </a:moveTo>
                    <a:cubicBezTo>
                      <a:pt x="368" y="128"/>
                      <a:pt x="368" y="128"/>
                      <a:pt x="368" y="129"/>
                    </a:cubicBezTo>
                    <a:cubicBezTo>
                      <a:pt x="368" y="128"/>
                      <a:pt x="368" y="128"/>
                      <a:pt x="368" y="128"/>
                    </a:cubicBezTo>
                    <a:moveTo>
                      <a:pt x="368" y="128"/>
                    </a:moveTo>
                    <a:cubicBezTo>
                      <a:pt x="368" y="128"/>
                      <a:pt x="368" y="128"/>
                      <a:pt x="368" y="128"/>
                    </a:cubicBezTo>
                    <a:cubicBezTo>
                      <a:pt x="368" y="128"/>
                      <a:pt x="368" y="128"/>
                      <a:pt x="368" y="128"/>
                    </a:cubicBezTo>
                    <a:moveTo>
                      <a:pt x="368" y="127"/>
                    </a:moveTo>
                    <a:cubicBezTo>
                      <a:pt x="368" y="127"/>
                      <a:pt x="368" y="127"/>
                      <a:pt x="368" y="127"/>
                    </a:cubicBezTo>
                    <a:cubicBezTo>
                      <a:pt x="368" y="127"/>
                      <a:pt x="368" y="127"/>
                      <a:pt x="368" y="127"/>
                    </a:cubicBezTo>
                    <a:moveTo>
                      <a:pt x="368" y="126"/>
                    </a:moveTo>
                    <a:cubicBezTo>
                      <a:pt x="368" y="127"/>
                      <a:pt x="368" y="127"/>
                      <a:pt x="368" y="127"/>
                    </a:cubicBezTo>
                    <a:cubicBezTo>
                      <a:pt x="368" y="127"/>
                      <a:pt x="368" y="127"/>
                      <a:pt x="368" y="126"/>
                    </a:cubicBezTo>
                    <a:moveTo>
                      <a:pt x="368" y="126"/>
                    </a:moveTo>
                    <a:cubicBezTo>
                      <a:pt x="368" y="126"/>
                      <a:pt x="368" y="126"/>
                      <a:pt x="368" y="126"/>
                    </a:cubicBezTo>
                    <a:cubicBezTo>
                      <a:pt x="368" y="126"/>
                      <a:pt x="368" y="126"/>
                      <a:pt x="368" y="126"/>
                    </a:cubicBezTo>
                    <a:moveTo>
                      <a:pt x="368" y="125"/>
                    </a:moveTo>
                    <a:cubicBezTo>
                      <a:pt x="368" y="125"/>
                      <a:pt x="368" y="126"/>
                      <a:pt x="368" y="126"/>
                    </a:cubicBezTo>
                    <a:cubicBezTo>
                      <a:pt x="368" y="126"/>
                      <a:pt x="368" y="125"/>
                      <a:pt x="368" y="125"/>
                    </a:cubicBezTo>
                    <a:moveTo>
                      <a:pt x="367" y="124"/>
                    </a:moveTo>
                    <a:cubicBezTo>
                      <a:pt x="367" y="125"/>
                      <a:pt x="368" y="125"/>
                      <a:pt x="368" y="125"/>
                    </a:cubicBezTo>
                    <a:cubicBezTo>
                      <a:pt x="368" y="125"/>
                      <a:pt x="367" y="125"/>
                      <a:pt x="367" y="124"/>
                    </a:cubicBezTo>
                    <a:moveTo>
                      <a:pt x="367" y="124"/>
                    </a:moveTo>
                    <a:cubicBezTo>
                      <a:pt x="367" y="124"/>
                      <a:pt x="367" y="124"/>
                      <a:pt x="367" y="124"/>
                    </a:cubicBezTo>
                    <a:cubicBezTo>
                      <a:pt x="367" y="124"/>
                      <a:pt x="367" y="124"/>
                      <a:pt x="367" y="124"/>
                    </a:cubicBezTo>
                    <a:moveTo>
                      <a:pt x="367" y="123"/>
                    </a:moveTo>
                    <a:cubicBezTo>
                      <a:pt x="367" y="123"/>
                      <a:pt x="367" y="123"/>
                      <a:pt x="367" y="124"/>
                    </a:cubicBezTo>
                    <a:cubicBezTo>
                      <a:pt x="367" y="123"/>
                      <a:pt x="367" y="123"/>
                      <a:pt x="367" y="123"/>
                    </a:cubicBezTo>
                    <a:moveTo>
                      <a:pt x="367" y="122"/>
                    </a:moveTo>
                    <a:cubicBezTo>
                      <a:pt x="367" y="122"/>
                      <a:pt x="367" y="122"/>
                      <a:pt x="367" y="122"/>
                    </a:cubicBezTo>
                    <a:cubicBezTo>
                      <a:pt x="367" y="122"/>
                      <a:pt x="367" y="122"/>
                      <a:pt x="367" y="122"/>
                    </a:cubicBezTo>
                    <a:moveTo>
                      <a:pt x="367" y="121"/>
                    </a:moveTo>
                    <a:cubicBezTo>
                      <a:pt x="367" y="121"/>
                      <a:pt x="367" y="122"/>
                      <a:pt x="367" y="122"/>
                    </a:cubicBezTo>
                    <a:cubicBezTo>
                      <a:pt x="367" y="122"/>
                      <a:pt x="367" y="121"/>
                      <a:pt x="367" y="121"/>
                    </a:cubicBezTo>
                    <a:moveTo>
                      <a:pt x="367" y="120"/>
                    </a:moveTo>
                    <a:cubicBezTo>
                      <a:pt x="367" y="120"/>
                      <a:pt x="367" y="121"/>
                      <a:pt x="367" y="121"/>
                    </a:cubicBezTo>
                    <a:cubicBezTo>
                      <a:pt x="367" y="121"/>
                      <a:pt x="367" y="121"/>
                      <a:pt x="367" y="120"/>
                    </a:cubicBezTo>
                    <a:moveTo>
                      <a:pt x="367" y="119"/>
                    </a:moveTo>
                    <a:cubicBezTo>
                      <a:pt x="367" y="120"/>
                      <a:pt x="367" y="120"/>
                      <a:pt x="367" y="120"/>
                    </a:cubicBezTo>
                    <a:cubicBezTo>
                      <a:pt x="367" y="120"/>
                      <a:pt x="367" y="120"/>
                      <a:pt x="367" y="119"/>
                    </a:cubicBezTo>
                    <a:moveTo>
                      <a:pt x="366" y="119"/>
                    </a:moveTo>
                    <a:cubicBezTo>
                      <a:pt x="366" y="119"/>
                      <a:pt x="367" y="119"/>
                      <a:pt x="367" y="119"/>
                    </a:cubicBezTo>
                    <a:cubicBezTo>
                      <a:pt x="367" y="119"/>
                      <a:pt x="366" y="119"/>
                      <a:pt x="366" y="119"/>
                    </a:cubicBezTo>
                    <a:moveTo>
                      <a:pt x="366" y="117"/>
                    </a:moveTo>
                    <a:cubicBezTo>
                      <a:pt x="366" y="118"/>
                      <a:pt x="366" y="118"/>
                      <a:pt x="366" y="119"/>
                    </a:cubicBezTo>
                    <a:cubicBezTo>
                      <a:pt x="366" y="118"/>
                      <a:pt x="366" y="118"/>
                      <a:pt x="366" y="117"/>
                    </a:cubicBezTo>
                    <a:moveTo>
                      <a:pt x="300" y="0"/>
                    </a:moveTo>
                    <a:cubicBezTo>
                      <a:pt x="300" y="0"/>
                      <a:pt x="300" y="0"/>
                      <a:pt x="300" y="0"/>
                    </a:cubicBezTo>
                    <a:cubicBezTo>
                      <a:pt x="333" y="30"/>
                      <a:pt x="357" y="71"/>
                      <a:pt x="366" y="117"/>
                    </a:cubicBezTo>
                    <a:cubicBezTo>
                      <a:pt x="357" y="71"/>
                      <a:pt x="333" y="30"/>
                      <a:pt x="30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4"/>
              <p:cNvSpPr/>
              <p:nvPr/>
            </p:nvSpPr>
            <p:spPr>
              <a:xfrm>
                <a:off x="3189" y="1057"/>
                <a:ext cx="7" cy="68"/>
              </a:xfrm>
              <a:custGeom>
                <a:rect b="b" l="l" r="r" t="t"/>
                <a:pathLst>
                  <a:path extrusionOk="0" h="40" w="4">
                    <a:moveTo>
                      <a:pt x="4" y="40"/>
                    </a:moveTo>
                    <a:cubicBezTo>
                      <a:pt x="4" y="40"/>
                      <a:pt x="4" y="40"/>
                      <a:pt x="4" y="40"/>
                    </a:cubicBezTo>
                    <a:cubicBezTo>
                      <a:pt x="4" y="40"/>
                      <a:pt x="4" y="40"/>
                      <a:pt x="4" y="40"/>
                    </a:cubicBezTo>
                    <a:moveTo>
                      <a:pt x="4" y="39"/>
                    </a:moveTo>
                    <a:cubicBezTo>
                      <a:pt x="4" y="39"/>
                      <a:pt x="4" y="40"/>
                      <a:pt x="4" y="40"/>
                    </a:cubicBezTo>
                    <a:cubicBezTo>
                      <a:pt x="4" y="40"/>
                      <a:pt x="4" y="39"/>
                      <a:pt x="4" y="39"/>
                    </a:cubicBezTo>
                    <a:moveTo>
                      <a:pt x="4" y="39"/>
                    </a:moveTo>
                    <a:cubicBezTo>
                      <a:pt x="4" y="39"/>
                      <a:pt x="4" y="39"/>
                      <a:pt x="4" y="39"/>
                    </a:cubicBezTo>
                    <a:cubicBezTo>
                      <a:pt x="4" y="39"/>
                      <a:pt x="4" y="39"/>
                      <a:pt x="4" y="39"/>
                    </a:cubicBezTo>
                    <a:moveTo>
                      <a:pt x="4" y="38"/>
                    </a:moveTo>
                    <a:cubicBezTo>
                      <a:pt x="4" y="38"/>
                      <a:pt x="4" y="38"/>
                      <a:pt x="4" y="38"/>
                    </a:cubicBezTo>
                    <a:cubicBezTo>
                      <a:pt x="4" y="38"/>
                      <a:pt x="4" y="38"/>
                      <a:pt x="4" y="38"/>
                    </a:cubicBezTo>
                    <a:moveTo>
                      <a:pt x="4" y="38"/>
                    </a:moveTo>
                    <a:cubicBezTo>
                      <a:pt x="4" y="38"/>
                      <a:pt x="4" y="38"/>
                      <a:pt x="4" y="38"/>
                    </a:cubicBezTo>
                    <a:cubicBezTo>
                      <a:pt x="4" y="38"/>
                      <a:pt x="4" y="38"/>
                      <a:pt x="4" y="38"/>
                    </a:cubicBezTo>
                    <a:moveTo>
                      <a:pt x="4" y="37"/>
                    </a:moveTo>
                    <a:cubicBezTo>
                      <a:pt x="4" y="37"/>
                      <a:pt x="4" y="37"/>
                      <a:pt x="4" y="37"/>
                    </a:cubicBezTo>
                    <a:cubicBezTo>
                      <a:pt x="4" y="37"/>
                      <a:pt x="4" y="37"/>
                      <a:pt x="4" y="37"/>
                    </a:cubicBezTo>
                    <a:moveTo>
                      <a:pt x="4" y="37"/>
                    </a:moveTo>
                    <a:cubicBezTo>
                      <a:pt x="4" y="37"/>
                      <a:pt x="4" y="37"/>
                      <a:pt x="4" y="37"/>
                    </a:cubicBezTo>
                    <a:cubicBezTo>
                      <a:pt x="4" y="37"/>
                      <a:pt x="4" y="37"/>
                      <a:pt x="4" y="37"/>
                    </a:cubicBezTo>
                    <a:moveTo>
                      <a:pt x="4" y="36"/>
                    </a:moveTo>
                    <a:cubicBezTo>
                      <a:pt x="4" y="36"/>
                      <a:pt x="4" y="36"/>
                      <a:pt x="4" y="36"/>
                    </a:cubicBezTo>
                    <a:cubicBezTo>
                      <a:pt x="4" y="36"/>
                      <a:pt x="4" y="36"/>
                      <a:pt x="4" y="36"/>
                    </a:cubicBezTo>
                    <a:moveTo>
                      <a:pt x="4" y="35"/>
                    </a:moveTo>
                    <a:cubicBezTo>
                      <a:pt x="4" y="35"/>
                      <a:pt x="4" y="35"/>
                      <a:pt x="4" y="35"/>
                    </a:cubicBezTo>
                    <a:cubicBezTo>
                      <a:pt x="4" y="35"/>
                      <a:pt x="4" y="35"/>
                      <a:pt x="4" y="35"/>
                    </a:cubicBezTo>
                    <a:moveTo>
                      <a:pt x="4" y="35"/>
                    </a:moveTo>
                    <a:cubicBezTo>
                      <a:pt x="4" y="35"/>
                      <a:pt x="4" y="35"/>
                      <a:pt x="4" y="35"/>
                    </a:cubicBezTo>
                    <a:cubicBezTo>
                      <a:pt x="4" y="35"/>
                      <a:pt x="4" y="35"/>
                      <a:pt x="4" y="35"/>
                    </a:cubicBezTo>
                    <a:moveTo>
                      <a:pt x="4" y="34"/>
                    </a:moveTo>
                    <a:cubicBezTo>
                      <a:pt x="4" y="34"/>
                      <a:pt x="4" y="34"/>
                      <a:pt x="4" y="34"/>
                    </a:cubicBezTo>
                    <a:cubicBezTo>
                      <a:pt x="4" y="34"/>
                      <a:pt x="4" y="34"/>
                      <a:pt x="4" y="34"/>
                    </a:cubicBezTo>
                    <a:moveTo>
                      <a:pt x="4" y="34"/>
                    </a:moveTo>
                    <a:cubicBezTo>
                      <a:pt x="4" y="34"/>
                      <a:pt x="4" y="34"/>
                      <a:pt x="4" y="34"/>
                    </a:cubicBezTo>
                    <a:cubicBezTo>
                      <a:pt x="4" y="34"/>
                      <a:pt x="4" y="34"/>
                      <a:pt x="4" y="34"/>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2"/>
                    </a:moveTo>
                    <a:cubicBezTo>
                      <a:pt x="4" y="32"/>
                      <a:pt x="4" y="32"/>
                      <a:pt x="4" y="32"/>
                    </a:cubicBezTo>
                    <a:cubicBezTo>
                      <a:pt x="4" y="32"/>
                      <a:pt x="4" y="32"/>
                      <a:pt x="4" y="32"/>
                    </a:cubicBezTo>
                    <a:moveTo>
                      <a:pt x="4" y="31"/>
                    </a:moveTo>
                    <a:cubicBezTo>
                      <a:pt x="4" y="31"/>
                      <a:pt x="4" y="31"/>
                      <a:pt x="4" y="31"/>
                    </a:cubicBezTo>
                    <a:cubicBezTo>
                      <a:pt x="4" y="31"/>
                      <a:pt x="4" y="31"/>
                      <a:pt x="4" y="31"/>
                    </a:cubicBezTo>
                    <a:moveTo>
                      <a:pt x="4" y="31"/>
                    </a:moveTo>
                    <a:cubicBezTo>
                      <a:pt x="4" y="31"/>
                      <a:pt x="4" y="31"/>
                      <a:pt x="4" y="31"/>
                    </a:cubicBezTo>
                    <a:cubicBezTo>
                      <a:pt x="4" y="31"/>
                      <a:pt x="4" y="31"/>
                      <a:pt x="4" y="31"/>
                    </a:cubicBezTo>
                    <a:moveTo>
                      <a:pt x="4" y="30"/>
                    </a:moveTo>
                    <a:cubicBezTo>
                      <a:pt x="4" y="30"/>
                      <a:pt x="4" y="30"/>
                      <a:pt x="4" y="30"/>
                    </a:cubicBezTo>
                    <a:cubicBezTo>
                      <a:pt x="4" y="30"/>
                      <a:pt x="4" y="30"/>
                      <a:pt x="4" y="30"/>
                    </a:cubicBezTo>
                    <a:moveTo>
                      <a:pt x="4" y="30"/>
                    </a:moveTo>
                    <a:cubicBezTo>
                      <a:pt x="4" y="30"/>
                      <a:pt x="4" y="30"/>
                      <a:pt x="4" y="30"/>
                    </a:cubicBezTo>
                    <a:cubicBezTo>
                      <a:pt x="4" y="30"/>
                      <a:pt x="4" y="30"/>
                      <a:pt x="4" y="30"/>
                    </a:cubicBezTo>
                    <a:moveTo>
                      <a:pt x="4" y="29"/>
                    </a:moveTo>
                    <a:cubicBezTo>
                      <a:pt x="4" y="29"/>
                      <a:pt x="4" y="29"/>
                      <a:pt x="4" y="29"/>
                    </a:cubicBezTo>
                    <a:cubicBezTo>
                      <a:pt x="4" y="29"/>
                      <a:pt x="4" y="29"/>
                      <a:pt x="4" y="29"/>
                    </a:cubicBezTo>
                    <a:moveTo>
                      <a:pt x="4" y="29"/>
                    </a:moveTo>
                    <a:cubicBezTo>
                      <a:pt x="4" y="29"/>
                      <a:pt x="4" y="29"/>
                      <a:pt x="4" y="29"/>
                    </a:cubicBezTo>
                    <a:cubicBezTo>
                      <a:pt x="4" y="29"/>
                      <a:pt x="4" y="29"/>
                      <a:pt x="4" y="29"/>
                    </a:cubicBezTo>
                    <a:moveTo>
                      <a:pt x="4" y="28"/>
                    </a:moveTo>
                    <a:cubicBezTo>
                      <a:pt x="4" y="28"/>
                      <a:pt x="4" y="28"/>
                      <a:pt x="4" y="28"/>
                    </a:cubicBezTo>
                    <a:cubicBezTo>
                      <a:pt x="4" y="28"/>
                      <a:pt x="4" y="28"/>
                      <a:pt x="4" y="28"/>
                    </a:cubicBezTo>
                    <a:moveTo>
                      <a:pt x="4" y="27"/>
                    </a:moveTo>
                    <a:cubicBezTo>
                      <a:pt x="4" y="27"/>
                      <a:pt x="4" y="27"/>
                      <a:pt x="4" y="27"/>
                    </a:cubicBezTo>
                    <a:cubicBezTo>
                      <a:pt x="4" y="27"/>
                      <a:pt x="4" y="27"/>
                      <a:pt x="4" y="27"/>
                    </a:cubicBezTo>
                    <a:moveTo>
                      <a:pt x="4" y="27"/>
                    </a:moveTo>
                    <a:cubicBezTo>
                      <a:pt x="4" y="27"/>
                      <a:pt x="4" y="27"/>
                      <a:pt x="4" y="27"/>
                    </a:cubicBezTo>
                    <a:cubicBezTo>
                      <a:pt x="4" y="27"/>
                      <a:pt x="4" y="27"/>
                      <a:pt x="4" y="27"/>
                    </a:cubicBezTo>
                    <a:moveTo>
                      <a:pt x="4" y="26"/>
                    </a:moveTo>
                    <a:cubicBezTo>
                      <a:pt x="4" y="26"/>
                      <a:pt x="4" y="26"/>
                      <a:pt x="4" y="26"/>
                    </a:cubicBezTo>
                    <a:cubicBezTo>
                      <a:pt x="4" y="26"/>
                      <a:pt x="4" y="26"/>
                      <a:pt x="4" y="26"/>
                    </a:cubicBezTo>
                    <a:moveTo>
                      <a:pt x="4" y="26"/>
                    </a:moveTo>
                    <a:cubicBezTo>
                      <a:pt x="4" y="26"/>
                      <a:pt x="4" y="26"/>
                      <a:pt x="4" y="26"/>
                    </a:cubicBezTo>
                    <a:cubicBezTo>
                      <a:pt x="4" y="26"/>
                      <a:pt x="4" y="26"/>
                      <a:pt x="4" y="26"/>
                    </a:cubicBezTo>
                    <a:moveTo>
                      <a:pt x="3" y="25"/>
                    </a:moveTo>
                    <a:cubicBezTo>
                      <a:pt x="3" y="25"/>
                      <a:pt x="3" y="25"/>
                      <a:pt x="3" y="25"/>
                    </a:cubicBezTo>
                    <a:cubicBezTo>
                      <a:pt x="3" y="25"/>
                      <a:pt x="3" y="25"/>
                      <a:pt x="3" y="25"/>
                    </a:cubicBezTo>
                    <a:moveTo>
                      <a:pt x="3" y="25"/>
                    </a:moveTo>
                    <a:cubicBezTo>
                      <a:pt x="3" y="25"/>
                      <a:pt x="3" y="25"/>
                      <a:pt x="3" y="25"/>
                    </a:cubicBezTo>
                    <a:cubicBezTo>
                      <a:pt x="3" y="25"/>
                      <a:pt x="3" y="25"/>
                      <a:pt x="3" y="25"/>
                    </a:cubicBezTo>
                    <a:moveTo>
                      <a:pt x="3" y="24"/>
                    </a:moveTo>
                    <a:cubicBezTo>
                      <a:pt x="3" y="24"/>
                      <a:pt x="3" y="24"/>
                      <a:pt x="3" y="24"/>
                    </a:cubicBezTo>
                    <a:cubicBezTo>
                      <a:pt x="3" y="24"/>
                      <a:pt x="3" y="24"/>
                      <a:pt x="3" y="24"/>
                    </a:cubicBezTo>
                    <a:moveTo>
                      <a:pt x="3" y="23"/>
                    </a:moveTo>
                    <a:cubicBezTo>
                      <a:pt x="3" y="23"/>
                      <a:pt x="3" y="23"/>
                      <a:pt x="3" y="24"/>
                    </a:cubicBezTo>
                    <a:cubicBezTo>
                      <a:pt x="3" y="23"/>
                      <a:pt x="3" y="23"/>
                      <a:pt x="3" y="23"/>
                    </a:cubicBezTo>
                    <a:moveTo>
                      <a:pt x="3" y="23"/>
                    </a:moveTo>
                    <a:cubicBezTo>
                      <a:pt x="3" y="23"/>
                      <a:pt x="3" y="23"/>
                      <a:pt x="3" y="23"/>
                    </a:cubicBezTo>
                    <a:cubicBezTo>
                      <a:pt x="3" y="23"/>
                      <a:pt x="3" y="23"/>
                      <a:pt x="3" y="23"/>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3" y="21"/>
                    </a:moveTo>
                    <a:cubicBezTo>
                      <a:pt x="3" y="21"/>
                      <a:pt x="3" y="21"/>
                      <a:pt x="3" y="21"/>
                    </a:cubicBezTo>
                    <a:cubicBezTo>
                      <a:pt x="3" y="21"/>
                      <a:pt x="3" y="21"/>
                      <a:pt x="3" y="21"/>
                    </a:cubicBezTo>
                    <a:moveTo>
                      <a:pt x="3" y="21"/>
                    </a:moveTo>
                    <a:cubicBezTo>
                      <a:pt x="3" y="21"/>
                      <a:pt x="3" y="21"/>
                      <a:pt x="3" y="21"/>
                    </a:cubicBezTo>
                    <a:cubicBezTo>
                      <a:pt x="3" y="21"/>
                      <a:pt x="3" y="21"/>
                      <a:pt x="3" y="21"/>
                    </a:cubicBezTo>
                    <a:moveTo>
                      <a:pt x="3" y="20"/>
                    </a:moveTo>
                    <a:cubicBezTo>
                      <a:pt x="3" y="20"/>
                      <a:pt x="3" y="20"/>
                      <a:pt x="3" y="20"/>
                    </a:cubicBezTo>
                    <a:cubicBezTo>
                      <a:pt x="3" y="20"/>
                      <a:pt x="3" y="20"/>
                      <a:pt x="3" y="20"/>
                    </a:cubicBezTo>
                    <a:moveTo>
                      <a:pt x="3" y="19"/>
                    </a:moveTo>
                    <a:cubicBezTo>
                      <a:pt x="3" y="19"/>
                      <a:pt x="3" y="20"/>
                      <a:pt x="3" y="20"/>
                    </a:cubicBezTo>
                    <a:cubicBezTo>
                      <a:pt x="3" y="20"/>
                      <a:pt x="3" y="19"/>
                      <a:pt x="3" y="19"/>
                    </a:cubicBezTo>
                    <a:moveTo>
                      <a:pt x="3" y="19"/>
                    </a:moveTo>
                    <a:cubicBezTo>
                      <a:pt x="3" y="19"/>
                      <a:pt x="3" y="19"/>
                      <a:pt x="3" y="19"/>
                    </a:cubicBezTo>
                    <a:cubicBezTo>
                      <a:pt x="3" y="19"/>
                      <a:pt x="3" y="19"/>
                      <a:pt x="3" y="19"/>
                    </a:cubicBezTo>
                    <a:moveTo>
                      <a:pt x="3" y="18"/>
                    </a:moveTo>
                    <a:cubicBezTo>
                      <a:pt x="3" y="18"/>
                      <a:pt x="3" y="18"/>
                      <a:pt x="3" y="18"/>
                    </a:cubicBezTo>
                    <a:cubicBezTo>
                      <a:pt x="3" y="18"/>
                      <a:pt x="3" y="18"/>
                      <a:pt x="3" y="18"/>
                    </a:cubicBezTo>
                    <a:moveTo>
                      <a:pt x="3" y="18"/>
                    </a:moveTo>
                    <a:cubicBezTo>
                      <a:pt x="3" y="18"/>
                      <a:pt x="3" y="18"/>
                      <a:pt x="3" y="18"/>
                    </a:cubicBezTo>
                    <a:cubicBezTo>
                      <a:pt x="3" y="18"/>
                      <a:pt x="3" y="18"/>
                      <a:pt x="3" y="18"/>
                    </a:cubicBezTo>
                    <a:moveTo>
                      <a:pt x="3" y="17"/>
                    </a:moveTo>
                    <a:cubicBezTo>
                      <a:pt x="3" y="17"/>
                      <a:pt x="3" y="17"/>
                      <a:pt x="3" y="17"/>
                    </a:cubicBezTo>
                    <a:cubicBezTo>
                      <a:pt x="3" y="17"/>
                      <a:pt x="3" y="17"/>
                      <a:pt x="3" y="17"/>
                    </a:cubicBezTo>
                    <a:moveTo>
                      <a:pt x="3" y="17"/>
                    </a:moveTo>
                    <a:cubicBezTo>
                      <a:pt x="3" y="17"/>
                      <a:pt x="3" y="17"/>
                      <a:pt x="3" y="17"/>
                    </a:cubicBezTo>
                    <a:cubicBezTo>
                      <a:pt x="3" y="17"/>
                      <a:pt x="3" y="17"/>
                      <a:pt x="3" y="17"/>
                    </a:cubicBezTo>
                    <a:moveTo>
                      <a:pt x="3" y="16"/>
                    </a:moveTo>
                    <a:cubicBezTo>
                      <a:pt x="3" y="16"/>
                      <a:pt x="3" y="16"/>
                      <a:pt x="3" y="16"/>
                    </a:cubicBezTo>
                    <a:cubicBezTo>
                      <a:pt x="3" y="16"/>
                      <a:pt x="3" y="16"/>
                      <a:pt x="3" y="16"/>
                    </a:cubicBezTo>
                    <a:moveTo>
                      <a:pt x="3" y="15"/>
                    </a:moveTo>
                    <a:cubicBezTo>
                      <a:pt x="3" y="16"/>
                      <a:pt x="3" y="16"/>
                      <a:pt x="3" y="16"/>
                    </a:cubicBezTo>
                    <a:cubicBezTo>
                      <a:pt x="3" y="16"/>
                      <a:pt x="3" y="16"/>
                      <a:pt x="3" y="15"/>
                    </a:cubicBezTo>
                    <a:moveTo>
                      <a:pt x="2" y="15"/>
                    </a:moveTo>
                    <a:cubicBezTo>
                      <a:pt x="2" y="15"/>
                      <a:pt x="2" y="15"/>
                      <a:pt x="2" y="15"/>
                    </a:cubicBezTo>
                    <a:cubicBezTo>
                      <a:pt x="2" y="15"/>
                      <a:pt x="2" y="15"/>
                      <a:pt x="2" y="15"/>
                    </a:cubicBezTo>
                    <a:moveTo>
                      <a:pt x="2" y="14"/>
                    </a:moveTo>
                    <a:cubicBezTo>
                      <a:pt x="2" y="14"/>
                      <a:pt x="2" y="14"/>
                      <a:pt x="2" y="14"/>
                    </a:cubicBezTo>
                    <a:cubicBezTo>
                      <a:pt x="2" y="14"/>
                      <a:pt x="2" y="14"/>
                      <a:pt x="2" y="14"/>
                    </a:cubicBezTo>
                    <a:moveTo>
                      <a:pt x="2" y="14"/>
                    </a:moveTo>
                    <a:cubicBezTo>
                      <a:pt x="2" y="14"/>
                      <a:pt x="2" y="14"/>
                      <a:pt x="2" y="14"/>
                    </a:cubicBezTo>
                    <a:cubicBezTo>
                      <a:pt x="2" y="14"/>
                      <a:pt x="2" y="14"/>
                      <a:pt x="2" y="14"/>
                    </a:cubicBezTo>
                    <a:moveTo>
                      <a:pt x="2" y="13"/>
                    </a:moveTo>
                    <a:cubicBezTo>
                      <a:pt x="2" y="13"/>
                      <a:pt x="2" y="13"/>
                      <a:pt x="2" y="13"/>
                    </a:cubicBezTo>
                    <a:cubicBezTo>
                      <a:pt x="2" y="13"/>
                      <a:pt x="2" y="13"/>
                      <a:pt x="2" y="13"/>
                    </a:cubicBezTo>
                    <a:moveTo>
                      <a:pt x="2" y="13"/>
                    </a:moveTo>
                    <a:cubicBezTo>
                      <a:pt x="2" y="13"/>
                      <a:pt x="2" y="13"/>
                      <a:pt x="2" y="13"/>
                    </a:cubicBezTo>
                    <a:cubicBezTo>
                      <a:pt x="2" y="13"/>
                      <a:pt x="2" y="13"/>
                      <a:pt x="2" y="13"/>
                    </a:cubicBezTo>
                    <a:moveTo>
                      <a:pt x="2" y="12"/>
                    </a:moveTo>
                    <a:cubicBezTo>
                      <a:pt x="2" y="12"/>
                      <a:pt x="2" y="12"/>
                      <a:pt x="2" y="12"/>
                    </a:cubicBezTo>
                    <a:cubicBezTo>
                      <a:pt x="2" y="12"/>
                      <a:pt x="2" y="12"/>
                      <a:pt x="2" y="12"/>
                    </a:cubicBezTo>
                    <a:moveTo>
                      <a:pt x="2" y="12"/>
                    </a:moveTo>
                    <a:cubicBezTo>
                      <a:pt x="2" y="12"/>
                      <a:pt x="2" y="12"/>
                      <a:pt x="2" y="12"/>
                    </a:cubicBezTo>
                    <a:cubicBezTo>
                      <a:pt x="2" y="12"/>
                      <a:pt x="2" y="12"/>
                      <a:pt x="2" y="12"/>
                    </a:cubicBezTo>
                    <a:moveTo>
                      <a:pt x="2" y="11"/>
                    </a:moveTo>
                    <a:cubicBezTo>
                      <a:pt x="2" y="11"/>
                      <a:pt x="2" y="11"/>
                      <a:pt x="2" y="11"/>
                    </a:cubicBezTo>
                    <a:cubicBezTo>
                      <a:pt x="2" y="11"/>
                      <a:pt x="2" y="11"/>
                      <a:pt x="2" y="11"/>
                    </a:cubicBezTo>
                    <a:moveTo>
                      <a:pt x="2" y="10"/>
                    </a:moveTo>
                    <a:cubicBezTo>
                      <a:pt x="2" y="11"/>
                      <a:pt x="2" y="11"/>
                      <a:pt x="2" y="11"/>
                    </a:cubicBezTo>
                    <a:cubicBezTo>
                      <a:pt x="2" y="11"/>
                      <a:pt x="2" y="11"/>
                      <a:pt x="2" y="10"/>
                    </a:cubicBezTo>
                    <a:moveTo>
                      <a:pt x="2" y="10"/>
                    </a:moveTo>
                    <a:cubicBezTo>
                      <a:pt x="2" y="10"/>
                      <a:pt x="2" y="10"/>
                      <a:pt x="2" y="10"/>
                    </a:cubicBezTo>
                    <a:cubicBezTo>
                      <a:pt x="2" y="10"/>
                      <a:pt x="2" y="10"/>
                      <a:pt x="2" y="10"/>
                    </a:cubicBezTo>
                    <a:moveTo>
                      <a:pt x="2" y="9"/>
                    </a:moveTo>
                    <a:cubicBezTo>
                      <a:pt x="2" y="9"/>
                      <a:pt x="2" y="9"/>
                      <a:pt x="2" y="9"/>
                    </a:cubicBezTo>
                    <a:cubicBezTo>
                      <a:pt x="2" y="9"/>
                      <a:pt x="2" y="9"/>
                      <a:pt x="2" y="9"/>
                    </a:cubicBezTo>
                    <a:moveTo>
                      <a:pt x="2" y="9"/>
                    </a:moveTo>
                    <a:cubicBezTo>
                      <a:pt x="2" y="9"/>
                      <a:pt x="2" y="9"/>
                      <a:pt x="2" y="9"/>
                    </a:cubicBezTo>
                    <a:cubicBezTo>
                      <a:pt x="2" y="9"/>
                      <a:pt x="2" y="9"/>
                      <a:pt x="2" y="9"/>
                    </a:cubicBezTo>
                    <a:moveTo>
                      <a:pt x="2" y="8"/>
                    </a:moveTo>
                    <a:cubicBezTo>
                      <a:pt x="2" y="8"/>
                      <a:pt x="2" y="8"/>
                      <a:pt x="2" y="8"/>
                    </a:cubicBezTo>
                    <a:cubicBezTo>
                      <a:pt x="2" y="8"/>
                      <a:pt x="2" y="8"/>
                      <a:pt x="2" y="8"/>
                    </a:cubicBezTo>
                    <a:moveTo>
                      <a:pt x="1" y="7"/>
                    </a:moveTo>
                    <a:cubicBezTo>
                      <a:pt x="1" y="7"/>
                      <a:pt x="1" y="7"/>
                      <a:pt x="1" y="7"/>
                    </a:cubicBezTo>
                    <a:cubicBezTo>
                      <a:pt x="1" y="7"/>
                      <a:pt x="1" y="7"/>
                      <a:pt x="1" y="7"/>
                    </a:cubicBezTo>
                    <a:moveTo>
                      <a:pt x="1" y="7"/>
                    </a:moveTo>
                    <a:cubicBezTo>
                      <a:pt x="1" y="7"/>
                      <a:pt x="1" y="7"/>
                      <a:pt x="1" y="7"/>
                    </a:cubicBezTo>
                    <a:cubicBezTo>
                      <a:pt x="1" y="7"/>
                      <a:pt x="1" y="7"/>
                      <a:pt x="1" y="7"/>
                    </a:cubicBezTo>
                    <a:moveTo>
                      <a:pt x="1" y="5"/>
                    </a:moveTo>
                    <a:cubicBezTo>
                      <a:pt x="1" y="6"/>
                      <a:pt x="1" y="6"/>
                      <a:pt x="1" y="6"/>
                    </a:cubicBezTo>
                    <a:cubicBezTo>
                      <a:pt x="1" y="6"/>
                      <a:pt x="1" y="6"/>
                      <a:pt x="1" y="5"/>
                    </a:cubicBezTo>
                    <a:moveTo>
                      <a:pt x="1" y="5"/>
                    </a:moveTo>
                    <a:cubicBezTo>
                      <a:pt x="1" y="5"/>
                      <a:pt x="1" y="5"/>
                      <a:pt x="1" y="5"/>
                    </a:cubicBezTo>
                    <a:cubicBezTo>
                      <a:pt x="1" y="5"/>
                      <a:pt x="1" y="5"/>
                      <a:pt x="1" y="5"/>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0" y="2"/>
                    </a:moveTo>
                    <a:cubicBezTo>
                      <a:pt x="0" y="2"/>
                      <a:pt x="0" y="2"/>
                      <a:pt x="0" y="2"/>
                    </a:cubicBezTo>
                    <a:cubicBezTo>
                      <a:pt x="0" y="2"/>
                      <a:pt x="0" y="2"/>
                      <a:pt x="0" y="2"/>
                    </a:cubicBezTo>
                    <a:moveTo>
                      <a:pt x="0" y="0"/>
                    </a:moveTo>
                    <a:cubicBezTo>
                      <a:pt x="0" y="0"/>
                      <a:pt x="0" y="0"/>
                      <a:pt x="0" y="0"/>
                    </a:cubicBezTo>
                    <a:cubicBezTo>
                      <a:pt x="0" y="0"/>
                      <a:pt x="0" y="0"/>
                      <a:pt x="0" y="0"/>
                    </a:cubicBezTo>
                  </a:path>
                </a:pathLst>
              </a:custGeom>
              <a:solidFill>
                <a:srgbClr val="1933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4"/>
              <p:cNvSpPr/>
              <p:nvPr/>
            </p:nvSpPr>
            <p:spPr>
              <a:xfrm>
                <a:off x="2897" y="390"/>
                <a:ext cx="27" cy="32"/>
              </a:xfrm>
              <a:custGeom>
                <a:rect b="b" l="l" r="r" t="t"/>
                <a:pathLst>
                  <a:path extrusionOk="0" h="19" w="16">
                    <a:moveTo>
                      <a:pt x="16" y="0"/>
                    </a:moveTo>
                    <a:cubicBezTo>
                      <a:pt x="0" y="0"/>
                      <a:pt x="0" y="0"/>
                      <a:pt x="0" y="0"/>
                    </a:cubicBezTo>
                    <a:cubicBezTo>
                      <a:pt x="0" y="19"/>
                      <a:pt x="0" y="19"/>
                      <a:pt x="0" y="19"/>
                    </a:cubicBezTo>
                    <a:cubicBezTo>
                      <a:pt x="5" y="16"/>
                      <a:pt x="10" y="13"/>
                      <a:pt x="16" y="10"/>
                    </a:cubicBezTo>
                    <a:cubicBezTo>
                      <a:pt x="16" y="0"/>
                      <a:pt x="16" y="0"/>
                      <a:pt x="16"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4"/>
              <p:cNvSpPr/>
              <p:nvPr/>
            </p:nvSpPr>
            <p:spPr>
              <a:xfrm>
                <a:off x="2897" y="407"/>
                <a:ext cx="27" cy="349"/>
              </a:xfrm>
              <a:custGeom>
                <a:rect b="b" l="l" r="r" t="t"/>
                <a:pathLst>
                  <a:path extrusionOk="0" h="204" w="16">
                    <a:moveTo>
                      <a:pt x="16" y="0"/>
                    </a:moveTo>
                    <a:cubicBezTo>
                      <a:pt x="10" y="3"/>
                      <a:pt x="5" y="6"/>
                      <a:pt x="0" y="9"/>
                    </a:cubicBezTo>
                    <a:cubicBezTo>
                      <a:pt x="0" y="199"/>
                      <a:pt x="0" y="199"/>
                      <a:pt x="0" y="199"/>
                    </a:cubicBezTo>
                    <a:cubicBezTo>
                      <a:pt x="5" y="201"/>
                      <a:pt x="11" y="202"/>
                      <a:pt x="16" y="204"/>
                    </a:cubicBezTo>
                    <a:cubicBezTo>
                      <a:pt x="16" y="0"/>
                      <a:pt x="16" y="0"/>
                      <a:pt x="1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4"/>
              <p:cNvSpPr/>
              <p:nvPr/>
            </p:nvSpPr>
            <p:spPr>
              <a:xfrm>
                <a:off x="2919" y="857"/>
                <a:ext cx="277" cy="561"/>
              </a:xfrm>
              <a:custGeom>
                <a:rect b="b" l="l" r="r" t="t"/>
                <a:pathLst>
                  <a:path extrusionOk="0" h="328" w="162">
                    <a:moveTo>
                      <a:pt x="72" y="315"/>
                    </a:moveTo>
                    <a:cubicBezTo>
                      <a:pt x="72" y="315"/>
                      <a:pt x="72" y="315"/>
                      <a:pt x="72" y="315"/>
                    </a:cubicBezTo>
                    <a:cubicBezTo>
                      <a:pt x="46" y="315"/>
                      <a:pt x="23" y="316"/>
                      <a:pt x="7" y="318"/>
                    </a:cubicBezTo>
                    <a:cubicBezTo>
                      <a:pt x="5" y="321"/>
                      <a:pt x="3" y="325"/>
                      <a:pt x="0" y="328"/>
                    </a:cubicBezTo>
                    <a:cubicBezTo>
                      <a:pt x="76" y="328"/>
                      <a:pt x="76" y="328"/>
                      <a:pt x="76" y="328"/>
                    </a:cubicBezTo>
                    <a:cubicBezTo>
                      <a:pt x="81" y="324"/>
                      <a:pt x="87" y="320"/>
                      <a:pt x="92" y="315"/>
                    </a:cubicBezTo>
                    <a:cubicBezTo>
                      <a:pt x="85" y="315"/>
                      <a:pt x="79" y="315"/>
                      <a:pt x="72" y="315"/>
                    </a:cubicBezTo>
                    <a:moveTo>
                      <a:pt x="103" y="270"/>
                    </a:moveTo>
                    <a:cubicBezTo>
                      <a:pt x="93" y="284"/>
                      <a:pt x="80" y="296"/>
                      <a:pt x="67" y="307"/>
                    </a:cubicBezTo>
                    <a:cubicBezTo>
                      <a:pt x="69" y="307"/>
                      <a:pt x="71" y="307"/>
                      <a:pt x="72" y="307"/>
                    </a:cubicBezTo>
                    <a:cubicBezTo>
                      <a:pt x="81" y="307"/>
                      <a:pt x="91" y="307"/>
                      <a:pt x="100" y="307"/>
                    </a:cubicBezTo>
                    <a:cubicBezTo>
                      <a:pt x="110" y="298"/>
                      <a:pt x="118" y="287"/>
                      <a:pt x="126" y="276"/>
                    </a:cubicBezTo>
                    <a:cubicBezTo>
                      <a:pt x="119" y="274"/>
                      <a:pt x="111" y="272"/>
                      <a:pt x="103" y="270"/>
                    </a:cubicBezTo>
                    <a:moveTo>
                      <a:pt x="122" y="241"/>
                    </a:moveTo>
                    <a:cubicBezTo>
                      <a:pt x="117" y="248"/>
                      <a:pt x="113" y="256"/>
                      <a:pt x="108" y="263"/>
                    </a:cubicBezTo>
                    <a:cubicBezTo>
                      <a:pt x="116" y="265"/>
                      <a:pt x="123" y="267"/>
                      <a:pt x="130" y="269"/>
                    </a:cubicBezTo>
                    <a:cubicBezTo>
                      <a:pt x="133" y="265"/>
                      <a:pt x="135" y="261"/>
                      <a:pt x="138" y="256"/>
                    </a:cubicBezTo>
                    <a:cubicBezTo>
                      <a:pt x="132" y="251"/>
                      <a:pt x="126" y="245"/>
                      <a:pt x="122" y="241"/>
                    </a:cubicBezTo>
                    <a:moveTo>
                      <a:pt x="92" y="0"/>
                    </a:moveTo>
                    <a:cubicBezTo>
                      <a:pt x="120" y="31"/>
                      <a:pt x="139" y="71"/>
                      <a:pt x="144" y="115"/>
                    </a:cubicBezTo>
                    <a:cubicBezTo>
                      <a:pt x="144" y="115"/>
                      <a:pt x="144" y="115"/>
                      <a:pt x="144" y="115"/>
                    </a:cubicBezTo>
                    <a:cubicBezTo>
                      <a:pt x="144" y="116"/>
                      <a:pt x="145" y="116"/>
                      <a:pt x="145" y="117"/>
                    </a:cubicBezTo>
                    <a:cubicBezTo>
                      <a:pt x="145" y="117"/>
                      <a:pt x="145" y="117"/>
                      <a:pt x="145" y="117"/>
                    </a:cubicBezTo>
                    <a:cubicBezTo>
                      <a:pt x="145" y="117"/>
                      <a:pt x="145" y="117"/>
                      <a:pt x="145" y="117"/>
                    </a:cubicBezTo>
                    <a:cubicBezTo>
                      <a:pt x="145" y="117"/>
                      <a:pt x="145" y="117"/>
                      <a:pt x="145" y="117"/>
                    </a:cubicBezTo>
                    <a:cubicBezTo>
                      <a:pt x="145" y="118"/>
                      <a:pt x="145" y="118"/>
                      <a:pt x="145" y="118"/>
                    </a:cubicBezTo>
                    <a:cubicBezTo>
                      <a:pt x="145" y="118"/>
                      <a:pt x="145" y="118"/>
                      <a:pt x="145" y="118"/>
                    </a:cubicBezTo>
                    <a:cubicBezTo>
                      <a:pt x="145" y="118"/>
                      <a:pt x="145" y="119"/>
                      <a:pt x="145" y="119"/>
                    </a:cubicBezTo>
                    <a:cubicBezTo>
                      <a:pt x="145" y="119"/>
                      <a:pt x="145" y="119"/>
                      <a:pt x="145" y="119"/>
                    </a:cubicBezTo>
                    <a:cubicBezTo>
                      <a:pt x="145" y="119"/>
                      <a:pt x="145" y="120"/>
                      <a:pt x="145" y="120"/>
                    </a:cubicBezTo>
                    <a:cubicBezTo>
                      <a:pt x="145" y="120"/>
                      <a:pt x="145" y="120"/>
                      <a:pt x="145" y="121"/>
                    </a:cubicBezTo>
                    <a:cubicBezTo>
                      <a:pt x="145" y="121"/>
                      <a:pt x="145" y="121"/>
                      <a:pt x="145" y="121"/>
                    </a:cubicBezTo>
                    <a:cubicBezTo>
                      <a:pt x="145" y="121"/>
                      <a:pt x="145" y="121"/>
                      <a:pt x="145" y="121"/>
                    </a:cubicBezTo>
                    <a:cubicBezTo>
                      <a:pt x="145" y="121"/>
                      <a:pt x="145" y="122"/>
                      <a:pt x="145" y="122"/>
                    </a:cubicBezTo>
                    <a:cubicBezTo>
                      <a:pt x="145" y="122"/>
                      <a:pt x="145" y="122"/>
                      <a:pt x="145" y="122"/>
                    </a:cubicBezTo>
                    <a:cubicBezTo>
                      <a:pt x="145" y="122"/>
                      <a:pt x="145" y="123"/>
                      <a:pt x="145" y="123"/>
                    </a:cubicBezTo>
                    <a:cubicBezTo>
                      <a:pt x="145" y="123"/>
                      <a:pt x="145" y="123"/>
                      <a:pt x="145" y="123"/>
                    </a:cubicBezTo>
                    <a:cubicBezTo>
                      <a:pt x="145" y="123"/>
                      <a:pt x="145" y="123"/>
                      <a:pt x="145" y="124"/>
                    </a:cubicBezTo>
                    <a:cubicBezTo>
                      <a:pt x="145" y="124"/>
                      <a:pt x="145" y="124"/>
                      <a:pt x="145" y="124"/>
                    </a:cubicBezTo>
                    <a:cubicBezTo>
                      <a:pt x="145" y="124"/>
                      <a:pt x="145" y="124"/>
                      <a:pt x="145" y="124"/>
                    </a:cubicBezTo>
                    <a:cubicBezTo>
                      <a:pt x="145" y="124"/>
                      <a:pt x="145" y="124"/>
                      <a:pt x="145" y="125"/>
                    </a:cubicBezTo>
                    <a:cubicBezTo>
                      <a:pt x="145" y="125"/>
                      <a:pt x="145" y="125"/>
                      <a:pt x="145" y="126"/>
                    </a:cubicBezTo>
                    <a:cubicBezTo>
                      <a:pt x="145" y="126"/>
                      <a:pt x="145" y="126"/>
                      <a:pt x="145" y="126"/>
                    </a:cubicBezTo>
                    <a:cubicBezTo>
                      <a:pt x="145" y="126"/>
                      <a:pt x="145" y="126"/>
                      <a:pt x="145" y="126"/>
                    </a:cubicBezTo>
                    <a:cubicBezTo>
                      <a:pt x="145" y="126"/>
                      <a:pt x="145" y="126"/>
                      <a:pt x="145" y="126"/>
                    </a:cubicBezTo>
                    <a:cubicBezTo>
                      <a:pt x="145" y="126"/>
                      <a:pt x="146" y="127"/>
                      <a:pt x="146" y="127"/>
                    </a:cubicBezTo>
                    <a:cubicBezTo>
                      <a:pt x="146" y="127"/>
                      <a:pt x="146" y="127"/>
                      <a:pt x="146" y="127"/>
                    </a:cubicBezTo>
                    <a:cubicBezTo>
                      <a:pt x="146" y="127"/>
                      <a:pt x="146" y="127"/>
                      <a:pt x="146" y="127"/>
                    </a:cubicBezTo>
                    <a:cubicBezTo>
                      <a:pt x="146" y="127"/>
                      <a:pt x="146" y="127"/>
                      <a:pt x="146" y="127"/>
                    </a:cubicBezTo>
                    <a:cubicBezTo>
                      <a:pt x="146" y="127"/>
                      <a:pt x="146" y="128"/>
                      <a:pt x="146" y="128"/>
                    </a:cubicBezTo>
                    <a:cubicBezTo>
                      <a:pt x="146" y="128"/>
                      <a:pt x="146" y="128"/>
                      <a:pt x="146" y="128"/>
                    </a:cubicBezTo>
                    <a:cubicBezTo>
                      <a:pt x="146" y="128"/>
                      <a:pt x="146" y="128"/>
                      <a:pt x="146" y="128"/>
                    </a:cubicBezTo>
                    <a:cubicBezTo>
                      <a:pt x="146" y="128"/>
                      <a:pt x="146" y="128"/>
                      <a:pt x="146" y="128"/>
                    </a:cubicBezTo>
                    <a:cubicBezTo>
                      <a:pt x="146" y="129"/>
                      <a:pt x="146" y="129"/>
                      <a:pt x="146" y="129"/>
                    </a:cubicBezTo>
                    <a:cubicBezTo>
                      <a:pt x="146" y="129"/>
                      <a:pt x="146" y="129"/>
                      <a:pt x="146" y="129"/>
                    </a:cubicBezTo>
                    <a:cubicBezTo>
                      <a:pt x="146" y="129"/>
                      <a:pt x="146" y="129"/>
                      <a:pt x="146" y="130"/>
                    </a:cubicBezTo>
                    <a:cubicBezTo>
                      <a:pt x="146" y="130"/>
                      <a:pt x="146" y="130"/>
                      <a:pt x="146" y="130"/>
                    </a:cubicBezTo>
                    <a:cubicBezTo>
                      <a:pt x="146" y="130"/>
                      <a:pt x="146" y="130"/>
                      <a:pt x="146" y="130"/>
                    </a:cubicBezTo>
                    <a:cubicBezTo>
                      <a:pt x="146" y="130"/>
                      <a:pt x="146" y="130"/>
                      <a:pt x="146" y="130"/>
                    </a:cubicBezTo>
                    <a:cubicBezTo>
                      <a:pt x="146" y="130"/>
                      <a:pt x="146" y="131"/>
                      <a:pt x="146" y="131"/>
                    </a:cubicBezTo>
                    <a:cubicBezTo>
                      <a:pt x="146" y="131"/>
                      <a:pt x="146" y="131"/>
                      <a:pt x="146" y="131"/>
                    </a:cubicBezTo>
                    <a:cubicBezTo>
                      <a:pt x="146" y="131"/>
                      <a:pt x="146" y="131"/>
                      <a:pt x="146" y="131"/>
                    </a:cubicBezTo>
                    <a:cubicBezTo>
                      <a:pt x="146" y="131"/>
                      <a:pt x="146" y="131"/>
                      <a:pt x="146" y="131"/>
                    </a:cubicBezTo>
                    <a:cubicBezTo>
                      <a:pt x="146" y="132"/>
                      <a:pt x="146" y="132"/>
                      <a:pt x="146" y="132"/>
                    </a:cubicBezTo>
                    <a:cubicBezTo>
                      <a:pt x="146" y="132"/>
                      <a:pt x="146" y="132"/>
                      <a:pt x="146" y="132"/>
                    </a:cubicBezTo>
                    <a:cubicBezTo>
                      <a:pt x="146" y="132"/>
                      <a:pt x="146" y="132"/>
                      <a:pt x="146" y="132"/>
                    </a:cubicBezTo>
                    <a:cubicBezTo>
                      <a:pt x="146" y="132"/>
                      <a:pt x="146" y="132"/>
                      <a:pt x="146" y="132"/>
                    </a:cubicBezTo>
                    <a:cubicBezTo>
                      <a:pt x="146" y="133"/>
                      <a:pt x="146" y="133"/>
                      <a:pt x="146" y="133"/>
                    </a:cubicBezTo>
                    <a:cubicBezTo>
                      <a:pt x="146" y="133"/>
                      <a:pt x="146" y="133"/>
                      <a:pt x="146" y="133"/>
                    </a:cubicBezTo>
                    <a:cubicBezTo>
                      <a:pt x="146" y="133"/>
                      <a:pt x="146" y="133"/>
                      <a:pt x="146" y="134"/>
                    </a:cubicBezTo>
                    <a:cubicBezTo>
                      <a:pt x="146" y="134"/>
                      <a:pt x="146" y="134"/>
                      <a:pt x="146" y="134"/>
                    </a:cubicBezTo>
                    <a:cubicBezTo>
                      <a:pt x="146" y="134"/>
                      <a:pt x="146" y="134"/>
                      <a:pt x="146" y="134"/>
                    </a:cubicBezTo>
                    <a:cubicBezTo>
                      <a:pt x="146" y="134"/>
                      <a:pt x="146" y="134"/>
                      <a:pt x="146" y="134"/>
                    </a:cubicBezTo>
                    <a:cubicBezTo>
                      <a:pt x="146" y="134"/>
                      <a:pt x="146" y="135"/>
                      <a:pt x="146" y="135"/>
                    </a:cubicBezTo>
                    <a:cubicBezTo>
                      <a:pt x="146" y="135"/>
                      <a:pt x="146" y="135"/>
                      <a:pt x="146" y="135"/>
                    </a:cubicBezTo>
                    <a:cubicBezTo>
                      <a:pt x="146" y="135"/>
                      <a:pt x="146" y="135"/>
                      <a:pt x="146" y="135"/>
                    </a:cubicBezTo>
                    <a:cubicBezTo>
                      <a:pt x="146" y="135"/>
                      <a:pt x="146" y="135"/>
                      <a:pt x="146" y="135"/>
                    </a:cubicBezTo>
                    <a:cubicBezTo>
                      <a:pt x="146" y="136"/>
                      <a:pt x="146" y="136"/>
                      <a:pt x="146" y="136"/>
                    </a:cubicBezTo>
                    <a:cubicBezTo>
                      <a:pt x="146" y="136"/>
                      <a:pt x="146" y="136"/>
                      <a:pt x="146" y="136"/>
                    </a:cubicBezTo>
                    <a:cubicBezTo>
                      <a:pt x="146" y="136"/>
                      <a:pt x="146" y="136"/>
                      <a:pt x="146" y="136"/>
                    </a:cubicBezTo>
                    <a:cubicBezTo>
                      <a:pt x="146" y="136"/>
                      <a:pt x="146" y="136"/>
                      <a:pt x="146" y="136"/>
                    </a:cubicBezTo>
                    <a:cubicBezTo>
                      <a:pt x="146" y="137"/>
                      <a:pt x="146" y="137"/>
                      <a:pt x="146" y="137"/>
                    </a:cubicBezTo>
                    <a:cubicBezTo>
                      <a:pt x="146" y="137"/>
                      <a:pt x="146" y="137"/>
                      <a:pt x="146" y="137"/>
                    </a:cubicBezTo>
                    <a:cubicBezTo>
                      <a:pt x="146" y="137"/>
                      <a:pt x="146" y="137"/>
                      <a:pt x="146" y="138"/>
                    </a:cubicBezTo>
                    <a:cubicBezTo>
                      <a:pt x="146" y="138"/>
                      <a:pt x="146" y="138"/>
                      <a:pt x="146" y="138"/>
                    </a:cubicBezTo>
                    <a:cubicBezTo>
                      <a:pt x="146" y="138"/>
                      <a:pt x="146" y="138"/>
                      <a:pt x="146" y="138"/>
                    </a:cubicBezTo>
                    <a:cubicBezTo>
                      <a:pt x="146" y="138"/>
                      <a:pt x="146" y="138"/>
                      <a:pt x="146" y="138"/>
                    </a:cubicBezTo>
                    <a:cubicBezTo>
                      <a:pt x="146" y="138"/>
                      <a:pt x="146" y="139"/>
                      <a:pt x="146" y="139"/>
                    </a:cubicBezTo>
                    <a:cubicBezTo>
                      <a:pt x="146" y="139"/>
                      <a:pt x="146" y="139"/>
                      <a:pt x="146" y="139"/>
                    </a:cubicBezTo>
                    <a:cubicBezTo>
                      <a:pt x="146" y="139"/>
                      <a:pt x="146" y="139"/>
                      <a:pt x="146" y="139"/>
                    </a:cubicBezTo>
                    <a:cubicBezTo>
                      <a:pt x="146" y="139"/>
                      <a:pt x="146" y="139"/>
                      <a:pt x="146" y="139"/>
                    </a:cubicBezTo>
                    <a:cubicBezTo>
                      <a:pt x="146" y="140"/>
                      <a:pt x="146" y="140"/>
                      <a:pt x="146" y="140"/>
                    </a:cubicBezTo>
                    <a:cubicBezTo>
                      <a:pt x="146" y="140"/>
                      <a:pt x="146" y="140"/>
                      <a:pt x="146" y="140"/>
                    </a:cubicBezTo>
                    <a:cubicBezTo>
                      <a:pt x="146" y="140"/>
                      <a:pt x="146" y="140"/>
                      <a:pt x="146" y="140"/>
                    </a:cubicBezTo>
                    <a:cubicBezTo>
                      <a:pt x="146" y="140"/>
                      <a:pt x="146" y="141"/>
                      <a:pt x="146" y="141"/>
                    </a:cubicBezTo>
                    <a:cubicBezTo>
                      <a:pt x="146" y="141"/>
                      <a:pt x="146" y="141"/>
                      <a:pt x="146" y="141"/>
                    </a:cubicBezTo>
                    <a:cubicBezTo>
                      <a:pt x="146" y="141"/>
                      <a:pt x="146" y="141"/>
                      <a:pt x="146" y="141"/>
                    </a:cubicBezTo>
                    <a:cubicBezTo>
                      <a:pt x="146" y="141"/>
                      <a:pt x="146" y="142"/>
                      <a:pt x="146" y="142"/>
                    </a:cubicBezTo>
                    <a:cubicBezTo>
                      <a:pt x="146" y="142"/>
                      <a:pt x="146" y="142"/>
                      <a:pt x="146" y="142"/>
                    </a:cubicBezTo>
                    <a:cubicBezTo>
                      <a:pt x="146" y="142"/>
                      <a:pt x="146" y="142"/>
                      <a:pt x="146" y="142"/>
                    </a:cubicBezTo>
                    <a:cubicBezTo>
                      <a:pt x="146" y="142"/>
                      <a:pt x="146" y="142"/>
                      <a:pt x="146" y="142"/>
                    </a:cubicBezTo>
                    <a:cubicBezTo>
                      <a:pt x="146" y="172"/>
                      <a:pt x="140" y="200"/>
                      <a:pt x="129" y="226"/>
                    </a:cubicBezTo>
                    <a:cubicBezTo>
                      <a:pt x="135" y="229"/>
                      <a:pt x="142" y="232"/>
                      <a:pt x="148" y="235"/>
                    </a:cubicBezTo>
                    <a:cubicBezTo>
                      <a:pt x="157" y="211"/>
                      <a:pt x="162" y="185"/>
                      <a:pt x="162" y="158"/>
                    </a:cubicBezTo>
                    <a:cubicBezTo>
                      <a:pt x="162" y="158"/>
                      <a:pt x="162" y="158"/>
                      <a:pt x="162" y="158"/>
                    </a:cubicBezTo>
                    <a:cubicBezTo>
                      <a:pt x="162" y="157"/>
                      <a:pt x="162" y="157"/>
                      <a:pt x="162" y="157"/>
                    </a:cubicBezTo>
                    <a:cubicBezTo>
                      <a:pt x="162" y="157"/>
                      <a:pt x="162" y="157"/>
                      <a:pt x="162" y="157"/>
                    </a:cubicBezTo>
                    <a:cubicBezTo>
                      <a:pt x="162" y="157"/>
                      <a:pt x="162" y="157"/>
                      <a:pt x="162" y="157"/>
                    </a:cubicBezTo>
                    <a:cubicBezTo>
                      <a:pt x="162" y="157"/>
                      <a:pt x="162" y="156"/>
                      <a:pt x="162" y="156"/>
                    </a:cubicBezTo>
                    <a:cubicBezTo>
                      <a:pt x="162" y="156"/>
                      <a:pt x="162" y="156"/>
                      <a:pt x="162" y="156"/>
                    </a:cubicBezTo>
                    <a:cubicBezTo>
                      <a:pt x="162" y="156"/>
                      <a:pt x="162" y="156"/>
                      <a:pt x="162" y="156"/>
                    </a:cubicBezTo>
                    <a:cubicBezTo>
                      <a:pt x="162" y="156"/>
                      <a:pt x="162" y="156"/>
                      <a:pt x="162" y="155"/>
                    </a:cubicBezTo>
                    <a:cubicBezTo>
                      <a:pt x="162" y="155"/>
                      <a:pt x="162" y="155"/>
                      <a:pt x="162" y="155"/>
                    </a:cubicBezTo>
                    <a:cubicBezTo>
                      <a:pt x="162" y="155"/>
                      <a:pt x="162" y="155"/>
                      <a:pt x="162" y="155"/>
                    </a:cubicBezTo>
                    <a:cubicBezTo>
                      <a:pt x="162" y="155"/>
                      <a:pt x="162" y="155"/>
                      <a:pt x="162" y="155"/>
                    </a:cubicBezTo>
                    <a:cubicBezTo>
                      <a:pt x="162" y="155"/>
                      <a:pt x="162" y="154"/>
                      <a:pt x="162" y="154"/>
                    </a:cubicBezTo>
                    <a:cubicBezTo>
                      <a:pt x="162" y="154"/>
                      <a:pt x="162" y="154"/>
                      <a:pt x="162" y="154"/>
                    </a:cubicBezTo>
                    <a:cubicBezTo>
                      <a:pt x="162" y="154"/>
                      <a:pt x="162" y="154"/>
                      <a:pt x="162" y="154"/>
                    </a:cubicBezTo>
                    <a:cubicBezTo>
                      <a:pt x="162" y="154"/>
                      <a:pt x="162" y="154"/>
                      <a:pt x="162" y="154"/>
                    </a:cubicBezTo>
                    <a:cubicBezTo>
                      <a:pt x="162" y="153"/>
                      <a:pt x="162" y="153"/>
                      <a:pt x="162" y="153"/>
                    </a:cubicBezTo>
                    <a:cubicBezTo>
                      <a:pt x="162" y="153"/>
                      <a:pt x="162" y="153"/>
                      <a:pt x="162" y="153"/>
                    </a:cubicBezTo>
                    <a:cubicBezTo>
                      <a:pt x="162" y="153"/>
                      <a:pt x="162" y="153"/>
                      <a:pt x="162" y="152"/>
                    </a:cubicBezTo>
                    <a:cubicBezTo>
                      <a:pt x="162" y="152"/>
                      <a:pt x="162" y="152"/>
                      <a:pt x="162" y="152"/>
                    </a:cubicBezTo>
                    <a:cubicBezTo>
                      <a:pt x="162" y="152"/>
                      <a:pt x="162" y="152"/>
                      <a:pt x="162" y="152"/>
                    </a:cubicBezTo>
                    <a:cubicBezTo>
                      <a:pt x="162" y="152"/>
                      <a:pt x="162" y="152"/>
                      <a:pt x="162" y="152"/>
                    </a:cubicBezTo>
                    <a:cubicBezTo>
                      <a:pt x="162" y="152"/>
                      <a:pt x="162" y="152"/>
                      <a:pt x="162" y="151"/>
                    </a:cubicBezTo>
                    <a:cubicBezTo>
                      <a:pt x="162" y="151"/>
                      <a:pt x="162" y="151"/>
                      <a:pt x="162" y="151"/>
                    </a:cubicBezTo>
                    <a:cubicBezTo>
                      <a:pt x="162" y="151"/>
                      <a:pt x="162" y="151"/>
                      <a:pt x="162" y="151"/>
                    </a:cubicBezTo>
                    <a:cubicBezTo>
                      <a:pt x="162" y="151"/>
                      <a:pt x="162" y="151"/>
                      <a:pt x="162" y="151"/>
                    </a:cubicBezTo>
                    <a:cubicBezTo>
                      <a:pt x="162" y="151"/>
                      <a:pt x="162" y="150"/>
                      <a:pt x="162" y="150"/>
                    </a:cubicBezTo>
                    <a:cubicBezTo>
                      <a:pt x="162" y="150"/>
                      <a:pt x="162" y="150"/>
                      <a:pt x="162" y="150"/>
                    </a:cubicBezTo>
                    <a:cubicBezTo>
                      <a:pt x="162" y="150"/>
                      <a:pt x="162" y="150"/>
                      <a:pt x="162" y="150"/>
                    </a:cubicBezTo>
                    <a:cubicBezTo>
                      <a:pt x="162" y="150"/>
                      <a:pt x="162" y="150"/>
                      <a:pt x="162" y="150"/>
                    </a:cubicBezTo>
                    <a:cubicBezTo>
                      <a:pt x="162" y="149"/>
                      <a:pt x="162" y="149"/>
                      <a:pt x="162" y="149"/>
                    </a:cubicBezTo>
                    <a:cubicBezTo>
                      <a:pt x="162" y="149"/>
                      <a:pt x="162" y="149"/>
                      <a:pt x="162" y="149"/>
                    </a:cubicBezTo>
                    <a:cubicBezTo>
                      <a:pt x="162" y="149"/>
                      <a:pt x="162" y="149"/>
                      <a:pt x="162" y="148"/>
                    </a:cubicBezTo>
                    <a:cubicBezTo>
                      <a:pt x="162" y="148"/>
                      <a:pt x="162" y="148"/>
                      <a:pt x="162" y="148"/>
                    </a:cubicBezTo>
                    <a:cubicBezTo>
                      <a:pt x="162" y="148"/>
                      <a:pt x="162" y="148"/>
                      <a:pt x="162" y="148"/>
                    </a:cubicBezTo>
                    <a:cubicBezTo>
                      <a:pt x="162" y="148"/>
                      <a:pt x="162" y="148"/>
                      <a:pt x="162" y="148"/>
                    </a:cubicBezTo>
                    <a:cubicBezTo>
                      <a:pt x="162" y="148"/>
                      <a:pt x="162" y="148"/>
                      <a:pt x="162" y="147"/>
                    </a:cubicBezTo>
                    <a:cubicBezTo>
                      <a:pt x="162" y="147"/>
                      <a:pt x="162" y="147"/>
                      <a:pt x="162" y="147"/>
                    </a:cubicBezTo>
                    <a:cubicBezTo>
                      <a:pt x="162" y="147"/>
                      <a:pt x="162" y="147"/>
                      <a:pt x="162" y="147"/>
                    </a:cubicBezTo>
                    <a:cubicBezTo>
                      <a:pt x="162" y="147"/>
                      <a:pt x="162" y="147"/>
                      <a:pt x="162" y="147"/>
                    </a:cubicBezTo>
                    <a:cubicBezTo>
                      <a:pt x="162" y="147"/>
                      <a:pt x="162" y="146"/>
                      <a:pt x="162" y="146"/>
                    </a:cubicBezTo>
                    <a:cubicBezTo>
                      <a:pt x="162" y="146"/>
                      <a:pt x="162" y="146"/>
                      <a:pt x="162" y="146"/>
                    </a:cubicBezTo>
                    <a:cubicBezTo>
                      <a:pt x="162" y="146"/>
                      <a:pt x="162" y="146"/>
                      <a:pt x="162" y="146"/>
                    </a:cubicBezTo>
                    <a:cubicBezTo>
                      <a:pt x="162" y="146"/>
                      <a:pt x="162" y="146"/>
                      <a:pt x="162" y="146"/>
                    </a:cubicBezTo>
                    <a:cubicBezTo>
                      <a:pt x="162" y="145"/>
                      <a:pt x="162" y="145"/>
                      <a:pt x="162" y="145"/>
                    </a:cubicBezTo>
                    <a:cubicBezTo>
                      <a:pt x="162" y="145"/>
                      <a:pt x="162" y="145"/>
                      <a:pt x="162" y="145"/>
                    </a:cubicBezTo>
                    <a:cubicBezTo>
                      <a:pt x="162" y="145"/>
                      <a:pt x="162" y="145"/>
                      <a:pt x="162" y="144"/>
                    </a:cubicBezTo>
                    <a:cubicBezTo>
                      <a:pt x="162" y="144"/>
                      <a:pt x="162" y="144"/>
                      <a:pt x="162" y="144"/>
                    </a:cubicBezTo>
                    <a:cubicBezTo>
                      <a:pt x="162" y="144"/>
                      <a:pt x="162" y="144"/>
                      <a:pt x="162" y="144"/>
                    </a:cubicBezTo>
                    <a:cubicBezTo>
                      <a:pt x="162" y="144"/>
                      <a:pt x="162" y="144"/>
                      <a:pt x="162" y="144"/>
                    </a:cubicBezTo>
                    <a:cubicBezTo>
                      <a:pt x="162" y="144"/>
                      <a:pt x="162" y="143"/>
                      <a:pt x="162" y="143"/>
                    </a:cubicBezTo>
                    <a:cubicBezTo>
                      <a:pt x="162" y="143"/>
                      <a:pt x="162" y="143"/>
                      <a:pt x="162" y="143"/>
                    </a:cubicBezTo>
                    <a:cubicBezTo>
                      <a:pt x="162" y="143"/>
                      <a:pt x="162" y="143"/>
                      <a:pt x="162" y="143"/>
                    </a:cubicBezTo>
                    <a:cubicBezTo>
                      <a:pt x="162" y="143"/>
                      <a:pt x="162" y="143"/>
                      <a:pt x="162" y="143"/>
                    </a:cubicBezTo>
                    <a:cubicBezTo>
                      <a:pt x="162" y="143"/>
                      <a:pt x="161" y="142"/>
                      <a:pt x="161" y="142"/>
                    </a:cubicBezTo>
                    <a:cubicBezTo>
                      <a:pt x="161" y="142"/>
                      <a:pt x="161" y="142"/>
                      <a:pt x="161" y="142"/>
                    </a:cubicBezTo>
                    <a:cubicBezTo>
                      <a:pt x="161" y="142"/>
                      <a:pt x="161" y="142"/>
                      <a:pt x="161" y="142"/>
                    </a:cubicBezTo>
                    <a:cubicBezTo>
                      <a:pt x="161" y="142"/>
                      <a:pt x="161" y="142"/>
                      <a:pt x="161" y="142"/>
                    </a:cubicBezTo>
                    <a:cubicBezTo>
                      <a:pt x="161" y="141"/>
                      <a:pt x="161" y="141"/>
                      <a:pt x="161" y="141"/>
                    </a:cubicBezTo>
                    <a:cubicBezTo>
                      <a:pt x="161" y="141"/>
                      <a:pt x="161" y="141"/>
                      <a:pt x="161" y="141"/>
                    </a:cubicBezTo>
                    <a:cubicBezTo>
                      <a:pt x="161" y="141"/>
                      <a:pt x="161" y="141"/>
                      <a:pt x="161" y="141"/>
                    </a:cubicBezTo>
                    <a:cubicBezTo>
                      <a:pt x="161" y="140"/>
                      <a:pt x="161" y="140"/>
                      <a:pt x="161" y="140"/>
                    </a:cubicBezTo>
                    <a:cubicBezTo>
                      <a:pt x="161" y="140"/>
                      <a:pt x="161" y="140"/>
                      <a:pt x="161" y="140"/>
                    </a:cubicBezTo>
                    <a:cubicBezTo>
                      <a:pt x="161" y="140"/>
                      <a:pt x="161" y="140"/>
                      <a:pt x="161" y="140"/>
                    </a:cubicBezTo>
                    <a:cubicBezTo>
                      <a:pt x="161" y="140"/>
                      <a:pt x="161" y="140"/>
                      <a:pt x="161" y="139"/>
                    </a:cubicBezTo>
                    <a:cubicBezTo>
                      <a:pt x="161" y="139"/>
                      <a:pt x="161" y="139"/>
                      <a:pt x="161" y="139"/>
                    </a:cubicBezTo>
                    <a:cubicBezTo>
                      <a:pt x="161" y="139"/>
                      <a:pt x="161" y="139"/>
                      <a:pt x="161" y="139"/>
                    </a:cubicBezTo>
                    <a:cubicBezTo>
                      <a:pt x="161" y="139"/>
                      <a:pt x="161" y="139"/>
                      <a:pt x="161" y="139"/>
                    </a:cubicBezTo>
                    <a:cubicBezTo>
                      <a:pt x="161" y="139"/>
                      <a:pt x="161" y="138"/>
                      <a:pt x="161" y="138"/>
                    </a:cubicBezTo>
                    <a:cubicBezTo>
                      <a:pt x="161" y="138"/>
                      <a:pt x="161" y="138"/>
                      <a:pt x="161" y="138"/>
                    </a:cubicBezTo>
                    <a:cubicBezTo>
                      <a:pt x="161" y="138"/>
                      <a:pt x="161" y="138"/>
                      <a:pt x="161" y="138"/>
                    </a:cubicBezTo>
                    <a:cubicBezTo>
                      <a:pt x="161" y="138"/>
                      <a:pt x="161" y="138"/>
                      <a:pt x="161" y="138"/>
                    </a:cubicBezTo>
                    <a:cubicBezTo>
                      <a:pt x="161" y="137"/>
                      <a:pt x="161" y="137"/>
                      <a:pt x="161" y="137"/>
                    </a:cubicBezTo>
                    <a:cubicBezTo>
                      <a:pt x="161" y="137"/>
                      <a:pt x="161" y="137"/>
                      <a:pt x="161" y="137"/>
                    </a:cubicBezTo>
                    <a:cubicBezTo>
                      <a:pt x="161" y="137"/>
                      <a:pt x="161" y="137"/>
                      <a:pt x="161" y="137"/>
                    </a:cubicBezTo>
                    <a:cubicBezTo>
                      <a:pt x="161" y="137"/>
                      <a:pt x="161" y="136"/>
                      <a:pt x="161" y="136"/>
                    </a:cubicBezTo>
                    <a:cubicBezTo>
                      <a:pt x="161" y="136"/>
                      <a:pt x="161" y="136"/>
                      <a:pt x="161" y="136"/>
                    </a:cubicBezTo>
                    <a:cubicBezTo>
                      <a:pt x="161" y="136"/>
                      <a:pt x="161" y="136"/>
                      <a:pt x="161" y="136"/>
                    </a:cubicBezTo>
                    <a:cubicBezTo>
                      <a:pt x="161" y="136"/>
                      <a:pt x="161" y="136"/>
                      <a:pt x="161" y="135"/>
                    </a:cubicBezTo>
                    <a:cubicBezTo>
                      <a:pt x="161" y="135"/>
                      <a:pt x="161" y="135"/>
                      <a:pt x="161" y="135"/>
                    </a:cubicBezTo>
                    <a:cubicBezTo>
                      <a:pt x="161" y="135"/>
                      <a:pt x="161" y="135"/>
                      <a:pt x="161" y="135"/>
                    </a:cubicBezTo>
                    <a:cubicBezTo>
                      <a:pt x="161" y="135"/>
                      <a:pt x="161" y="135"/>
                      <a:pt x="161" y="135"/>
                    </a:cubicBezTo>
                    <a:cubicBezTo>
                      <a:pt x="161" y="135"/>
                      <a:pt x="161" y="134"/>
                      <a:pt x="161" y="134"/>
                    </a:cubicBezTo>
                    <a:cubicBezTo>
                      <a:pt x="161" y="134"/>
                      <a:pt x="161" y="134"/>
                      <a:pt x="161" y="134"/>
                    </a:cubicBezTo>
                    <a:cubicBezTo>
                      <a:pt x="161" y="134"/>
                      <a:pt x="161" y="134"/>
                      <a:pt x="161" y="134"/>
                    </a:cubicBezTo>
                    <a:cubicBezTo>
                      <a:pt x="161" y="134"/>
                      <a:pt x="161" y="134"/>
                      <a:pt x="161" y="134"/>
                    </a:cubicBezTo>
                    <a:cubicBezTo>
                      <a:pt x="161" y="133"/>
                      <a:pt x="161" y="133"/>
                      <a:pt x="161" y="133"/>
                    </a:cubicBezTo>
                    <a:cubicBezTo>
                      <a:pt x="161" y="133"/>
                      <a:pt x="161" y="133"/>
                      <a:pt x="161" y="133"/>
                    </a:cubicBezTo>
                    <a:cubicBezTo>
                      <a:pt x="161" y="133"/>
                      <a:pt x="161" y="133"/>
                      <a:pt x="161" y="133"/>
                    </a:cubicBezTo>
                    <a:cubicBezTo>
                      <a:pt x="161" y="133"/>
                      <a:pt x="161" y="133"/>
                      <a:pt x="161" y="132"/>
                    </a:cubicBezTo>
                    <a:cubicBezTo>
                      <a:pt x="161" y="132"/>
                      <a:pt x="161" y="132"/>
                      <a:pt x="160" y="132"/>
                    </a:cubicBezTo>
                    <a:cubicBezTo>
                      <a:pt x="160" y="132"/>
                      <a:pt x="160" y="132"/>
                      <a:pt x="160" y="132"/>
                    </a:cubicBezTo>
                    <a:cubicBezTo>
                      <a:pt x="160" y="132"/>
                      <a:pt x="160" y="132"/>
                      <a:pt x="160" y="131"/>
                    </a:cubicBezTo>
                    <a:cubicBezTo>
                      <a:pt x="160" y="131"/>
                      <a:pt x="160" y="131"/>
                      <a:pt x="160" y="131"/>
                    </a:cubicBezTo>
                    <a:cubicBezTo>
                      <a:pt x="160" y="131"/>
                      <a:pt x="160" y="131"/>
                      <a:pt x="160" y="131"/>
                    </a:cubicBezTo>
                    <a:cubicBezTo>
                      <a:pt x="160" y="131"/>
                      <a:pt x="160" y="131"/>
                      <a:pt x="160" y="131"/>
                    </a:cubicBezTo>
                    <a:cubicBezTo>
                      <a:pt x="160" y="131"/>
                      <a:pt x="160" y="130"/>
                      <a:pt x="160" y="130"/>
                    </a:cubicBezTo>
                    <a:cubicBezTo>
                      <a:pt x="160" y="130"/>
                      <a:pt x="160" y="130"/>
                      <a:pt x="160" y="130"/>
                    </a:cubicBezTo>
                    <a:cubicBezTo>
                      <a:pt x="160" y="130"/>
                      <a:pt x="160" y="130"/>
                      <a:pt x="160" y="130"/>
                    </a:cubicBezTo>
                    <a:cubicBezTo>
                      <a:pt x="160" y="130"/>
                      <a:pt x="160" y="130"/>
                      <a:pt x="160" y="130"/>
                    </a:cubicBezTo>
                    <a:cubicBezTo>
                      <a:pt x="160" y="130"/>
                      <a:pt x="160" y="129"/>
                      <a:pt x="160" y="129"/>
                    </a:cubicBezTo>
                    <a:cubicBezTo>
                      <a:pt x="160" y="129"/>
                      <a:pt x="160" y="129"/>
                      <a:pt x="160" y="129"/>
                    </a:cubicBezTo>
                    <a:cubicBezTo>
                      <a:pt x="160" y="129"/>
                      <a:pt x="160" y="129"/>
                      <a:pt x="160" y="129"/>
                    </a:cubicBezTo>
                    <a:cubicBezTo>
                      <a:pt x="160" y="129"/>
                      <a:pt x="160" y="129"/>
                      <a:pt x="160" y="129"/>
                    </a:cubicBezTo>
                    <a:cubicBezTo>
                      <a:pt x="160" y="128"/>
                      <a:pt x="160" y="128"/>
                      <a:pt x="160" y="128"/>
                    </a:cubicBezTo>
                    <a:cubicBezTo>
                      <a:pt x="160" y="128"/>
                      <a:pt x="160" y="128"/>
                      <a:pt x="160" y="128"/>
                    </a:cubicBezTo>
                    <a:cubicBezTo>
                      <a:pt x="160" y="128"/>
                      <a:pt x="160" y="128"/>
                      <a:pt x="160" y="128"/>
                    </a:cubicBezTo>
                    <a:cubicBezTo>
                      <a:pt x="160" y="128"/>
                      <a:pt x="160" y="128"/>
                      <a:pt x="160" y="127"/>
                    </a:cubicBezTo>
                    <a:cubicBezTo>
                      <a:pt x="160" y="127"/>
                      <a:pt x="160" y="127"/>
                      <a:pt x="160" y="127"/>
                    </a:cubicBezTo>
                    <a:cubicBezTo>
                      <a:pt x="160" y="127"/>
                      <a:pt x="160" y="127"/>
                      <a:pt x="160" y="127"/>
                    </a:cubicBezTo>
                    <a:cubicBezTo>
                      <a:pt x="160" y="127"/>
                      <a:pt x="160" y="127"/>
                      <a:pt x="160" y="126"/>
                    </a:cubicBezTo>
                    <a:cubicBezTo>
                      <a:pt x="160" y="126"/>
                      <a:pt x="160" y="126"/>
                      <a:pt x="160" y="126"/>
                    </a:cubicBezTo>
                    <a:cubicBezTo>
                      <a:pt x="160" y="126"/>
                      <a:pt x="160" y="126"/>
                      <a:pt x="160" y="126"/>
                    </a:cubicBezTo>
                    <a:cubicBezTo>
                      <a:pt x="160" y="126"/>
                      <a:pt x="160" y="126"/>
                      <a:pt x="160" y="126"/>
                    </a:cubicBezTo>
                    <a:cubicBezTo>
                      <a:pt x="160" y="126"/>
                      <a:pt x="160" y="125"/>
                      <a:pt x="160" y="125"/>
                    </a:cubicBezTo>
                    <a:cubicBezTo>
                      <a:pt x="160" y="125"/>
                      <a:pt x="160" y="125"/>
                      <a:pt x="160" y="125"/>
                    </a:cubicBezTo>
                    <a:cubicBezTo>
                      <a:pt x="160" y="125"/>
                      <a:pt x="159" y="125"/>
                      <a:pt x="159" y="124"/>
                    </a:cubicBezTo>
                    <a:cubicBezTo>
                      <a:pt x="159" y="124"/>
                      <a:pt x="159" y="124"/>
                      <a:pt x="159" y="124"/>
                    </a:cubicBezTo>
                    <a:cubicBezTo>
                      <a:pt x="159" y="124"/>
                      <a:pt x="159" y="124"/>
                      <a:pt x="159" y="124"/>
                    </a:cubicBezTo>
                    <a:cubicBezTo>
                      <a:pt x="159" y="124"/>
                      <a:pt x="159" y="124"/>
                      <a:pt x="159" y="124"/>
                    </a:cubicBezTo>
                    <a:cubicBezTo>
                      <a:pt x="159" y="123"/>
                      <a:pt x="159" y="123"/>
                      <a:pt x="159" y="123"/>
                    </a:cubicBezTo>
                    <a:cubicBezTo>
                      <a:pt x="159" y="123"/>
                      <a:pt x="159" y="123"/>
                      <a:pt x="159" y="122"/>
                    </a:cubicBezTo>
                    <a:cubicBezTo>
                      <a:pt x="159" y="122"/>
                      <a:pt x="159" y="122"/>
                      <a:pt x="159" y="122"/>
                    </a:cubicBezTo>
                    <a:cubicBezTo>
                      <a:pt x="159" y="122"/>
                      <a:pt x="159" y="122"/>
                      <a:pt x="159" y="122"/>
                    </a:cubicBezTo>
                    <a:cubicBezTo>
                      <a:pt x="159" y="122"/>
                      <a:pt x="159" y="121"/>
                      <a:pt x="159" y="121"/>
                    </a:cubicBezTo>
                    <a:cubicBezTo>
                      <a:pt x="159" y="121"/>
                      <a:pt x="159" y="121"/>
                      <a:pt x="159" y="121"/>
                    </a:cubicBezTo>
                    <a:cubicBezTo>
                      <a:pt x="159" y="121"/>
                      <a:pt x="159" y="120"/>
                      <a:pt x="159" y="120"/>
                    </a:cubicBezTo>
                    <a:cubicBezTo>
                      <a:pt x="159" y="120"/>
                      <a:pt x="159" y="120"/>
                      <a:pt x="159" y="120"/>
                    </a:cubicBezTo>
                    <a:cubicBezTo>
                      <a:pt x="159" y="120"/>
                      <a:pt x="159" y="120"/>
                      <a:pt x="159" y="119"/>
                    </a:cubicBezTo>
                    <a:cubicBezTo>
                      <a:pt x="159" y="119"/>
                      <a:pt x="159" y="119"/>
                      <a:pt x="159" y="119"/>
                    </a:cubicBezTo>
                    <a:cubicBezTo>
                      <a:pt x="159" y="119"/>
                      <a:pt x="158" y="119"/>
                      <a:pt x="158" y="119"/>
                    </a:cubicBezTo>
                    <a:cubicBezTo>
                      <a:pt x="158" y="119"/>
                      <a:pt x="158" y="119"/>
                      <a:pt x="158" y="119"/>
                    </a:cubicBezTo>
                    <a:cubicBezTo>
                      <a:pt x="158" y="118"/>
                      <a:pt x="158" y="118"/>
                      <a:pt x="158" y="117"/>
                    </a:cubicBezTo>
                    <a:cubicBezTo>
                      <a:pt x="158" y="117"/>
                      <a:pt x="158" y="117"/>
                      <a:pt x="158" y="117"/>
                    </a:cubicBezTo>
                    <a:cubicBezTo>
                      <a:pt x="149" y="71"/>
                      <a:pt x="125" y="30"/>
                      <a:pt x="9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4"/>
              <p:cNvSpPr/>
              <p:nvPr/>
            </p:nvSpPr>
            <p:spPr>
              <a:xfrm>
                <a:off x="2864" y="287"/>
                <a:ext cx="28" cy="76"/>
              </a:xfrm>
              <a:custGeom>
                <a:rect b="b" l="l" r="r" t="t"/>
                <a:pathLst>
                  <a:path extrusionOk="0" h="44" w="16">
                    <a:moveTo>
                      <a:pt x="0" y="0"/>
                    </a:moveTo>
                    <a:cubicBezTo>
                      <a:pt x="0" y="1"/>
                      <a:pt x="0" y="1"/>
                      <a:pt x="0" y="2"/>
                    </a:cubicBezTo>
                    <a:cubicBezTo>
                      <a:pt x="0" y="44"/>
                      <a:pt x="0" y="44"/>
                      <a:pt x="0" y="44"/>
                    </a:cubicBezTo>
                    <a:cubicBezTo>
                      <a:pt x="16" y="44"/>
                      <a:pt x="16" y="44"/>
                      <a:pt x="16" y="44"/>
                    </a:cubicBezTo>
                    <a:cubicBezTo>
                      <a:pt x="16" y="18"/>
                      <a:pt x="16" y="18"/>
                      <a:pt x="16" y="18"/>
                    </a:cubicBezTo>
                    <a:cubicBezTo>
                      <a:pt x="16" y="9"/>
                      <a:pt x="9" y="1"/>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4"/>
              <p:cNvSpPr/>
              <p:nvPr/>
            </p:nvSpPr>
            <p:spPr>
              <a:xfrm>
                <a:off x="2931" y="1307"/>
                <a:ext cx="386" cy="112"/>
              </a:xfrm>
              <a:custGeom>
                <a:rect b="b" l="l" r="r" t="t"/>
                <a:pathLst>
                  <a:path extrusionOk="0" h="66" w="226">
                    <a:moveTo>
                      <a:pt x="101" y="0"/>
                    </a:moveTo>
                    <a:cubicBezTo>
                      <a:pt x="99" y="2"/>
                      <a:pt x="98" y="4"/>
                      <a:pt x="96" y="7"/>
                    </a:cubicBezTo>
                    <a:cubicBezTo>
                      <a:pt x="104" y="9"/>
                      <a:pt x="112" y="11"/>
                      <a:pt x="119" y="13"/>
                    </a:cubicBezTo>
                    <a:cubicBezTo>
                      <a:pt x="119" y="13"/>
                      <a:pt x="119" y="13"/>
                      <a:pt x="119" y="13"/>
                    </a:cubicBezTo>
                    <a:cubicBezTo>
                      <a:pt x="144" y="21"/>
                      <a:pt x="164" y="30"/>
                      <a:pt x="179" y="39"/>
                    </a:cubicBezTo>
                    <a:cubicBezTo>
                      <a:pt x="192" y="46"/>
                      <a:pt x="202" y="52"/>
                      <a:pt x="209" y="57"/>
                    </a:cubicBezTo>
                    <a:cubicBezTo>
                      <a:pt x="168" y="49"/>
                      <a:pt x="128" y="46"/>
                      <a:pt x="93" y="44"/>
                    </a:cubicBezTo>
                    <a:cubicBezTo>
                      <a:pt x="93" y="44"/>
                      <a:pt x="93" y="44"/>
                      <a:pt x="93" y="44"/>
                    </a:cubicBezTo>
                    <a:cubicBezTo>
                      <a:pt x="84" y="44"/>
                      <a:pt x="74" y="44"/>
                      <a:pt x="65" y="44"/>
                    </a:cubicBezTo>
                    <a:cubicBezTo>
                      <a:pt x="64" y="44"/>
                      <a:pt x="62" y="44"/>
                      <a:pt x="60" y="44"/>
                    </a:cubicBezTo>
                    <a:cubicBezTo>
                      <a:pt x="58" y="46"/>
                      <a:pt x="55" y="48"/>
                      <a:pt x="53" y="49"/>
                    </a:cubicBezTo>
                    <a:cubicBezTo>
                      <a:pt x="1" y="49"/>
                      <a:pt x="1" y="49"/>
                      <a:pt x="1" y="49"/>
                    </a:cubicBezTo>
                    <a:cubicBezTo>
                      <a:pt x="1" y="51"/>
                      <a:pt x="0" y="53"/>
                      <a:pt x="0" y="55"/>
                    </a:cubicBezTo>
                    <a:cubicBezTo>
                      <a:pt x="16" y="53"/>
                      <a:pt x="39" y="52"/>
                      <a:pt x="65" y="52"/>
                    </a:cubicBezTo>
                    <a:cubicBezTo>
                      <a:pt x="65" y="52"/>
                      <a:pt x="65" y="52"/>
                      <a:pt x="65" y="52"/>
                    </a:cubicBezTo>
                    <a:cubicBezTo>
                      <a:pt x="72" y="52"/>
                      <a:pt x="78" y="52"/>
                      <a:pt x="85" y="52"/>
                    </a:cubicBezTo>
                    <a:cubicBezTo>
                      <a:pt x="85" y="52"/>
                      <a:pt x="85" y="52"/>
                      <a:pt x="85" y="52"/>
                    </a:cubicBezTo>
                    <a:cubicBezTo>
                      <a:pt x="114" y="53"/>
                      <a:pt x="146" y="55"/>
                      <a:pt x="180" y="60"/>
                    </a:cubicBezTo>
                    <a:cubicBezTo>
                      <a:pt x="185" y="59"/>
                      <a:pt x="190" y="59"/>
                      <a:pt x="195" y="59"/>
                    </a:cubicBezTo>
                    <a:cubicBezTo>
                      <a:pt x="210" y="59"/>
                      <a:pt x="221" y="63"/>
                      <a:pt x="226" y="66"/>
                    </a:cubicBezTo>
                    <a:cubicBezTo>
                      <a:pt x="204" y="53"/>
                      <a:pt x="183" y="37"/>
                      <a:pt x="164" y="22"/>
                    </a:cubicBezTo>
                    <a:cubicBezTo>
                      <a:pt x="152" y="17"/>
                      <a:pt x="139" y="11"/>
                      <a:pt x="123" y="6"/>
                    </a:cubicBezTo>
                    <a:cubicBezTo>
                      <a:pt x="123" y="6"/>
                      <a:pt x="123" y="6"/>
                      <a:pt x="123" y="6"/>
                    </a:cubicBezTo>
                    <a:cubicBezTo>
                      <a:pt x="116" y="4"/>
                      <a:pt x="109" y="2"/>
                      <a:pt x="10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4"/>
              <p:cNvSpPr/>
              <p:nvPr/>
            </p:nvSpPr>
            <p:spPr>
              <a:xfrm>
                <a:off x="2712" y="1390"/>
                <a:ext cx="221" cy="62"/>
              </a:xfrm>
              <a:custGeom>
                <a:rect b="b" l="l" r="r" t="t"/>
                <a:pathLst>
                  <a:path extrusionOk="0" h="36" w="129">
                    <a:moveTo>
                      <a:pt x="129" y="0"/>
                    </a:moveTo>
                    <a:cubicBezTo>
                      <a:pt x="51" y="0"/>
                      <a:pt x="51" y="0"/>
                      <a:pt x="51" y="0"/>
                    </a:cubicBezTo>
                    <a:cubicBezTo>
                      <a:pt x="48" y="1"/>
                      <a:pt x="45" y="2"/>
                      <a:pt x="41" y="2"/>
                    </a:cubicBezTo>
                    <a:cubicBezTo>
                      <a:pt x="37" y="2"/>
                      <a:pt x="34" y="1"/>
                      <a:pt x="31" y="0"/>
                    </a:cubicBezTo>
                    <a:cubicBezTo>
                      <a:pt x="0" y="0"/>
                      <a:pt x="0" y="0"/>
                      <a:pt x="0" y="0"/>
                    </a:cubicBezTo>
                    <a:cubicBezTo>
                      <a:pt x="1" y="6"/>
                      <a:pt x="3" y="12"/>
                      <a:pt x="8" y="16"/>
                    </a:cubicBezTo>
                    <a:cubicBezTo>
                      <a:pt x="19" y="28"/>
                      <a:pt x="40" y="36"/>
                      <a:pt x="64" y="36"/>
                    </a:cubicBezTo>
                    <a:cubicBezTo>
                      <a:pt x="89" y="36"/>
                      <a:pt x="110" y="28"/>
                      <a:pt x="121" y="16"/>
                    </a:cubicBezTo>
                    <a:cubicBezTo>
                      <a:pt x="121" y="16"/>
                      <a:pt x="121" y="16"/>
                      <a:pt x="121" y="16"/>
                    </a:cubicBezTo>
                    <a:cubicBezTo>
                      <a:pt x="124" y="13"/>
                      <a:pt x="126" y="9"/>
                      <a:pt x="128" y="6"/>
                    </a:cubicBezTo>
                    <a:cubicBezTo>
                      <a:pt x="128" y="4"/>
                      <a:pt x="129" y="2"/>
                      <a:pt x="12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4"/>
              <p:cNvSpPr/>
              <p:nvPr/>
            </p:nvSpPr>
            <p:spPr>
              <a:xfrm>
                <a:off x="2765" y="1390"/>
                <a:ext cx="34" cy="4"/>
              </a:xfrm>
              <a:custGeom>
                <a:rect b="b" l="l" r="r" t="t"/>
                <a:pathLst>
                  <a:path extrusionOk="0" h="2" w="20">
                    <a:moveTo>
                      <a:pt x="20" y="0"/>
                    </a:moveTo>
                    <a:cubicBezTo>
                      <a:pt x="0" y="0"/>
                      <a:pt x="0" y="0"/>
                      <a:pt x="0" y="0"/>
                    </a:cubicBezTo>
                    <a:cubicBezTo>
                      <a:pt x="3" y="1"/>
                      <a:pt x="6" y="2"/>
                      <a:pt x="10" y="2"/>
                    </a:cubicBezTo>
                    <a:cubicBezTo>
                      <a:pt x="14" y="2"/>
                      <a:pt x="17" y="1"/>
                      <a:pt x="2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4"/>
              <p:cNvSpPr/>
              <p:nvPr/>
            </p:nvSpPr>
            <p:spPr>
              <a:xfrm>
                <a:off x="3128" y="1243"/>
                <a:ext cx="195" cy="180"/>
              </a:xfrm>
              <a:custGeom>
                <a:rect b="b" l="l" r="r" t="t"/>
                <a:pathLst>
                  <a:path extrusionOk="0" h="105" w="114">
                    <a:moveTo>
                      <a:pt x="7" y="0"/>
                    </a:moveTo>
                    <a:cubicBezTo>
                      <a:pt x="4" y="5"/>
                      <a:pt x="2" y="10"/>
                      <a:pt x="0" y="15"/>
                    </a:cubicBezTo>
                    <a:cubicBezTo>
                      <a:pt x="4" y="19"/>
                      <a:pt x="10" y="25"/>
                      <a:pt x="16" y="30"/>
                    </a:cubicBezTo>
                    <a:cubicBezTo>
                      <a:pt x="16" y="30"/>
                      <a:pt x="16" y="30"/>
                      <a:pt x="16" y="30"/>
                    </a:cubicBezTo>
                    <a:cubicBezTo>
                      <a:pt x="26" y="39"/>
                      <a:pt x="37" y="49"/>
                      <a:pt x="49" y="59"/>
                    </a:cubicBezTo>
                    <a:cubicBezTo>
                      <a:pt x="68" y="74"/>
                      <a:pt x="89" y="90"/>
                      <a:pt x="111" y="103"/>
                    </a:cubicBezTo>
                    <a:cubicBezTo>
                      <a:pt x="113" y="104"/>
                      <a:pt x="114" y="104"/>
                      <a:pt x="114" y="105"/>
                    </a:cubicBezTo>
                    <a:cubicBezTo>
                      <a:pt x="114" y="105"/>
                      <a:pt x="114" y="105"/>
                      <a:pt x="114" y="105"/>
                    </a:cubicBezTo>
                    <a:cubicBezTo>
                      <a:pt x="114" y="105"/>
                      <a:pt x="112" y="52"/>
                      <a:pt x="26" y="9"/>
                    </a:cubicBezTo>
                    <a:cubicBezTo>
                      <a:pt x="26" y="9"/>
                      <a:pt x="26" y="9"/>
                      <a:pt x="26" y="9"/>
                    </a:cubicBezTo>
                    <a:cubicBezTo>
                      <a:pt x="20" y="6"/>
                      <a:pt x="13" y="3"/>
                      <a:pt x="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4"/>
              <p:cNvSpPr/>
              <p:nvPr/>
            </p:nvSpPr>
            <p:spPr>
              <a:xfrm>
                <a:off x="3119" y="1407"/>
                <a:ext cx="204" cy="50"/>
              </a:xfrm>
              <a:custGeom>
                <a:rect b="b" l="l" r="r" t="t"/>
                <a:pathLst>
                  <a:path extrusionOk="0" h="29" w="119">
                    <a:moveTo>
                      <a:pt x="85" y="0"/>
                    </a:moveTo>
                    <a:cubicBezTo>
                      <a:pt x="80" y="0"/>
                      <a:pt x="75" y="0"/>
                      <a:pt x="70" y="1"/>
                    </a:cubicBezTo>
                    <a:cubicBezTo>
                      <a:pt x="51" y="4"/>
                      <a:pt x="28" y="12"/>
                      <a:pt x="0" y="29"/>
                    </a:cubicBezTo>
                    <a:cubicBezTo>
                      <a:pt x="0" y="29"/>
                      <a:pt x="64" y="29"/>
                      <a:pt x="119" y="9"/>
                    </a:cubicBezTo>
                    <a:cubicBezTo>
                      <a:pt x="119" y="9"/>
                      <a:pt x="119" y="9"/>
                      <a:pt x="119" y="9"/>
                    </a:cubicBezTo>
                    <a:cubicBezTo>
                      <a:pt x="119" y="8"/>
                      <a:pt x="118" y="8"/>
                      <a:pt x="116" y="7"/>
                    </a:cubicBezTo>
                    <a:cubicBezTo>
                      <a:pt x="111" y="4"/>
                      <a:pt x="100" y="0"/>
                      <a:pt x="8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4"/>
              <p:cNvSpPr/>
              <p:nvPr/>
            </p:nvSpPr>
            <p:spPr>
              <a:xfrm>
                <a:off x="3430" y="1409"/>
                <a:ext cx="561" cy="45"/>
              </a:xfrm>
              <a:custGeom>
                <a:rect b="b" l="l" r="r" t="t"/>
                <a:pathLst>
                  <a:path extrusionOk="0" h="26" w="328">
                    <a:moveTo>
                      <a:pt x="328" y="0"/>
                    </a:moveTo>
                    <a:cubicBezTo>
                      <a:pt x="328" y="15"/>
                      <a:pt x="316" y="26"/>
                      <a:pt x="302" y="26"/>
                    </a:cubicBezTo>
                    <a:cubicBezTo>
                      <a:pt x="163" y="26"/>
                      <a:pt x="163" y="26"/>
                      <a:pt x="163" y="26"/>
                    </a:cubicBezTo>
                    <a:cubicBezTo>
                      <a:pt x="163" y="10"/>
                      <a:pt x="163" y="10"/>
                      <a:pt x="163" y="10"/>
                    </a:cubicBezTo>
                    <a:cubicBezTo>
                      <a:pt x="9" y="10"/>
                      <a:pt x="9" y="10"/>
                      <a:pt x="9" y="10"/>
                    </a:cubicBezTo>
                    <a:cubicBezTo>
                      <a:pt x="6" y="10"/>
                      <a:pt x="3" y="10"/>
                      <a:pt x="0" y="9"/>
                    </a:cubicBezTo>
                    <a:cubicBezTo>
                      <a:pt x="4" y="19"/>
                      <a:pt x="13" y="26"/>
                      <a:pt x="25" y="26"/>
                    </a:cubicBezTo>
                    <a:cubicBezTo>
                      <a:pt x="302" y="26"/>
                      <a:pt x="302" y="26"/>
                      <a:pt x="302" y="26"/>
                    </a:cubicBezTo>
                    <a:cubicBezTo>
                      <a:pt x="316" y="26"/>
                      <a:pt x="328" y="15"/>
                      <a:pt x="328" y="0"/>
                    </a:cubicBezTo>
                    <a:cubicBezTo>
                      <a:pt x="328" y="0"/>
                      <a:pt x="328" y="0"/>
                      <a:pt x="32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4"/>
              <p:cNvSpPr/>
              <p:nvPr/>
            </p:nvSpPr>
            <p:spPr>
              <a:xfrm>
                <a:off x="3778" y="94"/>
                <a:ext cx="44" cy="104"/>
              </a:xfrm>
              <a:custGeom>
                <a:rect b="b" l="l" r="r" t="t"/>
                <a:pathLst>
                  <a:path extrusionOk="0" h="61" w="26">
                    <a:moveTo>
                      <a:pt x="16" y="0"/>
                    </a:moveTo>
                    <a:cubicBezTo>
                      <a:pt x="0" y="0"/>
                      <a:pt x="0" y="0"/>
                      <a:pt x="0" y="0"/>
                    </a:cubicBezTo>
                    <a:cubicBezTo>
                      <a:pt x="0" y="4"/>
                      <a:pt x="0" y="4"/>
                      <a:pt x="0" y="4"/>
                    </a:cubicBezTo>
                    <a:cubicBezTo>
                      <a:pt x="0" y="20"/>
                      <a:pt x="4" y="36"/>
                      <a:pt x="12" y="51"/>
                    </a:cubicBezTo>
                    <a:cubicBezTo>
                      <a:pt x="18" y="61"/>
                      <a:pt x="18" y="61"/>
                      <a:pt x="18" y="61"/>
                    </a:cubicBezTo>
                    <a:cubicBezTo>
                      <a:pt x="21" y="61"/>
                      <a:pt x="23" y="61"/>
                      <a:pt x="26" y="61"/>
                    </a:cubicBezTo>
                    <a:cubicBezTo>
                      <a:pt x="19" y="49"/>
                      <a:pt x="16" y="34"/>
                      <a:pt x="16" y="20"/>
                    </a:cubicBezTo>
                    <a:cubicBezTo>
                      <a:pt x="16" y="0"/>
                      <a:pt x="16" y="0"/>
                      <a:pt x="16"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4"/>
              <p:cNvSpPr/>
              <p:nvPr/>
            </p:nvSpPr>
            <p:spPr>
              <a:xfrm>
                <a:off x="3709" y="198"/>
                <a:ext cx="282" cy="1256"/>
              </a:xfrm>
              <a:custGeom>
                <a:rect b="b" l="l" r="r" t="t"/>
                <a:pathLst>
                  <a:path extrusionOk="0" h="734" w="165">
                    <a:moveTo>
                      <a:pt x="165" y="554"/>
                    </a:moveTo>
                    <a:cubicBezTo>
                      <a:pt x="152" y="554"/>
                      <a:pt x="152" y="554"/>
                      <a:pt x="152" y="554"/>
                    </a:cubicBezTo>
                    <a:cubicBezTo>
                      <a:pt x="152" y="677"/>
                      <a:pt x="152" y="677"/>
                      <a:pt x="152" y="677"/>
                    </a:cubicBezTo>
                    <a:cubicBezTo>
                      <a:pt x="152" y="681"/>
                      <a:pt x="151" y="685"/>
                      <a:pt x="149" y="688"/>
                    </a:cubicBezTo>
                    <a:cubicBezTo>
                      <a:pt x="149" y="692"/>
                      <a:pt x="149" y="692"/>
                      <a:pt x="149" y="692"/>
                    </a:cubicBezTo>
                    <a:cubicBezTo>
                      <a:pt x="149" y="692"/>
                      <a:pt x="149" y="692"/>
                      <a:pt x="149" y="692"/>
                    </a:cubicBezTo>
                    <a:cubicBezTo>
                      <a:pt x="149" y="707"/>
                      <a:pt x="137" y="718"/>
                      <a:pt x="123" y="718"/>
                    </a:cubicBezTo>
                    <a:cubicBezTo>
                      <a:pt x="0" y="718"/>
                      <a:pt x="0" y="718"/>
                      <a:pt x="0" y="718"/>
                    </a:cubicBezTo>
                    <a:cubicBezTo>
                      <a:pt x="0" y="734"/>
                      <a:pt x="0" y="734"/>
                      <a:pt x="0" y="734"/>
                    </a:cubicBezTo>
                    <a:cubicBezTo>
                      <a:pt x="139" y="734"/>
                      <a:pt x="139" y="734"/>
                      <a:pt x="139" y="734"/>
                    </a:cubicBezTo>
                    <a:cubicBezTo>
                      <a:pt x="153" y="734"/>
                      <a:pt x="165" y="723"/>
                      <a:pt x="165" y="708"/>
                    </a:cubicBezTo>
                    <a:cubicBezTo>
                      <a:pt x="165" y="554"/>
                      <a:pt x="165" y="554"/>
                      <a:pt x="165" y="554"/>
                    </a:cubicBezTo>
                    <a:moveTo>
                      <a:pt x="58" y="0"/>
                    </a:moveTo>
                    <a:cubicBezTo>
                      <a:pt x="86" y="49"/>
                      <a:pt x="86" y="49"/>
                      <a:pt x="86" y="49"/>
                    </a:cubicBezTo>
                    <a:cubicBezTo>
                      <a:pt x="122" y="112"/>
                      <a:pt x="143" y="183"/>
                      <a:pt x="148" y="256"/>
                    </a:cubicBezTo>
                    <a:cubicBezTo>
                      <a:pt x="149" y="256"/>
                      <a:pt x="149" y="256"/>
                      <a:pt x="149" y="256"/>
                    </a:cubicBezTo>
                    <a:cubicBezTo>
                      <a:pt x="151" y="273"/>
                      <a:pt x="152" y="290"/>
                      <a:pt x="152" y="307"/>
                    </a:cubicBezTo>
                    <a:cubicBezTo>
                      <a:pt x="152" y="417"/>
                      <a:pt x="152" y="417"/>
                      <a:pt x="152" y="417"/>
                    </a:cubicBezTo>
                    <a:cubicBezTo>
                      <a:pt x="165" y="417"/>
                      <a:pt x="165" y="417"/>
                      <a:pt x="165" y="417"/>
                    </a:cubicBezTo>
                    <a:cubicBezTo>
                      <a:pt x="165" y="305"/>
                      <a:pt x="165" y="305"/>
                      <a:pt x="165" y="305"/>
                    </a:cubicBezTo>
                    <a:cubicBezTo>
                      <a:pt x="165" y="221"/>
                      <a:pt x="143" y="138"/>
                      <a:pt x="102" y="65"/>
                    </a:cubicBezTo>
                    <a:cubicBezTo>
                      <a:pt x="68" y="6"/>
                      <a:pt x="68" y="6"/>
                      <a:pt x="68" y="6"/>
                    </a:cubicBezTo>
                    <a:cubicBezTo>
                      <a:pt x="67" y="4"/>
                      <a:pt x="67" y="2"/>
                      <a:pt x="66" y="0"/>
                    </a:cubicBezTo>
                    <a:cubicBezTo>
                      <a:pt x="63" y="0"/>
                      <a:pt x="61" y="0"/>
                      <a:pt x="5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4"/>
              <p:cNvSpPr/>
              <p:nvPr/>
            </p:nvSpPr>
            <p:spPr>
              <a:xfrm>
                <a:off x="3778" y="29"/>
                <a:ext cx="54" cy="65"/>
              </a:xfrm>
              <a:custGeom>
                <a:rect b="b" l="l" r="r" t="t"/>
                <a:pathLst>
                  <a:path extrusionOk="0" h="38" w="32">
                    <a:moveTo>
                      <a:pt x="15" y="0"/>
                    </a:moveTo>
                    <a:cubicBezTo>
                      <a:pt x="16" y="1"/>
                      <a:pt x="16" y="3"/>
                      <a:pt x="16" y="4"/>
                    </a:cubicBezTo>
                    <a:cubicBezTo>
                      <a:pt x="16" y="22"/>
                      <a:pt x="16" y="22"/>
                      <a:pt x="16" y="22"/>
                    </a:cubicBezTo>
                    <a:cubicBezTo>
                      <a:pt x="0" y="22"/>
                      <a:pt x="0" y="22"/>
                      <a:pt x="0" y="22"/>
                    </a:cubicBezTo>
                    <a:cubicBezTo>
                      <a:pt x="0" y="38"/>
                      <a:pt x="0" y="38"/>
                      <a:pt x="0" y="38"/>
                    </a:cubicBezTo>
                    <a:cubicBezTo>
                      <a:pt x="16" y="38"/>
                      <a:pt x="16" y="38"/>
                      <a:pt x="16" y="38"/>
                    </a:cubicBezTo>
                    <a:cubicBezTo>
                      <a:pt x="32" y="38"/>
                      <a:pt x="32" y="38"/>
                      <a:pt x="32" y="38"/>
                    </a:cubicBezTo>
                    <a:cubicBezTo>
                      <a:pt x="32" y="20"/>
                      <a:pt x="32" y="20"/>
                      <a:pt x="32" y="20"/>
                    </a:cubicBezTo>
                    <a:cubicBezTo>
                      <a:pt x="32" y="10"/>
                      <a:pt x="25" y="2"/>
                      <a:pt x="1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4"/>
              <p:cNvSpPr/>
              <p:nvPr/>
            </p:nvSpPr>
            <p:spPr>
              <a:xfrm>
                <a:off x="3962" y="636"/>
                <a:ext cx="7" cy="739"/>
              </a:xfrm>
              <a:custGeom>
                <a:rect b="b" l="l" r="r" t="t"/>
                <a:pathLst>
                  <a:path extrusionOk="0" h="432" w="4">
                    <a:moveTo>
                      <a:pt x="4" y="298"/>
                    </a:moveTo>
                    <a:cubicBezTo>
                      <a:pt x="1" y="298"/>
                      <a:pt x="1" y="298"/>
                      <a:pt x="1" y="298"/>
                    </a:cubicBezTo>
                    <a:cubicBezTo>
                      <a:pt x="1" y="432"/>
                      <a:pt x="1" y="432"/>
                      <a:pt x="1" y="432"/>
                    </a:cubicBezTo>
                    <a:cubicBezTo>
                      <a:pt x="3" y="429"/>
                      <a:pt x="4" y="425"/>
                      <a:pt x="4" y="421"/>
                    </a:cubicBezTo>
                    <a:cubicBezTo>
                      <a:pt x="4" y="298"/>
                      <a:pt x="4" y="298"/>
                      <a:pt x="4" y="298"/>
                    </a:cubicBezTo>
                    <a:moveTo>
                      <a:pt x="1" y="0"/>
                    </a:moveTo>
                    <a:cubicBezTo>
                      <a:pt x="0" y="0"/>
                      <a:pt x="0" y="0"/>
                      <a:pt x="0" y="0"/>
                    </a:cubicBezTo>
                    <a:cubicBezTo>
                      <a:pt x="1" y="11"/>
                      <a:pt x="1" y="22"/>
                      <a:pt x="1" y="33"/>
                    </a:cubicBezTo>
                    <a:cubicBezTo>
                      <a:pt x="1" y="161"/>
                      <a:pt x="1" y="161"/>
                      <a:pt x="1" y="161"/>
                    </a:cubicBezTo>
                    <a:cubicBezTo>
                      <a:pt x="4" y="161"/>
                      <a:pt x="4" y="161"/>
                      <a:pt x="4" y="161"/>
                    </a:cubicBezTo>
                    <a:cubicBezTo>
                      <a:pt x="4" y="51"/>
                      <a:pt x="4" y="51"/>
                      <a:pt x="4" y="51"/>
                    </a:cubicBezTo>
                    <a:cubicBezTo>
                      <a:pt x="4" y="34"/>
                      <a:pt x="3" y="17"/>
                      <a:pt x="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4"/>
              <p:cNvSpPr/>
              <p:nvPr/>
            </p:nvSpPr>
            <p:spPr>
              <a:xfrm>
                <a:off x="3964" y="912"/>
                <a:ext cx="27" cy="234"/>
              </a:xfrm>
              <a:custGeom>
                <a:rect b="b" l="l" r="r" t="t"/>
                <a:pathLst>
                  <a:path extrusionOk="0" h="234" w="27">
                    <a:moveTo>
                      <a:pt x="27" y="0"/>
                    </a:moveTo>
                    <a:lnTo>
                      <a:pt x="27" y="0"/>
                    </a:lnTo>
                    <a:lnTo>
                      <a:pt x="5" y="0"/>
                    </a:lnTo>
                    <a:lnTo>
                      <a:pt x="0" y="0"/>
                    </a:lnTo>
                    <a:lnTo>
                      <a:pt x="0" y="234"/>
                    </a:lnTo>
                    <a:lnTo>
                      <a:pt x="5" y="234"/>
                    </a:lnTo>
                    <a:lnTo>
                      <a:pt x="27" y="234"/>
                    </a:lnTo>
                    <a:lnTo>
                      <a:pt x="27" y="0"/>
                    </a:lnTo>
                    <a:close/>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4"/>
              <p:cNvSpPr/>
              <p:nvPr/>
            </p:nvSpPr>
            <p:spPr>
              <a:xfrm>
                <a:off x="3964" y="912"/>
                <a:ext cx="27" cy="234"/>
              </a:xfrm>
              <a:custGeom>
                <a:rect b="b" l="l" r="r" t="t"/>
                <a:pathLst>
                  <a:path extrusionOk="0" h="234" w="27">
                    <a:moveTo>
                      <a:pt x="27" y="0"/>
                    </a:moveTo>
                    <a:lnTo>
                      <a:pt x="27" y="0"/>
                    </a:lnTo>
                    <a:lnTo>
                      <a:pt x="5" y="0"/>
                    </a:lnTo>
                    <a:lnTo>
                      <a:pt x="0" y="0"/>
                    </a:lnTo>
                    <a:lnTo>
                      <a:pt x="0" y="234"/>
                    </a:lnTo>
                    <a:lnTo>
                      <a:pt x="5" y="234"/>
                    </a:lnTo>
                    <a:lnTo>
                      <a:pt x="27" y="234"/>
                    </a:lnTo>
                    <a:lnTo>
                      <a:pt x="2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4"/>
              <p:cNvSpPr/>
              <p:nvPr/>
            </p:nvSpPr>
            <p:spPr>
              <a:xfrm>
                <a:off x="4289" y="665"/>
                <a:ext cx="152" cy="512"/>
              </a:xfrm>
              <a:custGeom>
                <a:rect b="b" l="l" r="r" t="t"/>
                <a:pathLst>
                  <a:path extrusionOk="0" h="299" w="89">
                    <a:moveTo>
                      <a:pt x="89" y="0"/>
                    </a:moveTo>
                    <a:cubicBezTo>
                      <a:pt x="89" y="165"/>
                      <a:pt x="59" y="299"/>
                      <a:pt x="23" y="299"/>
                    </a:cubicBezTo>
                    <a:cubicBezTo>
                      <a:pt x="23" y="299"/>
                      <a:pt x="23" y="299"/>
                      <a:pt x="23" y="299"/>
                    </a:cubicBezTo>
                    <a:cubicBezTo>
                      <a:pt x="17" y="299"/>
                      <a:pt x="11" y="293"/>
                      <a:pt x="6" y="283"/>
                    </a:cubicBezTo>
                    <a:cubicBezTo>
                      <a:pt x="4" y="282"/>
                      <a:pt x="2" y="282"/>
                      <a:pt x="0" y="281"/>
                    </a:cubicBezTo>
                    <a:cubicBezTo>
                      <a:pt x="7" y="292"/>
                      <a:pt x="15" y="299"/>
                      <a:pt x="23" y="299"/>
                    </a:cubicBezTo>
                    <a:cubicBezTo>
                      <a:pt x="59" y="299"/>
                      <a:pt x="89" y="165"/>
                      <a:pt x="89" y="0"/>
                    </a:cubicBezTo>
                    <a:cubicBezTo>
                      <a:pt x="89" y="0"/>
                      <a:pt x="89" y="0"/>
                      <a:pt x="89"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4"/>
              <p:cNvSpPr/>
              <p:nvPr/>
            </p:nvSpPr>
            <p:spPr>
              <a:xfrm>
                <a:off x="4299" y="1134"/>
                <a:ext cx="29" cy="43"/>
              </a:xfrm>
              <a:custGeom>
                <a:rect b="b" l="l" r="r" t="t"/>
                <a:pathLst>
                  <a:path extrusionOk="0" h="25" w="17">
                    <a:moveTo>
                      <a:pt x="17" y="0"/>
                    </a:moveTo>
                    <a:cubicBezTo>
                      <a:pt x="11" y="6"/>
                      <a:pt x="6" y="9"/>
                      <a:pt x="1" y="9"/>
                    </a:cubicBezTo>
                    <a:cubicBezTo>
                      <a:pt x="0" y="9"/>
                      <a:pt x="0" y="9"/>
                      <a:pt x="0" y="9"/>
                    </a:cubicBezTo>
                    <a:cubicBezTo>
                      <a:pt x="5" y="19"/>
                      <a:pt x="11" y="25"/>
                      <a:pt x="17" y="25"/>
                    </a:cubicBezTo>
                    <a:cubicBezTo>
                      <a:pt x="17" y="25"/>
                      <a:pt x="17" y="25"/>
                      <a:pt x="17" y="25"/>
                    </a:cubicBezTo>
                    <a:cubicBezTo>
                      <a:pt x="17" y="25"/>
                      <a:pt x="17" y="25"/>
                      <a:pt x="17" y="25"/>
                    </a:cubicBezTo>
                    <a:cubicBezTo>
                      <a:pt x="17" y="0"/>
                      <a:pt x="17" y="0"/>
                      <a:pt x="17"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4"/>
              <p:cNvSpPr/>
              <p:nvPr/>
            </p:nvSpPr>
            <p:spPr>
              <a:xfrm>
                <a:off x="4339" y="157"/>
                <a:ext cx="66" cy="135"/>
              </a:xfrm>
              <a:custGeom>
                <a:rect b="b" l="l" r="r" t="t"/>
                <a:pathLst>
                  <a:path extrusionOk="0" h="79" w="39">
                    <a:moveTo>
                      <a:pt x="0" y="0"/>
                    </a:moveTo>
                    <a:cubicBezTo>
                      <a:pt x="0" y="0"/>
                      <a:pt x="1" y="1"/>
                      <a:pt x="1" y="2"/>
                    </a:cubicBezTo>
                    <a:cubicBezTo>
                      <a:pt x="11" y="11"/>
                      <a:pt x="20" y="37"/>
                      <a:pt x="28" y="76"/>
                    </a:cubicBezTo>
                    <a:cubicBezTo>
                      <a:pt x="32" y="77"/>
                      <a:pt x="35" y="78"/>
                      <a:pt x="39" y="79"/>
                    </a:cubicBezTo>
                    <a:cubicBezTo>
                      <a:pt x="29" y="35"/>
                      <a:pt x="15" y="6"/>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4"/>
              <p:cNvSpPr/>
              <p:nvPr/>
            </p:nvSpPr>
            <p:spPr>
              <a:xfrm>
                <a:off x="4328" y="287"/>
                <a:ext cx="113" cy="890"/>
              </a:xfrm>
              <a:custGeom>
                <a:rect b="b" l="l" r="r" t="t"/>
                <a:pathLst>
                  <a:path extrusionOk="0" h="520" w="66">
                    <a:moveTo>
                      <a:pt x="34" y="0"/>
                    </a:moveTo>
                    <a:cubicBezTo>
                      <a:pt x="38" y="25"/>
                      <a:pt x="42" y="56"/>
                      <a:pt x="45" y="90"/>
                    </a:cubicBezTo>
                    <a:cubicBezTo>
                      <a:pt x="48" y="125"/>
                      <a:pt x="50" y="164"/>
                      <a:pt x="50" y="205"/>
                    </a:cubicBezTo>
                    <a:cubicBezTo>
                      <a:pt x="50" y="205"/>
                      <a:pt x="50" y="205"/>
                      <a:pt x="50" y="205"/>
                    </a:cubicBezTo>
                    <a:cubicBezTo>
                      <a:pt x="50" y="205"/>
                      <a:pt x="50" y="205"/>
                      <a:pt x="50" y="205"/>
                    </a:cubicBezTo>
                    <a:cubicBezTo>
                      <a:pt x="50" y="207"/>
                      <a:pt x="50" y="210"/>
                      <a:pt x="50" y="212"/>
                    </a:cubicBezTo>
                    <a:cubicBezTo>
                      <a:pt x="50" y="215"/>
                      <a:pt x="50" y="218"/>
                      <a:pt x="50" y="221"/>
                    </a:cubicBezTo>
                    <a:cubicBezTo>
                      <a:pt x="50" y="386"/>
                      <a:pt x="28" y="520"/>
                      <a:pt x="0" y="520"/>
                    </a:cubicBezTo>
                    <a:cubicBezTo>
                      <a:pt x="36" y="520"/>
                      <a:pt x="66" y="386"/>
                      <a:pt x="66" y="221"/>
                    </a:cubicBezTo>
                    <a:cubicBezTo>
                      <a:pt x="66" y="135"/>
                      <a:pt x="58" y="58"/>
                      <a:pt x="45" y="3"/>
                    </a:cubicBezTo>
                    <a:cubicBezTo>
                      <a:pt x="41" y="2"/>
                      <a:pt x="38" y="1"/>
                      <a:pt x="3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4"/>
              <p:cNvSpPr/>
              <p:nvPr/>
            </p:nvSpPr>
            <p:spPr>
              <a:xfrm>
                <a:off x="4340" y="161"/>
                <a:ext cx="46" cy="126"/>
              </a:xfrm>
              <a:custGeom>
                <a:rect b="b" l="l" r="r" t="t"/>
                <a:pathLst>
                  <a:path extrusionOk="0" h="74" w="27">
                    <a:moveTo>
                      <a:pt x="0" y="0"/>
                    </a:moveTo>
                    <a:cubicBezTo>
                      <a:pt x="10" y="16"/>
                      <a:pt x="18" y="41"/>
                      <a:pt x="25" y="73"/>
                    </a:cubicBezTo>
                    <a:cubicBezTo>
                      <a:pt x="26" y="73"/>
                      <a:pt x="26" y="74"/>
                      <a:pt x="27" y="74"/>
                    </a:cubicBezTo>
                    <a:cubicBezTo>
                      <a:pt x="19" y="35"/>
                      <a:pt x="10" y="9"/>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4"/>
              <p:cNvSpPr/>
              <p:nvPr/>
            </p:nvSpPr>
            <p:spPr>
              <a:xfrm>
                <a:off x="4328" y="286"/>
                <a:ext cx="86" cy="891"/>
              </a:xfrm>
              <a:custGeom>
                <a:rect b="b" l="l" r="r" t="t"/>
                <a:pathLst>
                  <a:path extrusionOk="0" h="521" w="50">
                    <a:moveTo>
                      <a:pt x="50" y="213"/>
                    </a:moveTo>
                    <a:cubicBezTo>
                      <a:pt x="50" y="350"/>
                      <a:pt x="28" y="464"/>
                      <a:pt x="0" y="496"/>
                    </a:cubicBezTo>
                    <a:cubicBezTo>
                      <a:pt x="0" y="521"/>
                      <a:pt x="0" y="521"/>
                      <a:pt x="0" y="521"/>
                    </a:cubicBezTo>
                    <a:cubicBezTo>
                      <a:pt x="0" y="521"/>
                      <a:pt x="0" y="521"/>
                      <a:pt x="0" y="521"/>
                    </a:cubicBezTo>
                    <a:cubicBezTo>
                      <a:pt x="28" y="521"/>
                      <a:pt x="50" y="387"/>
                      <a:pt x="50" y="222"/>
                    </a:cubicBezTo>
                    <a:cubicBezTo>
                      <a:pt x="50" y="219"/>
                      <a:pt x="50" y="216"/>
                      <a:pt x="50" y="213"/>
                    </a:cubicBezTo>
                    <a:moveTo>
                      <a:pt x="32" y="0"/>
                    </a:moveTo>
                    <a:cubicBezTo>
                      <a:pt x="38" y="26"/>
                      <a:pt x="42" y="57"/>
                      <a:pt x="45" y="91"/>
                    </a:cubicBezTo>
                    <a:cubicBezTo>
                      <a:pt x="42" y="57"/>
                      <a:pt x="38" y="26"/>
                      <a:pt x="34" y="1"/>
                    </a:cubicBezTo>
                    <a:cubicBezTo>
                      <a:pt x="33" y="1"/>
                      <a:pt x="33" y="0"/>
                      <a:pt x="3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4"/>
              <p:cNvSpPr/>
              <p:nvPr/>
            </p:nvSpPr>
            <p:spPr>
              <a:xfrm>
                <a:off x="4034" y="139"/>
                <a:ext cx="74" cy="82"/>
              </a:xfrm>
              <a:custGeom>
                <a:rect b="b" l="l" r="r" t="t"/>
                <a:pathLst>
                  <a:path extrusionOk="0" h="48" w="43">
                    <a:moveTo>
                      <a:pt x="22" y="0"/>
                    </a:moveTo>
                    <a:cubicBezTo>
                      <a:pt x="10" y="0"/>
                      <a:pt x="0" y="13"/>
                      <a:pt x="0" y="29"/>
                    </a:cubicBezTo>
                    <a:cubicBezTo>
                      <a:pt x="0" y="34"/>
                      <a:pt x="1" y="39"/>
                      <a:pt x="3" y="44"/>
                    </a:cubicBezTo>
                    <a:cubicBezTo>
                      <a:pt x="15" y="45"/>
                      <a:pt x="26" y="47"/>
                      <a:pt x="38" y="48"/>
                    </a:cubicBezTo>
                    <a:cubicBezTo>
                      <a:pt x="41" y="43"/>
                      <a:pt x="43" y="37"/>
                      <a:pt x="43" y="29"/>
                    </a:cubicBezTo>
                    <a:cubicBezTo>
                      <a:pt x="43" y="13"/>
                      <a:pt x="34" y="0"/>
                      <a:pt x="22"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4"/>
              <p:cNvSpPr/>
              <p:nvPr/>
            </p:nvSpPr>
            <p:spPr>
              <a:xfrm>
                <a:off x="4039" y="214"/>
                <a:ext cx="60" cy="25"/>
              </a:xfrm>
              <a:custGeom>
                <a:rect b="b" l="l" r="r" t="t"/>
                <a:pathLst>
                  <a:path extrusionOk="0" h="15" w="35">
                    <a:moveTo>
                      <a:pt x="0" y="0"/>
                    </a:moveTo>
                    <a:cubicBezTo>
                      <a:pt x="4" y="9"/>
                      <a:pt x="11" y="15"/>
                      <a:pt x="19" y="15"/>
                    </a:cubicBezTo>
                    <a:cubicBezTo>
                      <a:pt x="25" y="15"/>
                      <a:pt x="31" y="11"/>
                      <a:pt x="35" y="4"/>
                    </a:cubicBezTo>
                    <a:cubicBezTo>
                      <a:pt x="23" y="3"/>
                      <a:pt x="12" y="1"/>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4"/>
              <p:cNvSpPr/>
              <p:nvPr/>
            </p:nvSpPr>
            <p:spPr>
              <a:xfrm>
                <a:off x="4144" y="58"/>
                <a:ext cx="73" cy="101"/>
              </a:xfrm>
              <a:prstGeom prst="ellipse">
                <a:avLst/>
              </a:pr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4"/>
              <p:cNvSpPr/>
              <p:nvPr/>
            </p:nvSpPr>
            <p:spPr>
              <a:xfrm>
                <a:off x="4108" y="310"/>
                <a:ext cx="73" cy="99"/>
              </a:xfrm>
              <a:prstGeom prst="ellipse">
                <a:avLst/>
              </a:pr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4"/>
              <p:cNvSpPr/>
              <p:nvPr/>
            </p:nvSpPr>
            <p:spPr>
              <a:xfrm>
                <a:off x="4852" y="3070"/>
                <a:ext cx="83" cy="137"/>
              </a:xfrm>
              <a:custGeom>
                <a:rect b="b" l="l" r="r" t="t"/>
                <a:pathLst>
                  <a:path extrusionOk="0" h="80" w="49">
                    <a:moveTo>
                      <a:pt x="43" y="0"/>
                    </a:moveTo>
                    <a:cubicBezTo>
                      <a:pt x="42" y="0"/>
                      <a:pt x="40" y="0"/>
                      <a:pt x="39" y="2"/>
                    </a:cubicBezTo>
                    <a:cubicBezTo>
                      <a:pt x="18" y="26"/>
                      <a:pt x="7" y="53"/>
                      <a:pt x="1" y="77"/>
                    </a:cubicBezTo>
                    <a:cubicBezTo>
                      <a:pt x="1" y="78"/>
                      <a:pt x="1" y="79"/>
                      <a:pt x="0" y="80"/>
                    </a:cubicBezTo>
                    <a:cubicBezTo>
                      <a:pt x="5" y="76"/>
                      <a:pt x="9" y="74"/>
                      <a:pt x="14" y="71"/>
                    </a:cubicBezTo>
                    <a:cubicBezTo>
                      <a:pt x="20" y="51"/>
                      <a:pt x="30" y="28"/>
                      <a:pt x="47" y="8"/>
                    </a:cubicBezTo>
                    <a:cubicBezTo>
                      <a:pt x="49" y="6"/>
                      <a:pt x="49" y="3"/>
                      <a:pt x="47" y="1"/>
                    </a:cubicBezTo>
                    <a:cubicBezTo>
                      <a:pt x="46" y="0"/>
                      <a:pt x="44" y="0"/>
                      <a:pt x="43"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4"/>
              <p:cNvSpPr/>
              <p:nvPr/>
            </p:nvSpPr>
            <p:spPr>
              <a:xfrm>
                <a:off x="4795" y="3188"/>
                <a:ext cx="24" cy="44"/>
              </a:xfrm>
              <a:custGeom>
                <a:rect b="b" l="l" r="r" t="t"/>
                <a:pathLst>
                  <a:path extrusionOk="0" h="26" w="14">
                    <a:moveTo>
                      <a:pt x="0" y="0"/>
                    </a:moveTo>
                    <a:cubicBezTo>
                      <a:pt x="6" y="9"/>
                      <a:pt x="10" y="17"/>
                      <a:pt x="12" y="26"/>
                    </a:cubicBezTo>
                    <a:cubicBezTo>
                      <a:pt x="13" y="22"/>
                      <a:pt x="13" y="18"/>
                      <a:pt x="14" y="13"/>
                    </a:cubicBezTo>
                    <a:cubicBezTo>
                      <a:pt x="14" y="13"/>
                      <a:pt x="13" y="12"/>
                      <a:pt x="13" y="12"/>
                    </a:cubicBezTo>
                    <a:cubicBezTo>
                      <a:pt x="9" y="8"/>
                      <a:pt x="5" y="4"/>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4"/>
              <p:cNvSpPr/>
              <p:nvPr/>
            </p:nvSpPr>
            <p:spPr>
              <a:xfrm>
                <a:off x="4918" y="3207"/>
                <a:ext cx="45" cy="29"/>
              </a:xfrm>
              <a:custGeom>
                <a:rect b="b" l="l" r="r" t="t"/>
                <a:pathLst>
                  <a:path extrusionOk="0" h="17" w="26">
                    <a:moveTo>
                      <a:pt x="24" y="0"/>
                    </a:moveTo>
                    <a:cubicBezTo>
                      <a:pt x="21" y="0"/>
                      <a:pt x="14" y="1"/>
                      <a:pt x="6" y="2"/>
                    </a:cubicBezTo>
                    <a:cubicBezTo>
                      <a:pt x="5" y="7"/>
                      <a:pt x="3" y="12"/>
                      <a:pt x="0" y="17"/>
                    </a:cubicBezTo>
                    <a:cubicBezTo>
                      <a:pt x="8" y="15"/>
                      <a:pt x="16" y="14"/>
                      <a:pt x="24" y="14"/>
                    </a:cubicBezTo>
                    <a:cubicBezTo>
                      <a:pt x="26" y="6"/>
                      <a:pt x="26" y="0"/>
                      <a:pt x="26" y="0"/>
                    </a:cubicBezTo>
                    <a:cubicBezTo>
                      <a:pt x="26" y="0"/>
                      <a:pt x="25" y="0"/>
                      <a:pt x="2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4"/>
              <p:cNvSpPr/>
              <p:nvPr/>
            </p:nvSpPr>
            <p:spPr>
              <a:xfrm>
                <a:off x="4612" y="3627"/>
                <a:ext cx="633" cy="327"/>
              </a:xfrm>
              <a:custGeom>
                <a:rect b="b" l="l" r="r" t="t"/>
                <a:pathLst>
                  <a:path extrusionOk="0" h="191" w="370">
                    <a:moveTo>
                      <a:pt x="370" y="0"/>
                    </a:moveTo>
                    <a:cubicBezTo>
                      <a:pt x="370" y="120"/>
                      <a:pt x="304" y="191"/>
                      <a:pt x="222" y="191"/>
                    </a:cubicBezTo>
                    <a:cubicBezTo>
                      <a:pt x="194" y="191"/>
                      <a:pt x="165" y="180"/>
                      <a:pt x="137" y="160"/>
                    </a:cubicBezTo>
                    <a:cubicBezTo>
                      <a:pt x="137" y="154"/>
                      <a:pt x="137" y="154"/>
                      <a:pt x="137" y="154"/>
                    </a:cubicBezTo>
                    <a:cubicBezTo>
                      <a:pt x="131" y="151"/>
                      <a:pt x="126" y="148"/>
                      <a:pt x="121" y="144"/>
                    </a:cubicBezTo>
                    <a:cubicBezTo>
                      <a:pt x="93" y="164"/>
                      <a:pt x="63" y="175"/>
                      <a:pt x="36" y="175"/>
                    </a:cubicBezTo>
                    <a:cubicBezTo>
                      <a:pt x="29" y="175"/>
                      <a:pt x="22" y="174"/>
                      <a:pt x="15" y="173"/>
                    </a:cubicBezTo>
                    <a:cubicBezTo>
                      <a:pt x="10" y="175"/>
                      <a:pt x="5" y="178"/>
                      <a:pt x="0" y="180"/>
                    </a:cubicBezTo>
                    <a:cubicBezTo>
                      <a:pt x="16" y="187"/>
                      <a:pt x="33" y="191"/>
                      <a:pt x="52" y="191"/>
                    </a:cubicBezTo>
                    <a:cubicBezTo>
                      <a:pt x="79" y="191"/>
                      <a:pt x="109" y="180"/>
                      <a:pt x="137" y="160"/>
                    </a:cubicBezTo>
                    <a:cubicBezTo>
                      <a:pt x="165" y="180"/>
                      <a:pt x="194" y="191"/>
                      <a:pt x="222" y="191"/>
                    </a:cubicBezTo>
                    <a:cubicBezTo>
                      <a:pt x="304" y="191"/>
                      <a:pt x="370" y="120"/>
                      <a:pt x="370" y="0"/>
                    </a:cubicBezTo>
                    <a:cubicBezTo>
                      <a:pt x="370" y="0"/>
                      <a:pt x="370" y="0"/>
                      <a:pt x="37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4"/>
              <p:cNvSpPr/>
              <p:nvPr/>
            </p:nvSpPr>
            <p:spPr>
              <a:xfrm>
                <a:off x="4525" y="3872"/>
                <a:ext cx="113" cy="63"/>
              </a:xfrm>
              <a:custGeom>
                <a:rect b="b" l="l" r="r" t="t"/>
                <a:pathLst>
                  <a:path extrusionOk="0" h="37" w="66">
                    <a:moveTo>
                      <a:pt x="0" y="0"/>
                    </a:moveTo>
                    <a:cubicBezTo>
                      <a:pt x="15" y="16"/>
                      <a:pt x="32" y="29"/>
                      <a:pt x="51" y="37"/>
                    </a:cubicBezTo>
                    <a:cubicBezTo>
                      <a:pt x="56" y="35"/>
                      <a:pt x="61" y="32"/>
                      <a:pt x="66" y="30"/>
                    </a:cubicBezTo>
                    <a:cubicBezTo>
                      <a:pt x="42" y="26"/>
                      <a:pt x="19" y="16"/>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38" name="Google Shape;438;p4"/>
            <p:cNvGrpSpPr/>
            <p:nvPr/>
          </p:nvGrpSpPr>
          <p:grpSpPr>
            <a:xfrm>
              <a:off x="3674154" y="1686625"/>
              <a:ext cx="4813017" cy="4427936"/>
              <a:chOff x="1708" y="400"/>
              <a:chExt cx="4237" cy="3898"/>
            </a:xfrm>
          </p:grpSpPr>
          <p:sp>
            <p:nvSpPr>
              <p:cNvPr id="439" name="Google Shape;439;p4"/>
              <p:cNvSpPr/>
              <p:nvPr/>
            </p:nvSpPr>
            <p:spPr>
              <a:xfrm>
                <a:off x="4847" y="3494"/>
                <a:ext cx="398" cy="460"/>
              </a:xfrm>
              <a:custGeom>
                <a:rect b="b" l="l" r="r" t="t"/>
                <a:pathLst>
                  <a:path extrusionOk="0" h="269" w="233">
                    <a:moveTo>
                      <a:pt x="223" y="0"/>
                    </a:moveTo>
                    <a:cubicBezTo>
                      <a:pt x="220" y="4"/>
                      <a:pt x="216" y="7"/>
                      <a:pt x="213" y="11"/>
                    </a:cubicBezTo>
                    <a:cubicBezTo>
                      <a:pt x="215" y="27"/>
                      <a:pt x="217" y="44"/>
                      <a:pt x="217" y="62"/>
                    </a:cubicBezTo>
                    <a:cubicBezTo>
                      <a:pt x="217" y="62"/>
                      <a:pt x="217" y="62"/>
                      <a:pt x="217" y="62"/>
                    </a:cubicBezTo>
                    <a:cubicBezTo>
                      <a:pt x="217" y="62"/>
                      <a:pt x="217" y="62"/>
                      <a:pt x="217" y="62"/>
                    </a:cubicBezTo>
                    <a:cubicBezTo>
                      <a:pt x="217" y="182"/>
                      <a:pt x="151" y="253"/>
                      <a:pt x="69" y="253"/>
                    </a:cubicBezTo>
                    <a:cubicBezTo>
                      <a:pt x="47" y="253"/>
                      <a:pt x="23" y="245"/>
                      <a:pt x="0" y="232"/>
                    </a:cubicBezTo>
                    <a:cubicBezTo>
                      <a:pt x="0" y="238"/>
                      <a:pt x="0" y="238"/>
                      <a:pt x="0" y="238"/>
                    </a:cubicBezTo>
                    <a:cubicBezTo>
                      <a:pt x="28" y="258"/>
                      <a:pt x="57" y="269"/>
                      <a:pt x="85" y="269"/>
                    </a:cubicBezTo>
                    <a:cubicBezTo>
                      <a:pt x="167" y="269"/>
                      <a:pt x="233" y="198"/>
                      <a:pt x="233" y="78"/>
                    </a:cubicBezTo>
                    <a:cubicBezTo>
                      <a:pt x="233" y="51"/>
                      <a:pt x="229" y="24"/>
                      <a:pt x="22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4"/>
              <p:cNvSpPr/>
              <p:nvPr/>
            </p:nvSpPr>
            <p:spPr>
              <a:xfrm>
                <a:off x="5120" y="3309"/>
                <a:ext cx="108" cy="204"/>
              </a:xfrm>
              <a:custGeom>
                <a:rect b="b" l="l" r="r" t="t"/>
                <a:pathLst>
                  <a:path extrusionOk="0" h="119" w="63">
                    <a:moveTo>
                      <a:pt x="0" y="0"/>
                    </a:moveTo>
                    <a:cubicBezTo>
                      <a:pt x="26" y="29"/>
                      <a:pt x="45" y="71"/>
                      <a:pt x="53" y="119"/>
                    </a:cubicBezTo>
                    <a:cubicBezTo>
                      <a:pt x="56" y="115"/>
                      <a:pt x="60" y="112"/>
                      <a:pt x="63" y="108"/>
                    </a:cubicBezTo>
                    <a:cubicBezTo>
                      <a:pt x="51" y="62"/>
                      <a:pt x="29" y="24"/>
                      <a:pt x="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4"/>
              <p:cNvSpPr/>
              <p:nvPr/>
            </p:nvSpPr>
            <p:spPr>
              <a:xfrm>
                <a:off x="5343" y="3000"/>
                <a:ext cx="330" cy="415"/>
              </a:xfrm>
              <a:custGeom>
                <a:rect b="b" l="l" r="r" t="t"/>
                <a:pathLst>
                  <a:path extrusionOk="0" h="243" w="193">
                    <a:moveTo>
                      <a:pt x="39" y="159"/>
                    </a:moveTo>
                    <a:cubicBezTo>
                      <a:pt x="26" y="177"/>
                      <a:pt x="13" y="195"/>
                      <a:pt x="0" y="212"/>
                    </a:cubicBezTo>
                    <a:cubicBezTo>
                      <a:pt x="19" y="231"/>
                      <a:pt x="46" y="242"/>
                      <a:pt x="77" y="243"/>
                    </a:cubicBezTo>
                    <a:cubicBezTo>
                      <a:pt x="77" y="188"/>
                      <a:pt x="77" y="188"/>
                      <a:pt x="77" y="188"/>
                    </a:cubicBezTo>
                    <a:cubicBezTo>
                      <a:pt x="39" y="159"/>
                      <a:pt x="39" y="159"/>
                      <a:pt x="39" y="159"/>
                    </a:cubicBezTo>
                    <a:moveTo>
                      <a:pt x="64" y="121"/>
                    </a:moveTo>
                    <a:cubicBezTo>
                      <a:pt x="58" y="131"/>
                      <a:pt x="51" y="141"/>
                      <a:pt x="45" y="150"/>
                    </a:cubicBezTo>
                    <a:cubicBezTo>
                      <a:pt x="77" y="175"/>
                      <a:pt x="77" y="175"/>
                      <a:pt x="77" y="175"/>
                    </a:cubicBezTo>
                    <a:cubicBezTo>
                      <a:pt x="77" y="131"/>
                      <a:pt x="77" y="131"/>
                      <a:pt x="77" y="131"/>
                    </a:cubicBezTo>
                    <a:cubicBezTo>
                      <a:pt x="64" y="121"/>
                      <a:pt x="64" y="121"/>
                      <a:pt x="64" y="121"/>
                    </a:cubicBezTo>
                    <a:moveTo>
                      <a:pt x="77" y="100"/>
                    </a:moveTo>
                    <a:cubicBezTo>
                      <a:pt x="75" y="104"/>
                      <a:pt x="72" y="108"/>
                      <a:pt x="70" y="112"/>
                    </a:cubicBezTo>
                    <a:cubicBezTo>
                      <a:pt x="77" y="118"/>
                      <a:pt x="77" y="118"/>
                      <a:pt x="77" y="118"/>
                    </a:cubicBezTo>
                    <a:cubicBezTo>
                      <a:pt x="77" y="100"/>
                      <a:pt x="77" y="100"/>
                      <a:pt x="77" y="100"/>
                    </a:cubicBezTo>
                    <a:moveTo>
                      <a:pt x="132" y="0"/>
                    </a:moveTo>
                    <a:cubicBezTo>
                      <a:pt x="123" y="19"/>
                      <a:pt x="113" y="38"/>
                      <a:pt x="103" y="56"/>
                    </a:cubicBezTo>
                    <a:cubicBezTo>
                      <a:pt x="114" y="47"/>
                      <a:pt x="114" y="47"/>
                      <a:pt x="114" y="47"/>
                    </a:cubicBezTo>
                    <a:cubicBezTo>
                      <a:pt x="115" y="46"/>
                      <a:pt x="116" y="46"/>
                      <a:pt x="118" y="46"/>
                    </a:cubicBezTo>
                    <a:cubicBezTo>
                      <a:pt x="119" y="46"/>
                      <a:pt x="121" y="47"/>
                      <a:pt x="122" y="48"/>
                    </a:cubicBezTo>
                    <a:cubicBezTo>
                      <a:pt x="123" y="50"/>
                      <a:pt x="123" y="54"/>
                      <a:pt x="121" y="55"/>
                    </a:cubicBezTo>
                    <a:cubicBezTo>
                      <a:pt x="90" y="79"/>
                      <a:pt x="90" y="79"/>
                      <a:pt x="90" y="79"/>
                    </a:cubicBezTo>
                    <a:cubicBezTo>
                      <a:pt x="89" y="80"/>
                      <a:pt x="88" y="82"/>
                      <a:pt x="88" y="83"/>
                    </a:cubicBezTo>
                    <a:cubicBezTo>
                      <a:pt x="88" y="118"/>
                      <a:pt x="88" y="118"/>
                      <a:pt x="88" y="118"/>
                    </a:cubicBezTo>
                    <a:cubicBezTo>
                      <a:pt x="133" y="83"/>
                      <a:pt x="133" y="83"/>
                      <a:pt x="133" y="83"/>
                    </a:cubicBezTo>
                    <a:cubicBezTo>
                      <a:pt x="134" y="82"/>
                      <a:pt x="135" y="82"/>
                      <a:pt x="137" y="82"/>
                    </a:cubicBezTo>
                    <a:cubicBezTo>
                      <a:pt x="138" y="82"/>
                      <a:pt x="140" y="83"/>
                      <a:pt x="141" y="84"/>
                    </a:cubicBezTo>
                    <a:cubicBezTo>
                      <a:pt x="142" y="86"/>
                      <a:pt x="142" y="89"/>
                      <a:pt x="140" y="91"/>
                    </a:cubicBezTo>
                    <a:cubicBezTo>
                      <a:pt x="88" y="131"/>
                      <a:pt x="88" y="131"/>
                      <a:pt x="88" y="131"/>
                    </a:cubicBezTo>
                    <a:cubicBezTo>
                      <a:pt x="88" y="175"/>
                      <a:pt x="88" y="175"/>
                      <a:pt x="88" y="175"/>
                    </a:cubicBezTo>
                    <a:cubicBezTo>
                      <a:pt x="153" y="125"/>
                      <a:pt x="153" y="125"/>
                      <a:pt x="153" y="125"/>
                    </a:cubicBezTo>
                    <a:cubicBezTo>
                      <a:pt x="154" y="124"/>
                      <a:pt x="155" y="124"/>
                      <a:pt x="157" y="124"/>
                    </a:cubicBezTo>
                    <a:cubicBezTo>
                      <a:pt x="158" y="124"/>
                      <a:pt x="160" y="124"/>
                      <a:pt x="161" y="126"/>
                    </a:cubicBezTo>
                    <a:cubicBezTo>
                      <a:pt x="162" y="128"/>
                      <a:pt x="162" y="131"/>
                      <a:pt x="160" y="133"/>
                    </a:cubicBezTo>
                    <a:cubicBezTo>
                      <a:pt x="88" y="188"/>
                      <a:pt x="88" y="188"/>
                      <a:pt x="88" y="188"/>
                    </a:cubicBezTo>
                    <a:cubicBezTo>
                      <a:pt x="88" y="243"/>
                      <a:pt x="88" y="243"/>
                      <a:pt x="88" y="243"/>
                    </a:cubicBezTo>
                    <a:cubicBezTo>
                      <a:pt x="146" y="241"/>
                      <a:pt x="193" y="202"/>
                      <a:pt x="193" y="143"/>
                    </a:cubicBezTo>
                    <a:cubicBezTo>
                      <a:pt x="193" y="94"/>
                      <a:pt x="161" y="40"/>
                      <a:pt x="132"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4"/>
              <p:cNvSpPr/>
              <p:nvPr/>
            </p:nvSpPr>
            <p:spPr>
              <a:xfrm>
                <a:off x="5293" y="2899"/>
                <a:ext cx="275" cy="463"/>
              </a:xfrm>
              <a:custGeom>
                <a:rect b="b" l="l" r="r" t="t"/>
                <a:pathLst>
                  <a:path extrusionOk="0" h="271" w="161">
                    <a:moveTo>
                      <a:pt x="119" y="138"/>
                    </a:moveTo>
                    <a:cubicBezTo>
                      <a:pt x="117" y="140"/>
                      <a:pt x="117" y="140"/>
                      <a:pt x="117" y="140"/>
                    </a:cubicBezTo>
                    <a:cubicBezTo>
                      <a:pt x="117" y="142"/>
                      <a:pt x="117" y="142"/>
                      <a:pt x="117" y="142"/>
                    </a:cubicBezTo>
                    <a:cubicBezTo>
                      <a:pt x="117" y="141"/>
                      <a:pt x="118" y="139"/>
                      <a:pt x="119" y="138"/>
                    </a:cubicBezTo>
                    <a:moveTo>
                      <a:pt x="111" y="0"/>
                    </a:moveTo>
                    <a:cubicBezTo>
                      <a:pt x="111" y="0"/>
                      <a:pt x="0" y="110"/>
                      <a:pt x="0" y="202"/>
                    </a:cubicBezTo>
                    <a:cubicBezTo>
                      <a:pt x="0" y="230"/>
                      <a:pt x="11" y="254"/>
                      <a:pt x="29" y="271"/>
                    </a:cubicBezTo>
                    <a:cubicBezTo>
                      <a:pt x="42" y="254"/>
                      <a:pt x="55" y="236"/>
                      <a:pt x="68" y="218"/>
                    </a:cubicBezTo>
                    <a:cubicBezTo>
                      <a:pt x="34" y="192"/>
                      <a:pt x="34" y="192"/>
                      <a:pt x="34" y="192"/>
                    </a:cubicBezTo>
                    <a:cubicBezTo>
                      <a:pt x="34" y="192"/>
                      <a:pt x="34" y="192"/>
                      <a:pt x="34" y="192"/>
                    </a:cubicBezTo>
                    <a:cubicBezTo>
                      <a:pt x="32" y="190"/>
                      <a:pt x="31" y="187"/>
                      <a:pt x="33" y="185"/>
                    </a:cubicBezTo>
                    <a:cubicBezTo>
                      <a:pt x="34" y="183"/>
                      <a:pt x="36" y="183"/>
                      <a:pt x="37" y="183"/>
                    </a:cubicBezTo>
                    <a:cubicBezTo>
                      <a:pt x="38" y="183"/>
                      <a:pt x="39" y="183"/>
                      <a:pt x="40" y="184"/>
                    </a:cubicBezTo>
                    <a:cubicBezTo>
                      <a:pt x="74" y="209"/>
                      <a:pt x="74" y="209"/>
                      <a:pt x="74" y="209"/>
                    </a:cubicBezTo>
                    <a:cubicBezTo>
                      <a:pt x="80" y="200"/>
                      <a:pt x="87" y="190"/>
                      <a:pt x="93" y="180"/>
                    </a:cubicBezTo>
                    <a:cubicBezTo>
                      <a:pt x="54" y="150"/>
                      <a:pt x="54" y="150"/>
                      <a:pt x="54" y="150"/>
                    </a:cubicBezTo>
                    <a:cubicBezTo>
                      <a:pt x="54" y="150"/>
                      <a:pt x="54" y="150"/>
                      <a:pt x="54" y="150"/>
                    </a:cubicBezTo>
                    <a:cubicBezTo>
                      <a:pt x="52" y="148"/>
                      <a:pt x="51" y="145"/>
                      <a:pt x="53" y="143"/>
                    </a:cubicBezTo>
                    <a:cubicBezTo>
                      <a:pt x="54" y="142"/>
                      <a:pt x="56" y="141"/>
                      <a:pt x="57" y="141"/>
                    </a:cubicBezTo>
                    <a:cubicBezTo>
                      <a:pt x="58" y="141"/>
                      <a:pt x="59" y="141"/>
                      <a:pt x="60" y="142"/>
                    </a:cubicBezTo>
                    <a:cubicBezTo>
                      <a:pt x="99" y="171"/>
                      <a:pt x="99" y="171"/>
                      <a:pt x="99" y="171"/>
                    </a:cubicBezTo>
                    <a:cubicBezTo>
                      <a:pt x="101" y="167"/>
                      <a:pt x="104" y="163"/>
                      <a:pt x="106" y="159"/>
                    </a:cubicBezTo>
                    <a:cubicBezTo>
                      <a:pt x="106" y="140"/>
                      <a:pt x="106" y="140"/>
                      <a:pt x="106" y="140"/>
                    </a:cubicBezTo>
                    <a:cubicBezTo>
                      <a:pt x="73" y="114"/>
                      <a:pt x="73" y="114"/>
                      <a:pt x="73" y="114"/>
                    </a:cubicBezTo>
                    <a:cubicBezTo>
                      <a:pt x="71" y="113"/>
                      <a:pt x="70" y="109"/>
                      <a:pt x="72" y="107"/>
                    </a:cubicBezTo>
                    <a:cubicBezTo>
                      <a:pt x="73" y="106"/>
                      <a:pt x="75" y="105"/>
                      <a:pt x="76" y="105"/>
                    </a:cubicBezTo>
                    <a:cubicBezTo>
                      <a:pt x="77" y="105"/>
                      <a:pt x="78" y="105"/>
                      <a:pt x="79" y="106"/>
                    </a:cubicBezTo>
                    <a:cubicBezTo>
                      <a:pt x="106" y="127"/>
                      <a:pt x="106" y="127"/>
                      <a:pt x="106" y="127"/>
                    </a:cubicBezTo>
                    <a:cubicBezTo>
                      <a:pt x="106" y="75"/>
                      <a:pt x="106" y="75"/>
                      <a:pt x="106" y="75"/>
                    </a:cubicBezTo>
                    <a:cubicBezTo>
                      <a:pt x="106" y="73"/>
                      <a:pt x="108" y="70"/>
                      <a:pt x="111" y="70"/>
                    </a:cubicBezTo>
                    <a:cubicBezTo>
                      <a:pt x="114" y="70"/>
                      <a:pt x="117" y="73"/>
                      <a:pt x="117" y="75"/>
                    </a:cubicBezTo>
                    <a:cubicBezTo>
                      <a:pt x="117" y="127"/>
                      <a:pt x="117" y="127"/>
                      <a:pt x="117" y="127"/>
                    </a:cubicBezTo>
                    <a:cubicBezTo>
                      <a:pt x="132" y="115"/>
                      <a:pt x="132" y="115"/>
                      <a:pt x="132" y="115"/>
                    </a:cubicBezTo>
                    <a:cubicBezTo>
                      <a:pt x="142" y="97"/>
                      <a:pt x="152" y="78"/>
                      <a:pt x="161" y="59"/>
                    </a:cubicBezTo>
                    <a:cubicBezTo>
                      <a:pt x="135" y="24"/>
                      <a:pt x="111" y="0"/>
                      <a:pt x="1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4"/>
              <p:cNvSpPr/>
              <p:nvPr/>
            </p:nvSpPr>
            <p:spPr>
              <a:xfrm>
                <a:off x="5474" y="3018"/>
                <a:ext cx="19" cy="105"/>
              </a:xfrm>
              <a:custGeom>
                <a:rect b="b" l="l" r="r" t="t"/>
                <a:pathLst>
                  <a:path extrusionOk="0" h="61" w="11">
                    <a:moveTo>
                      <a:pt x="5" y="0"/>
                    </a:moveTo>
                    <a:cubicBezTo>
                      <a:pt x="2" y="0"/>
                      <a:pt x="0" y="3"/>
                      <a:pt x="0" y="5"/>
                    </a:cubicBezTo>
                    <a:cubicBezTo>
                      <a:pt x="0" y="57"/>
                      <a:pt x="0" y="57"/>
                      <a:pt x="0" y="57"/>
                    </a:cubicBezTo>
                    <a:cubicBezTo>
                      <a:pt x="5" y="61"/>
                      <a:pt x="5" y="61"/>
                      <a:pt x="5" y="61"/>
                    </a:cubicBezTo>
                    <a:cubicBezTo>
                      <a:pt x="11" y="57"/>
                      <a:pt x="11" y="57"/>
                      <a:pt x="11" y="57"/>
                    </a:cubicBezTo>
                    <a:cubicBezTo>
                      <a:pt x="11" y="5"/>
                      <a:pt x="11" y="5"/>
                      <a:pt x="11" y="5"/>
                    </a:cubicBezTo>
                    <a:cubicBezTo>
                      <a:pt x="11" y="3"/>
                      <a:pt x="8" y="0"/>
                      <a:pt x="5"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4"/>
              <p:cNvSpPr/>
              <p:nvPr/>
            </p:nvSpPr>
            <p:spPr>
              <a:xfrm>
                <a:off x="5474" y="3142"/>
                <a:ext cx="19" cy="66"/>
              </a:xfrm>
              <a:custGeom>
                <a:rect b="b" l="l" r="r" t="t"/>
                <a:pathLst>
                  <a:path extrusionOk="0" h="39" w="11">
                    <a:moveTo>
                      <a:pt x="11" y="0"/>
                    </a:moveTo>
                    <a:cubicBezTo>
                      <a:pt x="7" y="6"/>
                      <a:pt x="4" y="11"/>
                      <a:pt x="0" y="17"/>
                    </a:cubicBezTo>
                    <a:cubicBezTo>
                      <a:pt x="0" y="35"/>
                      <a:pt x="0" y="35"/>
                      <a:pt x="0" y="35"/>
                    </a:cubicBezTo>
                    <a:cubicBezTo>
                      <a:pt x="5" y="39"/>
                      <a:pt x="5" y="39"/>
                      <a:pt x="5" y="39"/>
                    </a:cubicBezTo>
                    <a:cubicBezTo>
                      <a:pt x="11" y="35"/>
                      <a:pt x="11" y="35"/>
                      <a:pt x="11" y="35"/>
                    </a:cubicBezTo>
                    <a:cubicBezTo>
                      <a:pt x="11" y="0"/>
                      <a:pt x="11" y="0"/>
                      <a:pt x="1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4"/>
              <p:cNvSpPr/>
              <p:nvPr/>
            </p:nvSpPr>
            <p:spPr>
              <a:xfrm>
                <a:off x="5474" y="3138"/>
                <a:ext cx="19" cy="33"/>
              </a:xfrm>
              <a:custGeom>
                <a:rect b="b" l="l" r="r" t="t"/>
                <a:pathLst>
                  <a:path extrusionOk="0" h="19" w="11">
                    <a:moveTo>
                      <a:pt x="11" y="0"/>
                    </a:moveTo>
                    <a:cubicBezTo>
                      <a:pt x="9" y="1"/>
                      <a:pt x="9" y="1"/>
                      <a:pt x="9" y="1"/>
                    </a:cubicBezTo>
                    <a:cubicBezTo>
                      <a:pt x="8" y="2"/>
                      <a:pt x="6" y="2"/>
                      <a:pt x="5" y="2"/>
                    </a:cubicBezTo>
                    <a:cubicBezTo>
                      <a:pt x="4" y="2"/>
                      <a:pt x="3" y="2"/>
                      <a:pt x="2" y="1"/>
                    </a:cubicBezTo>
                    <a:cubicBezTo>
                      <a:pt x="0" y="0"/>
                      <a:pt x="0" y="0"/>
                      <a:pt x="0" y="0"/>
                    </a:cubicBezTo>
                    <a:cubicBezTo>
                      <a:pt x="0" y="19"/>
                      <a:pt x="0" y="19"/>
                      <a:pt x="0" y="19"/>
                    </a:cubicBezTo>
                    <a:cubicBezTo>
                      <a:pt x="4" y="13"/>
                      <a:pt x="7" y="8"/>
                      <a:pt x="11" y="2"/>
                    </a:cubicBezTo>
                    <a:cubicBezTo>
                      <a:pt x="11" y="0"/>
                      <a:pt x="11" y="0"/>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4"/>
              <p:cNvSpPr/>
              <p:nvPr/>
            </p:nvSpPr>
            <p:spPr>
              <a:xfrm>
                <a:off x="5474" y="3224"/>
                <a:ext cx="19" cy="294"/>
              </a:xfrm>
              <a:custGeom>
                <a:rect b="b" l="l" r="r" t="t"/>
                <a:pathLst>
                  <a:path extrusionOk="0" h="172" w="11">
                    <a:moveTo>
                      <a:pt x="11" y="57"/>
                    </a:moveTo>
                    <a:cubicBezTo>
                      <a:pt x="9" y="59"/>
                      <a:pt x="9" y="59"/>
                      <a:pt x="9" y="59"/>
                    </a:cubicBezTo>
                    <a:cubicBezTo>
                      <a:pt x="8" y="60"/>
                      <a:pt x="6" y="60"/>
                      <a:pt x="5" y="60"/>
                    </a:cubicBezTo>
                    <a:cubicBezTo>
                      <a:pt x="4" y="60"/>
                      <a:pt x="3" y="60"/>
                      <a:pt x="2" y="59"/>
                    </a:cubicBezTo>
                    <a:cubicBezTo>
                      <a:pt x="0" y="57"/>
                      <a:pt x="0" y="57"/>
                      <a:pt x="0" y="57"/>
                    </a:cubicBezTo>
                    <a:cubicBezTo>
                      <a:pt x="0" y="112"/>
                      <a:pt x="0" y="112"/>
                      <a:pt x="0" y="112"/>
                    </a:cubicBezTo>
                    <a:cubicBezTo>
                      <a:pt x="0" y="167"/>
                      <a:pt x="0" y="167"/>
                      <a:pt x="0" y="167"/>
                    </a:cubicBezTo>
                    <a:cubicBezTo>
                      <a:pt x="0" y="170"/>
                      <a:pt x="2" y="172"/>
                      <a:pt x="5" y="172"/>
                    </a:cubicBezTo>
                    <a:cubicBezTo>
                      <a:pt x="8" y="172"/>
                      <a:pt x="11" y="170"/>
                      <a:pt x="11" y="167"/>
                    </a:cubicBezTo>
                    <a:cubicBezTo>
                      <a:pt x="11" y="112"/>
                      <a:pt x="11" y="112"/>
                      <a:pt x="11" y="112"/>
                    </a:cubicBezTo>
                    <a:cubicBezTo>
                      <a:pt x="11" y="57"/>
                      <a:pt x="11" y="57"/>
                      <a:pt x="11" y="57"/>
                    </a:cubicBezTo>
                    <a:moveTo>
                      <a:pt x="11" y="0"/>
                    </a:moveTo>
                    <a:cubicBezTo>
                      <a:pt x="9" y="2"/>
                      <a:pt x="9" y="2"/>
                      <a:pt x="9" y="2"/>
                    </a:cubicBezTo>
                    <a:cubicBezTo>
                      <a:pt x="8" y="3"/>
                      <a:pt x="6" y="3"/>
                      <a:pt x="5" y="3"/>
                    </a:cubicBezTo>
                    <a:cubicBezTo>
                      <a:pt x="4" y="3"/>
                      <a:pt x="3" y="3"/>
                      <a:pt x="2" y="2"/>
                    </a:cubicBezTo>
                    <a:cubicBezTo>
                      <a:pt x="0" y="0"/>
                      <a:pt x="0" y="0"/>
                      <a:pt x="0" y="0"/>
                    </a:cubicBezTo>
                    <a:cubicBezTo>
                      <a:pt x="0" y="44"/>
                      <a:pt x="0" y="44"/>
                      <a:pt x="0" y="44"/>
                    </a:cubicBezTo>
                    <a:cubicBezTo>
                      <a:pt x="5" y="48"/>
                      <a:pt x="5" y="48"/>
                      <a:pt x="5" y="48"/>
                    </a:cubicBezTo>
                    <a:cubicBezTo>
                      <a:pt x="11" y="44"/>
                      <a:pt x="11" y="44"/>
                      <a:pt x="11" y="44"/>
                    </a:cubicBezTo>
                    <a:cubicBezTo>
                      <a:pt x="11" y="0"/>
                      <a:pt x="11" y="0"/>
                      <a:pt x="1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4"/>
              <p:cNvSpPr/>
              <p:nvPr/>
            </p:nvSpPr>
            <p:spPr>
              <a:xfrm>
                <a:off x="5409" y="3212"/>
                <a:ext cx="211" cy="114"/>
              </a:xfrm>
              <a:custGeom>
                <a:rect b="b" l="l" r="r" t="t"/>
                <a:pathLst>
                  <a:path extrusionOk="0" h="67" w="123">
                    <a:moveTo>
                      <a:pt x="118" y="0"/>
                    </a:moveTo>
                    <a:cubicBezTo>
                      <a:pt x="116" y="0"/>
                      <a:pt x="115" y="0"/>
                      <a:pt x="114" y="1"/>
                    </a:cubicBezTo>
                    <a:cubicBezTo>
                      <a:pt x="49" y="51"/>
                      <a:pt x="49" y="51"/>
                      <a:pt x="49" y="51"/>
                    </a:cubicBezTo>
                    <a:cubicBezTo>
                      <a:pt x="43" y="55"/>
                      <a:pt x="43" y="55"/>
                      <a:pt x="43" y="55"/>
                    </a:cubicBezTo>
                    <a:cubicBezTo>
                      <a:pt x="38" y="51"/>
                      <a:pt x="38" y="51"/>
                      <a:pt x="38" y="51"/>
                    </a:cubicBezTo>
                    <a:cubicBezTo>
                      <a:pt x="6" y="26"/>
                      <a:pt x="6" y="26"/>
                      <a:pt x="6" y="26"/>
                    </a:cubicBezTo>
                    <a:cubicBezTo>
                      <a:pt x="4" y="29"/>
                      <a:pt x="2" y="32"/>
                      <a:pt x="0" y="35"/>
                    </a:cubicBezTo>
                    <a:cubicBezTo>
                      <a:pt x="38" y="64"/>
                      <a:pt x="38" y="64"/>
                      <a:pt x="38" y="64"/>
                    </a:cubicBezTo>
                    <a:cubicBezTo>
                      <a:pt x="40" y="66"/>
                      <a:pt x="40" y="66"/>
                      <a:pt x="40" y="66"/>
                    </a:cubicBezTo>
                    <a:cubicBezTo>
                      <a:pt x="41" y="67"/>
                      <a:pt x="42" y="67"/>
                      <a:pt x="43" y="67"/>
                    </a:cubicBezTo>
                    <a:cubicBezTo>
                      <a:pt x="44" y="67"/>
                      <a:pt x="46" y="67"/>
                      <a:pt x="47" y="66"/>
                    </a:cubicBezTo>
                    <a:cubicBezTo>
                      <a:pt x="49" y="64"/>
                      <a:pt x="49" y="64"/>
                      <a:pt x="49" y="64"/>
                    </a:cubicBezTo>
                    <a:cubicBezTo>
                      <a:pt x="121" y="9"/>
                      <a:pt x="121" y="9"/>
                      <a:pt x="121" y="9"/>
                    </a:cubicBezTo>
                    <a:cubicBezTo>
                      <a:pt x="123" y="7"/>
                      <a:pt x="123" y="4"/>
                      <a:pt x="122" y="2"/>
                    </a:cubicBezTo>
                    <a:cubicBezTo>
                      <a:pt x="121" y="0"/>
                      <a:pt x="119" y="0"/>
                      <a:pt x="118"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4"/>
              <p:cNvSpPr/>
              <p:nvPr/>
            </p:nvSpPr>
            <p:spPr>
              <a:xfrm>
                <a:off x="5346" y="3212"/>
                <a:ext cx="74" cy="60"/>
              </a:xfrm>
              <a:custGeom>
                <a:rect b="b" l="l" r="r" t="t"/>
                <a:pathLst>
                  <a:path extrusionOk="0" h="35" w="43">
                    <a:moveTo>
                      <a:pt x="6" y="0"/>
                    </a:moveTo>
                    <a:cubicBezTo>
                      <a:pt x="5" y="0"/>
                      <a:pt x="3" y="0"/>
                      <a:pt x="2" y="2"/>
                    </a:cubicBezTo>
                    <a:cubicBezTo>
                      <a:pt x="0" y="4"/>
                      <a:pt x="1" y="7"/>
                      <a:pt x="3" y="9"/>
                    </a:cubicBezTo>
                    <a:cubicBezTo>
                      <a:pt x="3" y="9"/>
                      <a:pt x="3" y="9"/>
                      <a:pt x="3" y="9"/>
                    </a:cubicBezTo>
                    <a:cubicBezTo>
                      <a:pt x="37" y="35"/>
                      <a:pt x="37" y="35"/>
                      <a:pt x="37" y="35"/>
                    </a:cubicBezTo>
                    <a:cubicBezTo>
                      <a:pt x="39" y="32"/>
                      <a:pt x="41" y="29"/>
                      <a:pt x="43" y="26"/>
                    </a:cubicBezTo>
                    <a:cubicBezTo>
                      <a:pt x="9" y="1"/>
                      <a:pt x="9" y="1"/>
                      <a:pt x="9" y="1"/>
                    </a:cubicBezTo>
                    <a:cubicBezTo>
                      <a:pt x="8" y="0"/>
                      <a:pt x="7"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4"/>
              <p:cNvSpPr/>
              <p:nvPr/>
            </p:nvSpPr>
            <p:spPr>
              <a:xfrm>
                <a:off x="5452" y="3140"/>
                <a:ext cx="133" cy="89"/>
              </a:xfrm>
              <a:custGeom>
                <a:rect b="b" l="l" r="r" t="t"/>
                <a:pathLst>
                  <a:path extrusionOk="0" h="52" w="78">
                    <a:moveTo>
                      <a:pt x="73" y="0"/>
                    </a:moveTo>
                    <a:cubicBezTo>
                      <a:pt x="71" y="0"/>
                      <a:pt x="70" y="0"/>
                      <a:pt x="69" y="1"/>
                    </a:cubicBezTo>
                    <a:cubicBezTo>
                      <a:pt x="24" y="36"/>
                      <a:pt x="24" y="36"/>
                      <a:pt x="24" y="36"/>
                    </a:cubicBezTo>
                    <a:cubicBezTo>
                      <a:pt x="18" y="40"/>
                      <a:pt x="18" y="40"/>
                      <a:pt x="18" y="40"/>
                    </a:cubicBezTo>
                    <a:cubicBezTo>
                      <a:pt x="13" y="36"/>
                      <a:pt x="13" y="36"/>
                      <a:pt x="13" y="36"/>
                    </a:cubicBezTo>
                    <a:cubicBezTo>
                      <a:pt x="6" y="30"/>
                      <a:pt x="6" y="30"/>
                      <a:pt x="6" y="30"/>
                    </a:cubicBezTo>
                    <a:cubicBezTo>
                      <a:pt x="4" y="33"/>
                      <a:pt x="2" y="36"/>
                      <a:pt x="0" y="39"/>
                    </a:cubicBezTo>
                    <a:cubicBezTo>
                      <a:pt x="13" y="49"/>
                      <a:pt x="13" y="49"/>
                      <a:pt x="13" y="49"/>
                    </a:cubicBezTo>
                    <a:cubicBezTo>
                      <a:pt x="15" y="51"/>
                      <a:pt x="15" y="51"/>
                      <a:pt x="15" y="51"/>
                    </a:cubicBezTo>
                    <a:cubicBezTo>
                      <a:pt x="16" y="52"/>
                      <a:pt x="17" y="52"/>
                      <a:pt x="18" y="52"/>
                    </a:cubicBezTo>
                    <a:cubicBezTo>
                      <a:pt x="19" y="52"/>
                      <a:pt x="21" y="52"/>
                      <a:pt x="22" y="51"/>
                    </a:cubicBezTo>
                    <a:cubicBezTo>
                      <a:pt x="24" y="49"/>
                      <a:pt x="24" y="49"/>
                      <a:pt x="24" y="49"/>
                    </a:cubicBezTo>
                    <a:cubicBezTo>
                      <a:pt x="76" y="9"/>
                      <a:pt x="76" y="9"/>
                      <a:pt x="76" y="9"/>
                    </a:cubicBezTo>
                    <a:cubicBezTo>
                      <a:pt x="78" y="7"/>
                      <a:pt x="78" y="4"/>
                      <a:pt x="77" y="2"/>
                    </a:cubicBezTo>
                    <a:cubicBezTo>
                      <a:pt x="76" y="1"/>
                      <a:pt x="74" y="0"/>
                      <a:pt x="7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4"/>
              <p:cNvSpPr/>
              <p:nvPr/>
            </p:nvSpPr>
            <p:spPr>
              <a:xfrm>
                <a:off x="5380" y="3140"/>
                <a:ext cx="82" cy="67"/>
              </a:xfrm>
              <a:custGeom>
                <a:rect b="b" l="l" r="r" t="t"/>
                <a:pathLst>
                  <a:path extrusionOk="0" h="39" w="48">
                    <a:moveTo>
                      <a:pt x="6" y="0"/>
                    </a:moveTo>
                    <a:cubicBezTo>
                      <a:pt x="5" y="0"/>
                      <a:pt x="3" y="1"/>
                      <a:pt x="2" y="2"/>
                    </a:cubicBezTo>
                    <a:cubicBezTo>
                      <a:pt x="0" y="4"/>
                      <a:pt x="1" y="7"/>
                      <a:pt x="3" y="9"/>
                    </a:cubicBezTo>
                    <a:cubicBezTo>
                      <a:pt x="3" y="9"/>
                      <a:pt x="3" y="9"/>
                      <a:pt x="3" y="9"/>
                    </a:cubicBezTo>
                    <a:cubicBezTo>
                      <a:pt x="42" y="39"/>
                      <a:pt x="42" y="39"/>
                      <a:pt x="42" y="39"/>
                    </a:cubicBezTo>
                    <a:cubicBezTo>
                      <a:pt x="44" y="36"/>
                      <a:pt x="46" y="33"/>
                      <a:pt x="48" y="30"/>
                    </a:cubicBezTo>
                    <a:cubicBezTo>
                      <a:pt x="9" y="1"/>
                      <a:pt x="9" y="1"/>
                      <a:pt x="9" y="1"/>
                    </a:cubicBezTo>
                    <a:cubicBezTo>
                      <a:pt x="8" y="0"/>
                      <a:pt x="7"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4"/>
              <p:cNvSpPr/>
              <p:nvPr/>
            </p:nvSpPr>
            <p:spPr>
              <a:xfrm>
                <a:off x="5496" y="3078"/>
                <a:ext cx="57" cy="57"/>
              </a:xfrm>
              <a:custGeom>
                <a:rect b="b" l="l" r="r" t="t"/>
                <a:pathLst>
                  <a:path extrusionOk="0" h="33" w="33">
                    <a:moveTo>
                      <a:pt x="28" y="0"/>
                    </a:moveTo>
                    <a:cubicBezTo>
                      <a:pt x="26" y="0"/>
                      <a:pt x="25" y="0"/>
                      <a:pt x="24" y="1"/>
                    </a:cubicBezTo>
                    <a:cubicBezTo>
                      <a:pt x="13" y="10"/>
                      <a:pt x="13" y="10"/>
                      <a:pt x="13" y="10"/>
                    </a:cubicBezTo>
                    <a:cubicBezTo>
                      <a:pt x="8" y="18"/>
                      <a:pt x="4" y="26"/>
                      <a:pt x="0" y="33"/>
                    </a:cubicBezTo>
                    <a:cubicBezTo>
                      <a:pt x="31" y="9"/>
                      <a:pt x="31" y="9"/>
                      <a:pt x="31" y="9"/>
                    </a:cubicBezTo>
                    <a:cubicBezTo>
                      <a:pt x="33" y="8"/>
                      <a:pt x="33" y="4"/>
                      <a:pt x="32" y="2"/>
                    </a:cubicBezTo>
                    <a:cubicBezTo>
                      <a:pt x="31" y="1"/>
                      <a:pt x="29" y="0"/>
                      <a:pt x="28"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4"/>
              <p:cNvSpPr/>
              <p:nvPr/>
            </p:nvSpPr>
            <p:spPr>
              <a:xfrm>
                <a:off x="5413" y="3078"/>
                <a:ext cx="106" cy="64"/>
              </a:xfrm>
              <a:custGeom>
                <a:rect b="b" l="l" r="r" t="t"/>
                <a:pathLst>
                  <a:path extrusionOk="0" h="37" w="62">
                    <a:moveTo>
                      <a:pt x="6" y="0"/>
                    </a:moveTo>
                    <a:cubicBezTo>
                      <a:pt x="5" y="0"/>
                      <a:pt x="3" y="1"/>
                      <a:pt x="2" y="2"/>
                    </a:cubicBezTo>
                    <a:cubicBezTo>
                      <a:pt x="0" y="4"/>
                      <a:pt x="1" y="8"/>
                      <a:pt x="3" y="9"/>
                    </a:cubicBezTo>
                    <a:cubicBezTo>
                      <a:pt x="36" y="35"/>
                      <a:pt x="36" y="35"/>
                      <a:pt x="36" y="35"/>
                    </a:cubicBezTo>
                    <a:cubicBezTo>
                      <a:pt x="38" y="36"/>
                      <a:pt x="38" y="36"/>
                      <a:pt x="38" y="36"/>
                    </a:cubicBezTo>
                    <a:cubicBezTo>
                      <a:pt x="39" y="37"/>
                      <a:pt x="40" y="37"/>
                      <a:pt x="41" y="37"/>
                    </a:cubicBezTo>
                    <a:cubicBezTo>
                      <a:pt x="42" y="37"/>
                      <a:pt x="44" y="37"/>
                      <a:pt x="45" y="36"/>
                    </a:cubicBezTo>
                    <a:cubicBezTo>
                      <a:pt x="47" y="35"/>
                      <a:pt x="47" y="35"/>
                      <a:pt x="47" y="35"/>
                    </a:cubicBezTo>
                    <a:cubicBezTo>
                      <a:pt x="49" y="33"/>
                      <a:pt x="49" y="33"/>
                      <a:pt x="49" y="33"/>
                    </a:cubicBezTo>
                    <a:cubicBezTo>
                      <a:pt x="53" y="26"/>
                      <a:pt x="57" y="18"/>
                      <a:pt x="62" y="10"/>
                    </a:cubicBezTo>
                    <a:cubicBezTo>
                      <a:pt x="47" y="22"/>
                      <a:pt x="47" y="22"/>
                      <a:pt x="47" y="22"/>
                    </a:cubicBezTo>
                    <a:cubicBezTo>
                      <a:pt x="41" y="26"/>
                      <a:pt x="41" y="26"/>
                      <a:pt x="41" y="26"/>
                    </a:cubicBezTo>
                    <a:cubicBezTo>
                      <a:pt x="36" y="22"/>
                      <a:pt x="36" y="22"/>
                      <a:pt x="36" y="22"/>
                    </a:cubicBezTo>
                    <a:cubicBezTo>
                      <a:pt x="9" y="1"/>
                      <a:pt x="9" y="1"/>
                      <a:pt x="9" y="1"/>
                    </a:cubicBezTo>
                    <a:cubicBezTo>
                      <a:pt x="8" y="0"/>
                      <a:pt x="7" y="0"/>
                      <a:pt x="6"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4"/>
              <p:cNvSpPr/>
              <p:nvPr/>
            </p:nvSpPr>
            <p:spPr>
              <a:xfrm>
                <a:off x="1990" y="888"/>
                <a:ext cx="253" cy="359"/>
              </a:xfrm>
              <a:custGeom>
                <a:rect b="b" l="l" r="r" t="t"/>
                <a:pathLst>
                  <a:path extrusionOk="0" h="210" w="148">
                    <a:moveTo>
                      <a:pt x="111" y="0"/>
                    </a:moveTo>
                    <a:cubicBezTo>
                      <a:pt x="88" y="0"/>
                      <a:pt x="57" y="9"/>
                      <a:pt x="37" y="36"/>
                    </a:cubicBezTo>
                    <a:cubicBezTo>
                      <a:pt x="0" y="84"/>
                      <a:pt x="0" y="151"/>
                      <a:pt x="37" y="199"/>
                    </a:cubicBezTo>
                    <a:cubicBezTo>
                      <a:pt x="40" y="203"/>
                      <a:pt x="44" y="207"/>
                      <a:pt x="47" y="210"/>
                    </a:cubicBezTo>
                    <a:cubicBezTo>
                      <a:pt x="57" y="191"/>
                      <a:pt x="68" y="172"/>
                      <a:pt x="79" y="154"/>
                    </a:cubicBezTo>
                    <a:cubicBezTo>
                      <a:pt x="70" y="144"/>
                      <a:pt x="64" y="131"/>
                      <a:pt x="64" y="117"/>
                    </a:cubicBezTo>
                    <a:cubicBezTo>
                      <a:pt x="64" y="90"/>
                      <a:pt x="85" y="68"/>
                      <a:pt x="113" y="63"/>
                    </a:cubicBezTo>
                    <a:cubicBezTo>
                      <a:pt x="128" y="47"/>
                      <a:pt x="146" y="32"/>
                      <a:pt x="147" y="17"/>
                    </a:cubicBezTo>
                    <a:cubicBezTo>
                      <a:pt x="148" y="8"/>
                      <a:pt x="132" y="0"/>
                      <a:pt x="111"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4"/>
              <p:cNvSpPr/>
              <p:nvPr/>
            </p:nvSpPr>
            <p:spPr>
              <a:xfrm>
                <a:off x="2071" y="1151"/>
                <a:ext cx="172" cy="138"/>
              </a:xfrm>
              <a:custGeom>
                <a:rect b="b" l="l" r="r" t="t"/>
                <a:pathLst>
                  <a:path extrusionOk="0" h="81" w="101">
                    <a:moveTo>
                      <a:pt x="32" y="0"/>
                    </a:moveTo>
                    <a:cubicBezTo>
                      <a:pt x="21" y="18"/>
                      <a:pt x="10" y="37"/>
                      <a:pt x="0" y="56"/>
                    </a:cubicBezTo>
                    <a:cubicBezTo>
                      <a:pt x="20" y="74"/>
                      <a:pt x="44" y="81"/>
                      <a:pt x="64" y="81"/>
                    </a:cubicBezTo>
                    <a:cubicBezTo>
                      <a:pt x="85" y="81"/>
                      <a:pt x="101" y="73"/>
                      <a:pt x="100" y="64"/>
                    </a:cubicBezTo>
                    <a:cubicBezTo>
                      <a:pt x="99" y="49"/>
                      <a:pt x="81" y="34"/>
                      <a:pt x="66" y="18"/>
                    </a:cubicBezTo>
                    <a:cubicBezTo>
                      <a:pt x="53" y="16"/>
                      <a:pt x="41" y="9"/>
                      <a:pt x="3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4"/>
              <p:cNvSpPr/>
              <p:nvPr/>
            </p:nvSpPr>
            <p:spPr>
              <a:xfrm>
                <a:off x="2100" y="995"/>
                <a:ext cx="84" cy="156"/>
              </a:xfrm>
              <a:custGeom>
                <a:rect b="b" l="l" r="r" t="t"/>
                <a:pathLst>
                  <a:path extrusionOk="0" h="91" w="49">
                    <a:moveTo>
                      <a:pt x="49" y="0"/>
                    </a:moveTo>
                    <a:cubicBezTo>
                      <a:pt x="49" y="0"/>
                      <a:pt x="49" y="0"/>
                      <a:pt x="49" y="0"/>
                    </a:cubicBezTo>
                    <a:cubicBezTo>
                      <a:pt x="21" y="5"/>
                      <a:pt x="0" y="27"/>
                      <a:pt x="0" y="54"/>
                    </a:cubicBezTo>
                    <a:cubicBezTo>
                      <a:pt x="0" y="68"/>
                      <a:pt x="6" y="81"/>
                      <a:pt x="15" y="91"/>
                    </a:cubicBezTo>
                    <a:cubicBezTo>
                      <a:pt x="19" y="85"/>
                      <a:pt x="22" y="79"/>
                      <a:pt x="26" y="73"/>
                    </a:cubicBezTo>
                    <a:cubicBezTo>
                      <a:pt x="20" y="54"/>
                      <a:pt x="24" y="32"/>
                      <a:pt x="36" y="15"/>
                    </a:cubicBezTo>
                    <a:cubicBezTo>
                      <a:pt x="40" y="10"/>
                      <a:pt x="44" y="5"/>
                      <a:pt x="49"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4"/>
              <p:cNvSpPr/>
              <p:nvPr/>
            </p:nvSpPr>
            <p:spPr>
              <a:xfrm>
                <a:off x="2125" y="1120"/>
                <a:ext cx="59" cy="62"/>
              </a:xfrm>
              <a:custGeom>
                <a:rect b="b" l="l" r="r" t="t"/>
                <a:pathLst>
                  <a:path extrusionOk="0" h="36" w="34">
                    <a:moveTo>
                      <a:pt x="11" y="0"/>
                    </a:moveTo>
                    <a:cubicBezTo>
                      <a:pt x="7" y="6"/>
                      <a:pt x="4" y="12"/>
                      <a:pt x="0" y="18"/>
                    </a:cubicBezTo>
                    <a:cubicBezTo>
                      <a:pt x="9" y="27"/>
                      <a:pt x="21" y="34"/>
                      <a:pt x="34" y="36"/>
                    </a:cubicBezTo>
                    <a:cubicBezTo>
                      <a:pt x="34" y="36"/>
                      <a:pt x="34" y="36"/>
                      <a:pt x="34" y="36"/>
                    </a:cubicBezTo>
                    <a:cubicBezTo>
                      <a:pt x="29" y="31"/>
                      <a:pt x="25" y="26"/>
                      <a:pt x="21" y="20"/>
                    </a:cubicBezTo>
                    <a:cubicBezTo>
                      <a:pt x="17" y="14"/>
                      <a:pt x="13" y="7"/>
                      <a:pt x="11"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4"/>
              <p:cNvSpPr/>
              <p:nvPr/>
            </p:nvSpPr>
            <p:spPr>
              <a:xfrm>
                <a:off x="2042" y="1110"/>
                <a:ext cx="390" cy="359"/>
              </a:xfrm>
              <a:custGeom>
                <a:rect b="b" l="l" r="r" t="t"/>
                <a:pathLst>
                  <a:path extrusionOk="0" h="210" w="228">
                    <a:moveTo>
                      <a:pt x="147" y="79"/>
                    </a:moveTo>
                    <a:cubicBezTo>
                      <a:pt x="147" y="79"/>
                      <a:pt x="147" y="79"/>
                      <a:pt x="147" y="79"/>
                    </a:cubicBezTo>
                    <a:cubicBezTo>
                      <a:pt x="147" y="79"/>
                      <a:pt x="147" y="79"/>
                      <a:pt x="147" y="79"/>
                    </a:cubicBezTo>
                    <a:moveTo>
                      <a:pt x="148" y="71"/>
                    </a:moveTo>
                    <a:cubicBezTo>
                      <a:pt x="148" y="74"/>
                      <a:pt x="147" y="76"/>
                      <a:pt x="147" y="79"/>
                    </a:cubicBezTo>
                    <a:cubicBezTo>
                      <a:pt x="147" y="76"/>
                      <a:pt x="148" y="74"/>
                      <a:pt x="148" y="71"/>
                    </a:cubicBezTo>
                    <a:moveTo>
                      <a:pt x="148" y="71"/>
                    </a:moveTo>
                    <a:cubicBezTo>
                      <a:pt x="148" y="71"/>
                      <a:pt x="148" y="71"/>
                      <a:pt x="148" y="71"/>
                    </a:cubicBezTo>
                    <a:cubicBezTo>
                      <a:pt x="148" y="71"/>
                      <a:pt x="148" y="71"/>
                      <a:pt x="148" y="71"/>
                    </a:cubicBezTo>
                    <a:moveTo>
                      <a:pt x="148" y="71"/>
                    </a:moveTo>
                    <a:cubicBezTo>
                      <a:pt x="148" y="71"/>
                      <a:pt x="148" y="71"/>
                      <a:pt x="148" y="71"/>
                    </a:cubicBezTo>
                    <a:cubicBezTo>
                      <a:pt x="148" y="71"/>
                      <a:pt x="148" y="71"/>
                      <a:pt x="148" y="71"/>
                    </a:cubicBezTo>
                    <a:moveTo>
                      <a:pt x="164" y="0"/>
                    </a:moveTo>
                    <a:cubicBezTo>
                      <a:pt x="161" y="0"/>
                      <a:pt x="158" y="1"/>
                      <a:pt x="157" y="3"/>
                    </a:cubicBezTo>
                    <a:cubicBezTo>
                      <a:pt x="147" y="14"/>
                      <a:pt x="149" y="37"/>
                      <a:pt x="149" y="59"/>
                    </a:cubicBezTo>
                    <a:cubicBezTo>
                      <a:pt x="165" y="83"/>
                      <a:pt x="164" y="113"/>
                      <a:pt x="145" y="133"/>
                    </a:cubicBezTo>
                    <a:cubicBezTo>
                      <a:pt x="135" y="143"/>
                      <a:pt x="121" y="148"/>
                      <a:pt x="107" y="148"/>
                    </a:cubicBezTo>
                    <a:cubicBezTo>
                      <a:pt x="95" y="148"/>
                      <a:pt x="82" y="144"/>
                      <a:pt x="71" y="137"/>
                    </a:cubicBezTo>
                    <a:cubicBezTo>
                      <a:pt x="50" y="138"/>
                      <a:pt x="26" y="136"/>
                      <a:pt x="15" y="145"/>
                    </a:cubicBezTo>
                    <a:cubicBezTo>
                      <a:pt x="0" y="157"/>
                      <a:pt x="38" y="210"/>
                      <a:pt x="95" y="210"/>
                    </a:cubicBezTo>
                    <a:cubicBezTo>
                      <a:pt x="99" y="210"/>
                      <a:pt x="103" y="210"/>
                      <a:pt x="107" y="210"/>
                    </a:cubicBezTo>
                    <a:cubicBezTo>
                      <a:pt x="167" y="202"/>
                      <a:pt x="214" y="154"/>
                      <a:pt x="222" y="94"/>
                    </a:cubicBezTo>
                    <a:cubicBezTo>
                      <a:pt x="228" y="40"/>
                      <a:pt x="185" y="0"/>
                      <a:pt x="164"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4"/>
              <p:cNvSpPr/>
              <p:nvPr/>
            </p:nvSpPr>
            <p:spPr>
              <a:xfrm>
                <a:off x="2163" y="1211"/>
                <a:ext cx="161" cy="152"/>
              </a:xfrm>
              <a:custGeom>
                <a:rect b="b" l="l" r="r" t="t"/>
                <a:pathLst>
                  <a:path extrusionOk="0" h="89" w="94">
                    <a:moveTo>
                      <a:pt x="78" y="0"/>
                    </a:moveTo>
                    <a:cubicBezTo>
                      <a:pt x="78" y="4"/>
                      <a:pt x="77" y="8"/>
                      <a:pt x="77" y="12"/>
                    </a:cubicBezTo>
                    <a:cubicBezTo>
                      <a:pt x="77" y="12"/>
                      <a:pt x="77" y="12"/>
                      <a:pt x="77" y="12"/>
                    </a:cubicBezTo>
                    <a:cubicBezTo>
                      <a:pt x="77" y="12"/>
                      <a:pt x="77" y="12"/>
                      <a:pt x="77" y="12"/>
                    </a:cubicBezTo>
                    <a:cubicBezTo>
                      <a:pt x="77" y="12"/>
                      <a:pt x="77" y="12"/>
                      <a:pt x="77" y="12"/>
                    </a:cubicBezTo>
                    <a:cubicBezTo>
                      <a:pt x="77" y="12"/>
                      <a:pt x="77" y="12"/>
                      <a:pt x="77" y="12"/>
                    </a:cubicBezTo>
                    <a:cubicBezTo>
                      <a:pt x="77" y="15"/>
                      <a:pt x="76" y="17"/>
                      <a:pt x="76" y="20"/>
                    </a:cubicBezTo>
                    <a:cubicBezTo>
                      <a:pt x="76" y="20"/>
                      <a:pt x="76" y="20"/>
                      <a:pt x="76" y="20"/>
                    </a:cubicBezTo>
                    <a:cubicBezTo>
                      <a:pt x="76" y="20"/>
                      <a:pt x="76" y="20"/>
                      <a:pt x="76" y="20"/>
                    </a:cubicBezTo>
                    <a:cubicBezTo>
                      <a:pt x="76" y="20"/>
                      <a:pt x="76" y="20"/>
                      <a:pt x="76" y="20"/>
                    </a:cubicBezTo>
                    <a:cubicBezTo>
                      <a:pt x="72" y="49"/>
                      <a:pt x="49" y="72"/>
                      <a:pt x="21" y="76"/>
                    </a:cubicBezTo>
                    <a:cubicBezTo>
                      <a:pt x="14" y="77"/>
                      <a:pt x="7" y="78"/>
                      <a:pt x="0" y="78"/>
                    </a:cubicBezTo>
                    <a:cubicBezTo>
                      <a:pt x="0" y="78"/>
                      <a:pt x="0" y="78"/>
                      <a:pt x="0" y="78"/>
                    </a:cubicBezTo>
                    <a:cubicBezTo>
                      <a:pt x="11" y="85"/>
                      <a:pt x="24" y="89"/>
                      <a:pt x="36" y="89"/>
                    </a:cubicBezTo>
                    <a:cubicBezTo>
                      <a:pt x="50" y="89"/>
                      <a:pt x="64" y="84"/>
                      <a:pt x="74" y="74"/>
                    </a:cubicBezTo>
                    <a:cubicBezTo>
                      <a:pt x="93" y="54"/>
                      <a:pt x="94" y="24"/>
                      <a:pt x="78" y="0"/>
                    </a:cubicBezTo>
                    <a:cubicBezTo>
                      <a:pt x="78" y="0"/>
                      <a:pt x="78" y="0"/>
                      <a:pt x="78"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9" name="Google Shape;459;p4"/>
              <p:cNvSpPr/>
              <p:nvPr/>
            </p:nvSpPr>
            <p:spPr>
              <a:xfrm>
                <a:off x="4717" y="918"/>
                <a:ext cx="602" cy="224"/>
              </a:xfrm>
              <a:custGeom>
                <a:rect b="b" l="l" r="r" t="t"/>
                <a:pathLst>
                  <a:path extrusionOk="0" h="131" w="352">
                    <a:moveTo>
                      <a:pt x="352" y="0"/>
                    </a:moveTo>
                    <a:cubicBezTo>
                      <a:pt x="324" y="76"/>
                      <a:pt x="247" y="131"/>
                      <a:pt x="157" y="131"/>
                    </a:cubicBezTo>
                    <a:cubicBezTo>
                      <a:pt x="157" y="114"/>
                      <a:pt x="157" y="114"/>
                      <a:pt x="157" y="114"/>
                    </a:cubicBezTo>
                    <a:cubicBezTo>
                      <a:pt x="152" y="114"/>
                      <a:pt x="147" y="115"/>
                      <a:pt x="141" y="115"/>
                    </a:cubicBezTo>
                    <a:cubicBezTo>
                      <a:pt x="87" y="115"/>
                      <a:pt x="37" y="94"/>
                      <a:pt x="0" y="61"/>
                    </a:cubicBezTo>
                    <a:cubicBezTo>
                      <a:pt x="38" y="104"/>
                      <a:pt x="94" y="131"/>
                      <a:pt x="157" y="131"/>
                    </a:cubicBezTo>
                    <a:cubicBezTo>
                      <a:pt x="247" y="131"/>
                      <a:pt x="324" y="76"/>
                      <a:pt x="352" y="0"/>
                    </a:cubicBezTo>
                    <a:cubicBezTo>
                      <a:pt x="352" y="0"/>
                      <a:pt x="352" y="0"/>
                      <a:pt x="352"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4"/>
              <p:cNvSpPr/>
              <p:nvPr/>
            </p:nvSpPr>
            <p:spPr>
              <a:xfrm>
                <a:off x="5228" y="563"/>
                <a:ext cx="111" cy="355"/>
              </a:xfrm>
              <a:custGeom>
                <a:rect b="b" l="l" r="r" t="t"/>
                <a:pathLst>
                  <a:path extrusionOk="0" h="208" w="65">
                    <a:moveTo>
                      <a:pt x="0" y="0"/>
                    </a:moveTo>
                    <a:cubicBezTo>
                      <a:pt x="31" y="34"/>
                      <a:pt x="49" y="78"/>
                      <a:pt x="49" y="126"/>
                    </a:cubicBezTo>
                    <a:cubicBezTo>
                      <a:pt x="49" y="126"/>
                      <a:pt x="49" y="126"/>
                      <a:pt x="49" y="126"/>
                    </a:cubicBezTo>
                    <a:cubicBezTo>
                      <a:pt x="49" y="126"/>
                      <a:pt x="49" y="126"/>
                      <a:pt x="49" y="126"/>
                    </a:cubicBezTo>
                    <a:cubicBezTo>
                      <a:pt x="49" y="149"/>
                      <a:pt x="45" y="170"/>
                      <a:pt x="38" y="190"/>
                    </a:cubicBezTo>
                    <a:cubicBezTo>
                      <a:pt x="43" y="196"/>
                      <a:pt x="48" y="202"/>
                      <a:pt x="53" y="208"/>
                    </a:cubicBezTo>
                    <a:cubicBezTo>
                      <a:pt x="61" y="187"/>
                      <a:pt x="65" y="165"/>
                      <a:pt x="65" y="142"/>
                    </a:cubicBezTo>
                    <a:cubicBezTo>
                      <a:pt x="65" y="86"/>
                      <a:pt x="40" y="35"/>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4"/>
              <p:cNvSpPr/>
              <p:nvPr/>
            </p:nvSpPr>
            <p:spPr>
              <a:xfrm>
                <a:off x="4985" y="888"/>
                <a:ext cx="334" cy="254"/>
              </a:xfrm>
              <a:custGeom>
                <a:rect b="b" l="l" r="r" t="t"/>
                <a:pathLst>
                  <a:path extrusionOk="0" h="149" w="195">
                    <a:moveTo>
                      <a:pt x="180" y="0"/>
                    </a:moveTo>
                    <a:cubicBezTo>
                      <a:pt x="154" y="72"/>
                      <a:pt x="84" y="126"/>
                      <a:pt x="0" y="132"/>
                    </a:cubicBezTo>
                    <a:cubicBezTo>
                      <a:pt x="0" y="149"/>
                      <a:pt x="0" y="149"/>
                      <a:pt x="0" y="149"/>
                    </a:cubicBezTo>
                    <a:cubicBezTo>
                      <a:pt x="90" y="149"/>
                      <a:pt x="167" y="94"/>
                      <a:pt x="195" y="18"/>
                    </a:cubicBezTo>
                    <a:cubicBezTo>
                      <a:pt x="190" y="12"/>
                      <a:pt x="185" y="6"/>
                      <a:pt x="180" y="0"/>
                    </a:cubicBezTo>
                  </a:path>
                </a:pathLst>
              </a:custGeom>
              <a:solidFill>
                <a:srgbClr val="0E2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4"/>
              <p:cNvSpPr/>
              <p:nvPr/>
            </p:nvSpPr>
            <p:spPr>
              <a:xfrm>
                <a:off x="4978" y="400"/>
                <a:ext cx="9" cy="45"/>
              </a:xfrm>
              <a:custGeom>
                <a:rect b="b" l="l" r="r" t="t"/>
                <a:pathLst>
                  <a:path extrusionOk="0" h="26" w="5">
                    <a:moveTo>
                      <a:pt x="5" y="0"/>
                    </a:moveTo>
                    <a:cubicBezTo>
                      <a:pt x="5" y="0"/>
                      <a:pt x="3" y="4"/>
                      <a:pt x="0" y="11"/>
                    </a:cubicBezTo>
                    <a:cubicBezTo>
                      <a:pt x="1" y="15"/>
                      <a:pt x="1" y="20"/>
                      <a:pt x="1" y="26"/>
                    </a:cubicBezTo>
                    <a:cubicBezTo>
                      <a:pt x="3" y="26"/>
                      <a:pt x="4" y="26"/>
                      <a:pt x="5" y="26"/>
                    </a:cubicBezTo>
                    <a:cubicBezTo>
                      <a:pt x="5" y="0"/>
                      <a:pt x="5" y="0"/>
                      <a:pt x="5" y="0"/>
                    </a:cubicBezTo>
                    <a:cubicBezTo>
                      <a:pt x="5" y="0"/>
                      <a:pt x="5" y="0"/>
                      <a:pt x="5"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4"/>
              <p:cNvSpPr/>
              <p:nvPr/>
            </p:nvSpPr>
            <p:spPr>
              <a:xfrm>
                <a:off x="4987" y="400"/>
                <a:ext cx="17" cy="46"/>
              </a:xfrm>
              <a:custGeom>
                <a:rect b="b" l="l" r="r" t="t"/>
                <a:pathLst>
                  <a:path extrusionOk="0" h="27" w="10">
                    <a:moveTo>
                      <a:pt x="0" y="0"/>
                    </a:moveTo>
                    <a:cubicBezTo>
                      <a:pt x="0" y="26"/>
                      <a:pt x="0" y="26"/>
                      <a:pt x="0" y="26"/>
                    </a:cubicBezTo>
                    <a:cubicBezTo>
                      <a:pt x="3" y="26"/>
                      <a:pt x="6" y="26"/>
                      <a:pt x="9" y="27"/>
                    </a:cubicBezTo>
                    <a:cubicBezTo>
                      <a:pt x="9" y="26"/>
                      <a:pt x="10" y="26"/>
                      <a:pt x="10" y="25"/>
                    </a:cubicBezTo>
                    <a:cubicBezTo>
                      <a:pt x="7" y="10"/>
                      <a:pt x="0" y="0"/>
                      <a:pt x="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4"/>
              <p:cNvSpPr/>
              <p:nvPr/>
            </p:nvSpPr>
            <p:spPr>
              <a:xfrm>
                <a:off x="5055" y="443"/>
                <a:ext cx="34" cy="22"/>
              </a:xfrm>
              <a:custGeom>
                <a:rect b="b" l="l" r="r" t="t"/>
                <a:pathLst>
                  <a:path extrusionOk="0" h="13" w="20">
                    <a:moveTo>
                      <a:pt x="20" y="0"/>
                    </a:moveTo>
                    <a:cubicBezTo>
                      <a:pt x="20" y="0"/>
                      <a:pt x="11" y="2"/>
                      <a:pt x="0" y="8"/>
                    </a:cubicBezTo>
                    <a:cubicBezTo>
                      <a:pt x="5" y="9"/>
                      <a:pt x="10" y="11"/>
                      <a:pt x="16" y="13"/>
                    </a:cubicBezTo>
                    <a:cubicBezTo>
                      <a:pt x="19" y="5"/>
                      <a:pt x="20" y="0"/>
                      <a:pt x="20"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4"/>
              <p:cNvSpPr/>
              <p:nvPr/>
            </p:nvSpPr>
            <p:spPr>
              <a:xfrm>
                <a:off x="5036" y="402"/>
                <a:ext cx="48" cy="24"/>
              </a:xfrm>
              <a:custGeom>
                <a:rect b="b" l="l" r="r" t="t"/>
                <a:pathLst>
                  <a:path extrusionOk="0" h="14" w="28">
                    <a:moveTo>
                      <a:pt x="23" y="0"/>
                    </a:moveTo>
                    <a:cubicBezTo>
                      <a:pt x="23" y="0"/>
                      <a:pt x="22" y="0"/>
                      <a:pt x="22" y="0"/>
                    </a:cubicBezTo>
                    <a:cubicBezTo>
                      <a:pt x="13" y="3"/>
                      <a:pt x="6" y="8"/>
                      <a:pt x="0" y="13"/>
                    </a:cubicBezTo>
                    <a:cubicBezTo>
                      <a:pt x="9" y="9"/>
                      <a:pt x="15" y="8"/>
                      <a:pt x="15" y="8"/>
                    </a:cubicBezTo>
                    <a:cubicBezTo>
                      <a:pt x="15" y="8"/>
                      <a:pt x="15" y="8"/>
                      <a:pt x="15" y="8"/>
                    </a:cubicBezTo>
                    <a:cubicBezTo>
                      <a:pt x="15" y="8"/>
                      <a:pt x="15" y="8"/>
                      <a:pt x="15" y="8"/>
                    </a:cubicBezTo>
                    <a:cubicBezTo>
                      <a:pt x="15" y="8"/>
                      <a:pt x="15" y="10"/>
                      <a:pt x="13" y="14"/>
                    </a:cubicBezTo>
                    <a:cubicBezTo>
                      <a:pt x="17" y="12"/>
                      <a:pt x="21" y="10"/>
                      <a:pt x="25" y="9"/>
                    </a:cubicBezTo>
                    <a:cubicBezTo>
                      <a:pt x="27" y="8"/>
                      <a:pt x="28" y="5"/>
                      <a:pt x="27" y="3"/>
                    </a:cubicBezTo>
                    <a:cubicBezTo>
                      <a:pt x="27" y="1"/>
                      <a:pt x="25" y="0"/>
                      <a:pt x="23" y="0"/>
                    </a:cubicBezTo>
                  </a:path>
                </a:pathLst>
              </a:custGeom>
              <a:solidFill>
                <a:srgbClr val="75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4"/>
              <p:cNvSpPr/>
              <p:nvPr/>
            </p:nvSpPr>
            <p:spPr>
              <a:xfrm>
                <a:off x="1708" y="1527"/>
                <a:ext cx="927" cy="920"/>
              </a:xfrm>
              <a:custGeom>
                <a:rect b="b" l="l" r="r" t="t"/>
                <a:pathLst>
                  <a:path extrusionOk="0" h="538" w="542">
                    <a:moveTo>
                      <a:pt x="487" y="23"/>
                    </a:moveTo>
                    <a:cubicBezTo>
                      <a:pt x="487" y="0"/>
                      <a:pt x="487" y="0"/>
                      <a:pt x="487" y="0"/>
                    </a:cubicBezTo>
                    <a:cubicBezTo>
                      <a:pt x="55" y="0"/>
                      <a:pt x="55" y="0"/>
                      <a:pt x="55" y="0"/>
                    </a:cubicBezTo>
                    <a:cubicBezTo>
                      <a:pt x="40" y="0"/>
                      <a:pt x="26" y="6"/>
                      <a:pt x="16" y="16"/>
                    </a:cubicBezTo>
                    <a:cubicBezTo>
                      <a:pt x="6" y="26"/>
                      <a:pt x="0" y="40"/>
                      <a:pt x="0" y="55"/>
                    </a:cubicBezTo>
                    <a:cubicBezTo>
                      <a:pt x="0" y="89"/>
                      <a:pt x="0" y="89"/>
                      <a:pt x="0" y="89"/>
                    </a:cubicBezTo>
                    <a:cubicBezTo>
                      <a:pt x="0" y="104"/>
                      <a:pt x="6" y="118"/>
                      <a:pt x="16" y="128"/>
                    </a:cubicBezTo>
                    <a:cubicBezTo>
                      <a:pt x="26" y="138"/>
                      <a:pt x="40" y="144"/>
                      <a:pt x="55" y="144"/>
                    </a:cubicBezTo>
                    <a:cubicBezTo>
                      <a:pt x="55" y="144"/>
                      <a:pt x="55" y="144"/>
                      <a:pt x="55" y="144"/>
                    </a:cubicBezTo>
                    <a:cubicBezTo>
                      <a:pt x="55" y="121"/>
                      <a:pt x="55" y="121"/>
                      <a:pt x="55" y="121"/>
                    </a:cubicBezTo>
                    <a:cubicBezTo>
                      <a:pt x="32" y="121"/>
                      <a:pt x="32" y="121"/>
                      <a:pt x="32" y="121"/>
                    </a:cubicBezTo>
                    <a:cubicBezTo>
                      <a:pt x="32" y="494"/>
                      <a:pt x="32" y="494"/>
                      <a:pt x="32" y="494"/>
                    </a:cubicBezTo>
                    <a:cubicBezTo>
                      <a:pt x="32" y="506"/>
                      <a:pt x="37" y="517"/>
                      <a:pt x="45" y="525"/>
                    </a:cubicBezTo>
                    <a:cubicBezTo>
                      <a:pt x="53" y="533"/>
                      <a:pt x="64" y="538"/>
                      <a:pt x="76" y="538"/>
                    </a:cubicBezTo>
                    <a:cubicBezTo>
                      <a:pt x="465" y="538"/>
                      <a:pt x="465" y="538"/>
                      <a:pt x="465" y="538"/>
                    </a:cubicBezTo>
                    <a:cubicBezTo>
                      <a:pt x="477" y="538"/>
                      <a:pt x="488" y="533"/>
                      <a:pt x="496" y="525"/>
                    </a:cubicBezTo>
                    <a:cubicBezTo>
                      <a:pt x="504" y="517"/>
                      <a:pt x="509" y="506"/>
                      <a:pt x="509" y="494"/>
                    </a:cubicBezTo>
                    <a:cubicBezTo>
                      <a:pt x="509" y="121"/>
                      <a:pt x="509" y="121"/>
                      <a:pt x="509" y="121"/>
                    </a:cubicBezTo>
                    <a:cubicBezTo>
                      <a:pt x="486" y="121"/>
                      <a:pt x="486" y="121"/>
                      <a:pt x="486" y="121"/>
                    </a:cubicBezTo>
                    <a:cubicBezTo>
                      <a:pt x="486" y="144"/>
                      <a:pt x="486" y="144"/>
                      <a:pt x="486" y="144"/>
                    </a:cubicBezTo>
                    <a:cubicBezTo>
                      <a:pt x="487" y="144"/>
                      <a:pt x="487" y="144"/>
                      <a:pt x="487" y="144"/>
                    </a:cubicBezTo>
                    <a:cubicBezTo>
                      <a:pt x="502" y="144"/>
                      <a:pt x="516" y="138"/>
                      <a:pt x="526" y="128"/>
                    </a:cubicBezTo>
                    <a:cubicBezTo>
                      <a:pt x="535" y="118"/>
                      <a:pt x="542" y="104"/>
                      <a:pt x="542" y="89"/>
                    </a:cubicBezTo>
                    <a:cubicBezTo>
                      <a:pt x="542" y="55"/>
                      <a:pt x="542" y="55"/>
                      <a:pt x="542" y="55"/>
                    </a:cubicBezTo>
                    <a:cubicBezTo>
                      <a:pt x="542" y="40"/>
                      <a:pt x="535" y="26"/>
                      <a:pt x="526" y="16"/>
                    </a:cubicBezTo>
                    <a:cubicBezTo>
                      <a:pt x="516" y="6"/>
                      <a:pt x="502" y="0"/>
                      <a:pt x="487" y="0"/>
                    </a:cubicBezTo>
                    <a:cubicBezTo>
                      <a:pt x="487" y="23"/>
                      <a:pt x="487" y="23"/>
                      <a:pt x="487" y="23"/>
                    </a:cubicBezTo>
                    <a:cubicBezTo>
                      <a:pt x="487" y="47"/>
                      <a:pt x="487" y="47"/>
                      <a:pt x="487" y="47"/>
                    </a:cubicBezTo>
                    <a:cubicBezTo>
                      <a:pt x="489" y="47"/>
                      <a:pt x="491" y="48"/>
                      <a:pt x="493" y="49"/>
                    </a:cubicBezTo>
                    <a:cubicBezTo>
                      <a:pt x="494" y="51"/>
                      <a:pt x="495" y="53"/>
                      <a:pt x="495" y="55"/>
                    </a:cubicBezTo>
                    <a:cubicBezTo>
                      <a:pt x="495" y="89"/>
                      <a:pt x="495" y="89"/>
                      <a:pt x="495" y="89"/>
                    </a:cubicBezTo>
                    <a:cubicBezTo>
                      <a:pt x="495" y="92"/>
                      <a:pt x="494" y="94"/>
                      <a:pt x="493" y="95"/>
                    </a:cubicBezTo>
                    <a:cubicBezTo>
                      <a:pt x="491" y="97"/>
                      <a:pt x="489" y="98"/>
                      <a:pt x="487" y="98"/>
                    </a:cubicBezTo>
                    <a:cubicBezTo>
                      <a:pt x="486" y="98"/>
                      <a:pt x="486" y="98"/>
                      <a:pt x="486" y="98"/>
                    </a:cubicBezTo>
                    <a:cubicBezTo>
                      <a:pt x="463" y="98"/>
                      <a:pt x="463" y="98"/>
                      <a:pt x="463" y="98"/>
                    </a:cubicBezTo>
                    <a:cubicBezTo>
                      <a:pt x="463" y="494"/>
                      <a:pt x="463" y="494"/>
                      <a:pt x="463" y="494"/>
                    </a:cubicBezTo>
                    <a:cubicBezTo>
                      <a:pt x="465" y="494"/>
                      <a:pt x="465" y="494"/>
                      <a:pt x="465" y="494"/>
                    </a:cubicBezTo>
                    <a:cubicBezTo>
                      <a:pt x="463" y="492"/>
                      <a:pt x="463" y="492"/>
                      <a:pt x="463" y="492"/>
                    </a:cubicBezTo>
                    <a:cubicBezTo>
                      <a:pt x="463" y="493"/>
                      <a:pt x="463" y="493"/>
                      <a:pt x="463" y="494"/>
                    </a:cubicBezTo>
                    <a:cubicBezTo>
                      <a:pt x="465" y="494"/>
                      <a:pt x="465" y="494"/>
                      <a:pt x="465" y="494"/>
                    </a:cubicBezTo>
                    <a:cubicBezTo>
                      <a:pt x="463" y="492"/>
                      <a:pt x="463" y="492"/>
                      <a:pt x="463" y="492"/>
                    </a:cubicBezTo>
                    <a:cubicBezTo>
                      <a:pt x="465" y="494"/>
                      <a:pt x="465" y="494"/>
                      <a:pt x="465" y="494"/>
                    </a:cubicBezTo>
                    <a:cubicBezTo>
                      <a:pt x="465" y="491"/>
                      <a:pt x="465" y="491"/>
                      <a:pt x="465" y="491"/>
                    </a:cubicBezTo>
                    <a:cubicBezTo>
                      <a:pt x="465" y="491"/>
                      <a:pt x="464" y="492"/>
                      <a:pt x="463" y="492"/>
                    </a:cubicBezTo>
                    <a:cubicBezTo>
                      <a:pt x="465" y="494"/>
                      <a:pt x="465" y="494"/>
                      <a:pt x="465" y="494"/>
                    </a:cubicBezTo>
                    <a:cubicBezTo>
                      <a:pt x="465" y="491"/>
                      <a:pt x="465" y="491"/>
                      <a:pt x="465" y="491"/>
                    </a:cubicBezTo>
                    <a:cubicBezTo>
                      <a:pt x="76" y="491"/>
                      <a:pt x="76" y="491"/>
                      <a:pt x="76" y="491"/>
                    </a:cubicBezTo>
                    <a:cubicBezTo>
                      <a:pt x="76" y="494"/>
                      <a:pt x="76" y="494"/>
                      <a:pt x="76" y="494"/>
                    </a:cubicBezTo>
                    <a:cubicBezTo>
                      <a:pt x="78" y="492"/>
                      <a:pt x="78" y="492"/>
                      <a:pt x="78" y="492"/>
                    </a:cubicBezTo>
                    <a:cubicBezTo>
                      <a:pt x="78" y="492"/>
                      <a:pt x="77" y="491"/>
                      <a:pt x="76" y="491"/>
                    </a:cubicBezTo>
                    <a:cubicBezTo>
                      <a:pt x="76" y="494"/>
                      <a:pt x="76" y="494"/>
                      <a:pt x="76" y="494"/>
                    </a:cubicBezTo>
                    <a:cubicBezTo>
                      <a:pt x="78" y="492"/>
                      <a:pt x="78" y="492"/>
                      <a:pt x="78" y="492"/>
                    </a:cubicBezTo>
                    <a:cubicBezTo>
                      <a:pt x="76" y="494"/>
                      <a:pt x="76" y="494"/>
                      <a:pt x="76" y="494"/>
                    </a:cubicBezTo>
                    <a:cubicBezTo>
                      <a:pt x="79" y="494"/>
                      <a:pt x="79" y="494"/>
                      <a:pt x="79" y="494"/>
                    </a:cubicBezTo>
                    <a:cubicBezTo>
                      <a:pt x="79" y="493"/>
                      <a:pt x="78" y="493"/>
                      <a:pt x="78" y="492"/>
                    </a:cubicBezTo>
                    <a:cubicBezTo>
                      <a:pt x="76" y="494"/>
                      <a:pt x="76" y="494"/>
                      <a:pt x="76" y="494"/>
                    </a:cubicBezTo>
                    <a:cubicBezTo>
                      <a:pt x="79" y="494"/>
                      <a:pt x="79" y="494"/>
                      <a:pt x="79" y="494"/>
                    </a:cubicBezTo>
                    <a:cubicBezTo>
                      <a:pt x="79" y="98"/>
                      <a:pt x="79" y="98"/>
                      <a:pt x="79" y="98"/>
                    </a:cubicBezTo>
                    <a:cubicBezTo>
                      <a:pt x="55" y="98"/>
                      <a:pt x="55" y="98"/>
                      <a:pt x="55" y="98"/>
                    </a:cubicBezTo>
                    <a:cubicBezTo>
                      <a:pt x="52" y="98"/>
                      <a:pt x="50" y="97"/>
                      <a:pt x="49" y="95"/>
                    </a:cubicBezTo>
                    <a:cubicBezTo>
                      <a:pt x="47" y="94"/>
                      <a:pt x="46" y="92"/>
                      <a:pt x="46" y="89"/>
                    </a:cubicBezTo>
                    <a:cubicBezTo>
                      <a:pt x="46" y="55"/>
                      <a:pt x="46" y="55"/>
                      <a:pt x="46" y="55"/>
                    </a:cubicBezTo>
                    <a:cubicBezTo>
                      <a:pt x="46" y="53"/>
                      <a:pt x="47" y="51"/>
                      <a:pt x="49" y="49"/>
                    </a:cubicBezTo>
                    <a:cubicBezTo>
                      <a:pt x="50" y="48"/>
                      <a:pt x="52" y="47"/>
                      <a:pt x="55" y="47"/>
                    </a:cubicBezTo>
                    <a:cubicBezTo>
                      <a:pt x="487" y="47"/>
                      <a:pt x="487" y="47"/>
                      <a:pt x="487" y="47"/>
                    </a:cubicBezTo>
                    <a:lnTo>
                      <a:pt x="487" y="23"/>
                    </a:lnTo>
                    <a:close/>
                  </a:path>
                </a:pathLst>
              </a:custGeom>
              <a:solidFill>
                <a:srgbClr val="F9A8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4"/>
              <p:cNvSpPr/>
              <p:nvPr/>
            </p:nvSpPr>
            <p:spPr>
              <a:xfrm>
                <a:off x="1747" y="1567"/>
                <a:ext cx="847" cy="841"/>
              </a:xfrm>
              <a:custGeom>
                <a:rect b="b" l="l" r="r" t="t"/>
                <a:pathLst>
                  <a:path extrusionOk="0" h="492" w="495">
                    <a:moveTo>
                      <a:pt x="464" y="0"/>
                    </a:moveTo>
                    <a:cubicBezTo>
                      <a:pt x="32" y="0"/>
                      <a:pt x="32" y="0"/>
                      <a:pt x="32" y="0"/>
                    </a:cubicBezTo>
                    <a:cubicBezTo>
                      <a:pt x="14" y="0"/>
                      <a:pt x="0" y="15"/>
                      <a:pt x="0" y="32"/>
                    </a:cubicBezTo>
                    <a:cubicBezTo>
                      <a:pt x="0" y="66"/>
                      <a:pt x="0" y="66"/>
                      <a:pt x="0" y="66"/>
                    </a:cubicBezTo>
                    <a:cubicBezTo>
                      <a:pt x="0" y="84"/>
                      <a:pt x="14" y="98"/>
                      <a:pt x="32" y="98"/>
                    </a:cubicBezTo>
                    <a:cubicBezTo>
                      <a:pt x="32" y="98"/>
                      <a:pt x="32" y="98"/>
                      <a:pt x="32" y="98"/>
                    </a:cubicBezTo>
                    <a:cubicBezTo>
                      <a:pt x="32" y="471"/>
                      <a:pt x="32" y="471"/>
                      <a:pt x="32" y="471"/>
                    </a:cubicBezTo>
                    <a:cubicBezTo>
                      <a:pt x="32" y="482"/>
                      <a:pt x="42" y="492"/>
                      <a:pt x="53" y="492"/>
                    </a:cubicBezTo>
                    <a:cubicBezTo>
                      <a:pt x="442" y="492"/>
                      <a:pt x="442" y="492"/>
                      <a:pt x="442" y="492"/>
                    </a:cubicBezTo>
                    <a:cubicBezTo>
                      <a:pt x="454" y="492"/>
                      <a:pt x="463" y="482"/>
                      <a:pt x="463" y="471"/>
                    </a:cubicBezTo>
                    <a:cubicBezTo>
                      <a:pt x="463" y="98"/>
                      <a:pt x="463" y="98"/>
                      <a:pt x="463" y="98"/>
                    </a:cubicBezTo>
                    <a:cubicBezTo>
                      <a:pt x="464" y="98"/>
                      <a:pt x="464" y="98"/>
                      <a:pt x="464" y="98"/>
                    </a:cubicBezTo>
                    <a:cubicBezTo>
                      <a:pt x="481" y="98"/>
                      <a:pt x="495" y="84"/>
                      <a:pt x="495" y="66"/>
                    </a:cubicBezTo>
                    <a:cubicBezTo>
                      <a:pt x="495" y="32"/>
                      <a:pt x="495" y="32"/>
                      <a:pt x="495" y="32"/>
                    </a:cubicBezTo>
                    <a:cubicBezTo>
                      <a:pt x="495" y="15"/>
                      <a:pt x="481" y="0"/>
                      <a:pt x="464" y="0"/>
                    </a:cubicBezTo>
                    <a:close/>
                  </a:path>
                </a:pathLst>
              </a:custGeom>
              <a:solidFill>
                <a:srgbClr val="FFD5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4"/>
              <p:cNvSpPr/>
              <p:nvPr/>
            </p:nvSpPr>
            <p:spPr>
              <a:xfrm>
                <a:off x="2372" y="1967"/>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4"/>
              <p:cNvSpPr/>
              <p:nvPr/>
            </p:nvSpPr>
            <p:spPr>
              <a:xfrm>
                <a:off x="2166" y="1917"/>
                <a:ext cx="69" cy="21"/>
              </a:xfrm>
              <a:custGeom>
                <a:rect b="b" l="l" r="r" t="t"/>
                <a:pathLst>
                  <a:path extrusionOk="0" h="12" w="40">
                    <a:moveTo>
                      <a:pt x="34" y="12"/>
                    </a:moveTo>
                    <a:cubicBezTo>
                      <a:pt x="6" y="12"/>
                      <a:pt x="6" y="12"/>
                      <a:pt x="6" y="12"/>
                    </a:cubicBezTo>
                    <a:cubicBezTo>
                      <a:pt x="2" y="12"/>
                      <a:pt x="0" y="10"/>
                      <a:pt x="0" y="6"/>
                    </a:cubicBezTo>
                    <a:cubicBezTo>
                      <a:pt x="0" y="3"/>
                      <a:pt x="2" y="0"/>
                      <a:pt x="6" y="0"/>
                    </a:cubicBezTo>
                    <a:cubicBezTo>
                      <a:pt x="34" y="0"/>
                      <a:pt x="34" y="0"/>
                      <a:pt x="34" y="0"/>
                    </a:cubicBezTo>
                    <a:cubicBezTo>
                      <a:pt x="37" y="0"/>
                      <a:pt x="40" y="3"/>
                      <a:pt x="40" y="6"/>
                    </a:cubicBezTo>
                    <a:cubicBezTo>
                      <a:pt x="40" y="10"/>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4"/>
              <p:cNvSpPr/>
              <p:nvPr/>
            </p:nvSpPr>
            <p:spPr>
              <a:xfrm>
                <a:off x="2254" y="1734"/>
                <a:ext cx="68" cy="21"/>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4"/>
              <p:cNvSpPr/>
              <p:nvPr/>
            </p:nvSpPr>
            <p:spPr>
              <a:xfrm>
                <a:off x="1971" y="1640"/>
                <a:ext cx="69" cy="19"/>
              </a:xfrm>
              <a:custGeom>
                <a:rect b="b" l="l" r="r" t="t"/>
                <a:pathLst>
                  <a:path extrusionOk="0" h="11" w="40">
                    <a:moveTo>
                      <a:pt x="35" y="11"/>
                    </a:moveTo>
                    <a:cubicBezTo>
                      <a:pt x="6" y="11"/>
                      <a:pt x="6" y="11"/>
                      <a:pt x="6" y="11"/>
                    </a:cubicBezTo>
                    <a:cubicBezTo>
                      <a:pt x="3" y="11"/>
                      <a:pt x="0" y="9"/>
                      <a:pt x="0" y="5"/>
                    </a:cubicBezTo>
                    <a:cubicBezTo>
                      <a:pt x="0" y="2"/>
                      <a:pt x="3" y="0"/>
                      <a:pt x="6" y="0"/>
                    </a:cubicBezTo>
                    <a:cubicBezTo>
                      <a:pt x="35" y="0"/>
                      <a:pt x="35" y="0"/>
                      <a:pt x="35" y="0"/>
                    </a:cubicBezTo>
                    <a:cubicBezTo>
                      <a:pt x="38" y="0"/>
                      <a:pt x="40" y="2"/>
                      <a:pt x="40" y="5"/>
                    </a:cubicBezTo>
                    <a:cubicBezTo>
                      <a:pt x="40" y="9"/>
                      <a:pt x="38" y="11"/>
                      <a:pt x="35" y="11"/>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4"/>
              <p:cNvSpPr/>
              <p:nvPr/>
            </p:nvSpPr>
            <p:spPr>
              <a:xfrm>
                <a:off x="2014" y="1811"/>
                <a:ext cx="69" cy="21"/>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4"/>
              <p:cNvSpPr/>
              <p:nvPr/>
            </p:nvSpPr>
            <p:spPr>
              <a:xfrm>
                <a:off x="2185" y="2122"/>
                <a:ext cx="69" cy="21"/>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4"/>
              <p:cNvSpPr/>
              <p:nvPr/>
            </p:nvSpPr>
            <p:spPr>
              <a:xfrm>
                <a:off x="2288" y="2304"/>
                <a:ext cx="68" cy="20"/>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4"/>
              <p:cNvSpPr/>
              <p:nvPr/>
            </p:nvSpPr>
            <p:spPr>
              <a:xfrm>
                <a:off x="1971" y="2008"/>
                <a:ext cx="69" cy="20"/>
              </a:xfrm>
              <a:custGeom>
                <a:rect b="b" l="l" r="r" t="t"/>
                <a:pathLst>
                  <a:path extrusionOk="0" h="12" w="40">
                    <a:moveTo>
                      <a:pt x="35" y="12"/>
                    </a:moveTo>
                    <a:cubicBezTo>
                      <a:pt x="6" y="12"/>
                      <a:pt x="6" y="12"/>
                      <a:pt x="6" y="12"/>
                    </a:cubicBezTo>
                    <a:cubicBezTo>
                      <a:pt x="3" y="12"/>
                      <a:pt x="0" y="9"/>
                      <a:pt x="0" y="6"/>
                    </a:cubicBezTo>
                    <a:cubicBezTo>
                      <a:pt x="0" y="2"/>
                      <a:pt x="3" y="0"/>
                      <a:pt x="6" y="0"/>
                    </a:cubicBezTo>
                    <a:cubicBezTo>
                      <a:pt x="35" y="0"/>
                      <a:pt x="35" y="0"/>
                      <a:pt x="35" y="0"/>
                    </a:cubicBezTo>
                    <a:cubicBezTo>
                      <a:pt x="38" y="0"/>
                      <a:pt x="40" y="2"/>
                      <a:pt x="40" y="6"/>
                    </a:cubicBezTo>
                    <a:cubicBezTo>
                      <a:pt x="40" y="9"/>
                      <a:pt x="38" y="12"/>
                      <a:pt x="35"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4"/>
              <p:cNvSpPr/>
              <p:nvPr/>
            </p:nvSpPr>
            <p:spPr>
              <a:xfrm>
                <a:off x="1898" y="2304"/>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p4"/>
              <p:cNvSpPr/>
              <p:nvPr/>
            </p:nvSpPr>
            <p:spPr>
              <a:xfrm>
                <a:off x="2076" y="2220"/>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4"/>
              <p:cNvSpPr/>
              <p:nvPr/>
            </p:nvSpPr>
            <p:spPr>
              <a:xfrm>
                <a:off x="2377" y="2177"/>
                <a:ext cx="68" cy="19"/>
              </a:xfrm>
              <a:custGeom>
                <a:rect b="b" l="l" r="r" t="t"/>
                <a:pathLst>
                  <a:path extrusionOk="0" h="11" w="40">
                    <a:moveTo>
                      <a:pt x="34" y="11"/>
                    </a:moveTo>
                    <a:cubicBezTo>
                      <a:pt x="6" y="11"/>
                      <a:pt x="6" y="11"/>
                      <a:pt x="6" y="11"/>
                    </a:cubicBezTo>
                    <a:cubicBezTo>
                      <a:pt x="2" y="11"/>
                      <a:pt x="0" y="9"/>
                      <a:pt x="0" y="6"/>
                    </a:cubicBezTo>
                    <a:cubicBezTo>
                      <a:pt x="0" y="2"/>
                      <a:pt x="2" y="0"/>
                      <a:pt x="6" y="0"/>
                    </a:cubicBezTo>
                    <a:cubicBezTo>
                      <a:pt x="34" y="0"/>
                      <a:pt x="34" y="0"/>
                      <a:pt x="34" y="0"/>
                    </a:cubicBezTo>
                    <a:cubicBezTo>
                      <a:pt x="37" y="0"/>
                      <a:pt x="40" y="2"/>
                      <a:pt x="40" y="6"/>
                    </a:cubicBezTo>
                    <a:cubicBezTo>
                      <a:pt x="40" y="9"/>
                      <a:pt x="37" y="11"/>
                      <a:pt x="34" y="11"/>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4"/>
              <p:cNvSpPr/>
              <p:nvPr/>
            </p:nvSpPr>
            <p:spPr>
              <a:xfrm>
                <a:off x="1874" y="2102"/>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4"/>
              <p:cNvSpPr/>
              <p:nvPr/>
            </p:nvSpPr>
            <p:spPr>
              <a:xfrm>
                <a:off x="1864" y="1755"/>
                <a:ext cx="68" cy="20"/>
              </a:xfrm>
              <a:custGeom>
                <a:rect b="b" l="l" r="r" t="t"/>
                <a:pathLst>
                  <a:path extrusionOk="0" h="12" w="40">
                    <a:moveTo>
                      <a:pt x="34" y="12"/>
                    </a:moveTo>
                    <a:cubicBezTo>
                      <a:pt x="6" y="12"/>
                      <a:pt x="6" y="12"/>
                      <a:pt x="6" y="12"/>
                    </a:cubicBezTo>
                    <a:cubicBezTo>
                      <a:pt x="2" y="12"/>
                      <a:pt x="0" y="9"/>
                      <a:pt x="0" y="6"/>
                    </a:cubicBezTo>
                    <a:cubicBezTo>
                      <a:pt x="0" y="3"/>
                      <a:pt x="2" y="0"/>
                      <a:pt x="6" y="0"/>
                    </a:cubicBezTo>
                    <a:cubicBezTo>
                      <a:pt x="34" y="0"/>
                      <a:pt x="34" y="0"/>
                      <a:pt x="34" y="0"/>
                    </a:cubicBezTo>
                    <a:cubicBezTo>
                      <a:pt x="37" y="0"/>
                      <a:pt x="40" y="3"/>
                      <a:pt x="40" y="6"/>
                    </a:cubicBezTo>
                    <a:cubicBezTo>
                      <a:pt x="40" y="9"/>
                      <a:pt x="37"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p4"/>
              <p:cNvSpPr/>
              <p:nvPr/>
            </p:nvSpPr>
            <p:spPr>
              <a:xfrm>
                <a:off x="2406" y="1671"/>
                <a:ext cx="68" cy="20"/>
              </a:xfrm>
              <a:custGeom>
                <a:rect b="b" l="l" r="r" t="t"/>
                <a:pathLst>
                  <a:path extrusionOk="0" h="12" w="40">
                    <a:moveTo>
                      <a:pt x="34" y="12"/>
                    </a:moveTo>
                    <a:cubicBezTo>
                      <a:pt x="6" y="12"/>
                      <a:pt x="6" y="12"/>
                      <a:pt x="6" y="12"/>
                    </a:cubicBezTo>
                    <a:cubicBezTo>
                      <a:pt x="3" y="12"/>
                      <a:pt x="0" y="9"/>
                      <a:pt x="0" y="6"/>
                    </a:cubicBezTo>
                    <a:cubicBezTo>
                      <a:pt x="0" y="3"/>
                      <a:pt x="3" y="0"/>
                      <a:pt x="6" y="0"/>
                    </a:cubicBezTo>
                    <a:cubicBezTo>
                      <a:pt x="34" y="0"/>
                      <a:pt x="34" y="0"/>
                      <a:pt x="34" y="0"/>
                    </a:cubicBezTo>
                    <a:cubicBezTo>
                      <a:pt x="38" y="0"/>
                      <a:pt x="40" y="3"/>
                      <a:pt x="40" y="6"/>
                    </a:cubicBezTo>
                    <a:cubicBezTo>
                      <a:pt x="40" y="9"/>
                      <a:pt x="38" y="12"/>
                      <a:pt x="34" y="12"/>
                    </a:cubicBezTo>
                    <a:close/>
                  </a:path>
                </a:pathLst>
              </a:cu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4"/>
              <p:cNvSpPr/>
              <p:nvPr/>
            </p:nvSpPr>
            <p:spPr>
              <a:xfrm>
                <a:off x="4662" y="2172"/>
                <a:ext cx="1283" cy="578"/>
              </a:xfrm>
              <a:custGeom>
                <a:rect b="b" l="l" r="r" t="t"/>
                <a:pathLst>
                  <a:path extrusionOk="0" h="338" w="750">
                    <a:moveTo>
                      <a:pt x="580" y="0"/>
                    </a:moveTo>
                    <a:cubicBezTo>
                      <a:pt x="0" y="0"/>
                      <a:pt x="0" y="0"/>
                      <a:pt x="0" y="0"/>
                    </a:cubicBezTo>
                    <a:cubicBezTo>
                      <a:pt x="0" y="178"/>
                      <a:pt x="0" y="178"/>
                      <a:pt x="0" y="178"/>
                    </a:cubicBezTo>
                    <a:cubicBezTo>
                      <a:pt x="3" y="177"/>
                      <a:pt x="6" y="177"/>
                      <a:pt x="9" y="177"/>
                    </a:cubicBezTo>
                    <a:cubicBezTo>
                      <a:pt x="31" y="177"/>
                      <a:pt x="49" y="195"/>
                      <a:pt x="49" y="217"/>
                    </a:cubicBezTo>
                    <a:cubicBezTo>
                      <a:pt x="49" y="240"/>
                      <a:pt x="31" y="258"/>
                      <a:pt x="9" y="258"/>
                    </a:cubicBezTo>
                    <a:cubicBezTo>
                      <a:pt x="6" y="258"/>
                      <a:pt x="3" y="257"/>
                      <a:pt x="0" y="257"/>
                    </a:cubicBezTo>
                    <a:cubicBezTo>
                      <a:pt x="0" y="338"/>
                      <a:pt x="0" y="338"/>
                      <a:pt x="0" y="338"/>
                    </a:cubicBezTo>
                    <a:cubicBezTo>
                      <a:pt x="580" y="338"/>
                      <a:pt x="580" y="338"/>
                      <a:pt x="580" y="338"/>
                    </a:cubicBezTo>
                    <a:cubicBezTo>
                      <a:pt x="674" y="338"/>
                      <a:pt x="750" y="262"/>
                      <a:pt x="750" y="169"/>
                    </a:cubicBezTo>
                    <a:cubicBezTo>
                      <a:pt x="750" y="75"/>
                      <a:pt x="674" y="0"/>
                      <a:pt x="580" y="0"/>
                    </a:cubicBezTo>
                    <a:close/>
                  </a:path>
                </a:pathLst>
              </a:custGeom>
              <a:solidFill>
                <a:srgbClr val="FFEE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p4"/>
              <p:cNvSpPr/>
              <p:nvPr/>
            </p:nvSpPr>
            <p:spPr>
              <a:xfrm>
                <a:off x="5449" y="2172"/>
                <a:ext cx="496" cy="578"/>
              </a:xfrm>
              <a:custGeom>
                <a:rect b="b" l="l" r="r" t="t"/>
                <a:pathLst>
                  <a:path extrusionOk="0" h="338" w="290">
                    <a:moveTo>
                      <a:pt x="120" y="0"/>
                    </a:moveTo>
                    <a:cubicBezTo>
                      <a:pt x="0" y="0"/>
                      <a:pt x="0" y="0"/>
                      <a:pt x="0" y="0"/>
                    </a:cubicBezTo>
                    <a:cubicBezTo>
                      <a:pt x="93" y="0"/>
                      <a:pt x="169" y="75"/>
                      <a:pt x="169" y="169"/>
                    </a:cubicBezTo>
                    <a:cubicBezTo>
                      <a:pt x="169" y="262"/>
                      <a:pt x="93" y="338"/>
                      <a:pt x="0" y="338"/>
                    </a:cubicBezTo>
                    <a:cubicBezTo>
                      <a:pt x="120" y="338"/>
                      <a:pt x="120" y="338"/>
                      <a:pt x="120" y="338"/>
                    </a:cubicBezTo>
                    <a:cubicBezTo>
                      <a:pt x="214" y="338"/>
                      <a:pt x="290" y="262"/>
                      <a:pt x="290" y="169"/>
                    </a:cubicBezTo>
                    <a:cubicBezTo>
                      <a:pt x="290" y="75"/>
                      <a:pt x="214" y="0"/>
                      <a:pt x="120" y="0"/>
                    </a:cubicBezTo>
                    <a:close/>
                  </a:path>
                </a:pathLst>
              </a:custGeom>
              <a:solidFill>
                <a:srgbClr val="FFB3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p4"/>
              <p:cNvSpPr/>
              <p:nvPr/>
            </p:nvSpPr>
            <p:spPr>
              <a:xfrm>
                <a:off x="4734" y="2343"/>
                <a:ext cx="70" cy="70"/>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4"/>
              <p:cNvSpPr/>
              <p:nvPr/>
            </p:nvSpPr>
            <p:spPr>
              <a:xfrm>
                <a:off x="5544" y="2411"/>
                <a:ext cx="132" cy="132"/>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4"/>
              <p:cNvSpPr/>
              <p:nvPr/>
            </p:nvSpPr>
            <p:spPr>
              <a:xfrm>
                <a:off x="4932" y="2622"/>
                <a:ext cx="57" cy="54"/>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4"/>
              <p:cNvSpPr/>
              <p:nvPr/>
            </p:nvSpPr>
            <p:spPr>
              <a:xfrm>
                <a:off x="5026" y="2440"/>
                <a:ext cx="74" cy="74"/>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p4"/>
              <p:cNvSpPr/>
              <p:nvPr/>
            </p:nvSpPr>
            <p:spPr>
              <a:xfrm>
                <a:off x="5478" y="2263"/>
                <a:ext cx="54" cy="56"/>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4"/>
              <p:cNvSpPr/>
              <p:nvPr/>
            </p:nvSpPr>
            <p:spPr>
              <a:xfrm>
                <a:off x="4915" y="2208"/>
                <a:ext cx="91" cy="90"/>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4"/>
              <p:cNvSpPr/>
              <p:nvPr/>
            </p:nvSpPr>
            <p:spPr>
              <a:xfrm>
                <a:off x="5218" y="2309"/>
                <a:ext cx="138" cy="138"/>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4"/>
              <p:cNvSpPr/>
              <p:nvPr/>
            </p:nvSpPr>
            <p:spPr>
              <a:xfrm>
                <a:off x="5409" y="2601"/>
                <a:ext cx="96" cy="96"/>
              </a:xfrm>
              <a:prstGeom prst="ellipse">
                <a:avLst/>
              </a:prstGeom>
              <a:solidFill>
                <a:srgbClr val="FFF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4"/>
              <p:cNvSpPr/>
              <p:nvPr/>
            </p:nvSpPr>
            <p:spPr>
              <a:xfrm>
                <a:off x="3954" y="1768"/>
                <a:ext cx="123" cy="161"/>
              </a:xfrm>
              <a:custGeom>
                <a:rect b="b" l="l" r="r" t="t"/>
                <a:pathLst>
                  <a:path extrusionOk="0" h="94" w="72">
                    <a:moveTo>
                      <a:pt x="57" y="35"/>
                    </a:moveTo>
                    <a:cubicBezTo>
                      <a:pt x="72" y="61"/>
                      <a:pt x="63" y="94"/>
                      <a:pt x="63" y="94"/>
                    </a:cubicBezTo>
                    <a:cubicBezTo>
                      <a:pt x="63" y="94"/>
                      <a:pt x="30" y="85"/>
                      <a:pt x="15" y="59"/>
                    </a:cubicBezTo>
                    <a:cubicBezTo>
                      <a:pt x="0" y="33"/>
                      <a:pt x="8" y="0"/>
                      <a:pt x="8" y="0"/>
                    </a:cubicBezTo>
                    <a:cubicBezTo>
                      <a:pt x="8" y="0"/>
                      <a:pt x="42" y="9"/>
                      <a:pt x="57" y="35"/>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p4"/>
              <p:cNvSpPr/>
              <p:nvPr/>
            </p:nvSpPr>
            <p:spPr>
              <a:xfrm>
                <a:off x="3875" y="1888"/>
                <a:ext cx="186" cy="82"/>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p4"/>
              <p:cNvSpPr/>
              <p:nvPr/>
            </p:nvSpPr>
            <p:spPr>
              <a:xfrm>
                <a:off x="4061" y="1888"/>
                <a:ext cx="187" cy="82"/>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p4"/>
              <p:cNvSpPr/>
              <p:nvPr/>
            </p:nvSpPr>
            <p:spPr>
              <a:xfrm>
                <a:off x="4046" y="1768"/>
                <a:ext cx="123" cy="161"/>
              </a:xfrm>
              <a:custGeom>
                <a:rect b="b" l="l" r="r" t="t"/>
                <a:pathLst>
                  <a:path extrusionOk="0" h="94" w="72">
                    <a:moveTo>
                      <a:pt x="57" y="59"/>
                    </a:moveTo>
                    <a:cubicBezTo>
                      <a:pt x="42" y="85"/>
                      <a:pt x="9" y="94"/>
                      <a:pt x="9" y="94"/>
                    </a:cubicBezTo>
                    <a:cubicBezTo>
                      <a:pt x="9" y="94"/>
                      <a:pt x="0" y="61"/>
                      <a:pt x="15" y="35"/>
                    </a:cubicBezTo>
                    <a:cubicBezTo>
                      <a:pt x="30" y="9"/>
                      <a:pt x="63" y="0"/>
                      <a:pt x="63" y="0"/>
                    </a:cubicBezTo>
                    <a:cubicBezTo>
                      <a:pt x="63" y="0"/>
                      <a:pt x="72" y="33"/>
                      <a:pt x="57" y="59"/>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4"/>
              <p:cNvSpPr/>
              <p:nvPr/>
            </p:nvSpPr>
            <p:spPr>
              <a:xfrm>
                <a:off x="4020" y="1743"/>
                <a:ext cx="83" cy="186"/>
              </a:xfrm>
              <a:prstGeom prst="ellipse">
                <a:avLst/>
              </a:pr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4"/>
              <p:cNvSpPr/>
              <p:nvPr/>
            </p:nvSpPr>
            <p:spPr>
              <a:xfrm>
                <a:off x="3901" y="1821"/>
                <a:ext cx="160" cy="123"/>
              </a:xfrm>
              <a:custGeom>
                <a:rect b="b" l="l" r="r" t="t"/>
                <a:pathLst>
                  <a:path extrusionOk="0" h="72" w="94">
                    <a:moveTo>
                      <a:pt x="59" y="15"/>
                    </a:moveTo>
                    <a:cubicBezTo>
                      <a:pt x="85" y="30"/>
                      <a:pt x="94" y="63"/>
                      <a:pt x="94" y="63"/>
                    </a:cubicBezTo>
                    <a:cubicBezTo>
                      <a:pt x="94" y="63"/>
                      <a:pt x="61" y="72"/>
                      <a:pt x="35" y="57"/>
                    </a:cubicBezTo>
                    <a:cubicBezTo>
                      <a:pt x="9" y="42"/>
                      <a:pt x="0" y="9"/>
                      <a:pt x="0" y="9"/>
                    </a:cubicBezTo>
                    <a:cubicBezTo>
                      <a:pt x="0" y="9"/>
                      <a:pt x="33" y="0"/>
                      <a:pt x="59" y="15"/>
                    </a:cubicBezTo>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4"/>
              <p:cNvSpPr/>
              <p:nvPr/>
            </p:nvSpPr>
            <p:spPr>
              <a:xfrm>
                <a:off x="4061" y="1821"/>
                <a:ext cx="161" cy="123"/>
              </a:xfrm>
              <a:custGeom>
                <a:rect b="b" l="l" r="r" t="t"/>
                <a:pathLst>
                  <a:path extrusionOk="0" h="72" w="94">
                    <a:moveTo>
                      <a:pt x="59" y="57"/>
                    </a:moveTo>
                    <a:cubicBezTo>
                      <a:pt x="33" y="72"/>
                      <a:pt x="0" y="63"/>
                      <a:pt x="0" y="63"/>
                    </a:cubicBezTo>
                    <a:cubicBezTo>
                      <a:pt x="0" y="63"/>
                      <a:pt x="9" y="30"/>
                      <a:pt x="35" y="15"/>
                    </a:cubicBezTo>
                    <a:cubicBezTo>
                      <a:pt x="61" y="0"/>
                      <a:pt x="94" y="9"/>
                      <a:pt x="94" y="9"/>
                    </a:cubicBezTo>
                    <a:cubicBezTo>
                      <a:pt x="94" y="9"/>
                      <a:pt x="85" y="42"/>
                      <a:pt x="59" y="57"/>
                    </a:cubicBezTo>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4"/>
              <p:cNvSpPr/>
              <p:nvPr/>
            </p:nvSpPr>
            <p:spPr>
              <a:xfrm>
                <a:off x="4096" y="1768"/>
                <a:ext cx="66" cy="96"/>
              </a:xfrm>
              <a:custGeom>
                <a:rect b="b" l="l" r="r" t="t"/>
                <a:pathLst>
                  <a:path extrusionOk="0" h="56" w="39">
                    <a:moveTo>
                      <a:pt x="34" y="0"/>
                    </a:move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16" y="5"/>
                      <a:pt x="0" y="18"/>
                    </a:cubicBezTo>
                    <a:cubicBezTo>
                      <a:pt x="3" y="25"/>
                      <a:pt x="4" y="32"/>
                      <a:pt x="4" y="40"/>
                    </a:cubicBezTo>
                    <a:cubicBezTo>
                      <a:pt x="4" y="46"/>
                      <a:pt x="3" y="51"/>
                      <a:pt x="2" y="56"/>
                    </a:cubicBezTo>
                    <a:cubicBezTo>
                      <a:pt x="5" y="53"/>
                      <a:pt x="10" y="49"/>
                      <a:pt x="15" y="46"/>
                    </a:cubicBezTo>
                    <a:cubicBezTo>
                      <a:pt x="22" y="42"/>
                      <a:pt x="29" y="40"/>
                      <a:pt x="35" y="39"/>
                    </a:cubicBezTo>
                    <a:cubicBezTo>
                      <a:pt x="39" y="19"/>
                      <a:pt x="35" y="0"/>
                      <a:pt x="34" y="0"/>
                    </a:cubicBezTo>
                    <a:cubicBezTo>
                      <a:pt x="34" y="0"/>
                      <a:pt x="34" y="0"/>
                      <a:pt x="34" y="0"/>
                    </a:cubicBezTo>
                    <a:cubicBezTo>
                      <a:pt x="34" y="0"/>
                      <a:pt x="34" y="0"/>
                      <a:pt x="34" y="0"/>
                    </a:cubicBezTo>
                    <a:cubicBezTo>
                      <a:pt x="34" y="0"/>
                      <a:pt x="34" y="0"/>
                      <a:pt x="34" y="0"/>
                    </a:cubicBezTo>
                    <a:cubicBezTo>
                      <a:pt x="34" y="0"/>
                      <a:pt x="34" y="0"/>
                      <a:pt x="34" y="0"/>
                    </a:cubicBezTo>
                    <a:cubicBezTo>
                      <a:pt x="34" y="0"/>
                      <a:pt x="34" y="0"/>
                      <a:pt x="34"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4"/>
              <p:cNvSpPr/>
              <p:nvPr/>
            </p:nvSpPr>
            <p:spPr>
              <a:xfrm>
                <a:off x="4061" y="1743"/>
                <a:ext cx="42" cy="183"/>
              </a:xfrm>
              <a:custGeom>
                <a:rect b="b" l="l" r="r" t="t"/>
                <a:pathLst>
                  <a:path extrusionOk="0" h="107" w="24">
                    <a:moveTo>
                      <a:pt x="0" y="0"/>
                    </a:moveTo>
                    <a:cubicBezTo>
                      <a:pt x="0" y="107"/>
                      <a:pt x="0" y="107"/>
                      <a:pt x="0" y="107"/>
                    </a:cubicBezTo>
                    <a:cubicBezTo>
                      <a:pt x="1" y="107"/>
                      <a:pt x="1" y="107"/>
                      <a:pt x="1" y="107"/>
                    </a:cubicBezTo>
                    <a:cubicBezTo>
                      <a:pt x="2" y="101"/>
                      <a:pt x="9" y="85"/>
                      <a:pt x="22" y="71"/>
                    </a:cubicBezTo>
                    <a:cubicBezTo>
                      <a:pt x="23" y="66"/>
                      <a:pt x="24" y="61"/>
                      <a:pt x="24" y="55"/>
                    </a:cubicBezTo>
                    <a:cubicBezTo>
                      <a:pt x="24" y="47"/>
                      <a:pt x="23" y="40"/>
                      <a:pt x="20" y="33"/>
                    </a:cubicBezTo>
                    <a:cubicBezTo>
                      <a:pt x="20" y="33"/>
                      <a:pt x="20" y="33"/>
                      <a:pt x="20" y="33"/>
                    </a:cubicBezTo>
                    <a:cubicBezTo>
                      <a:pt x="14" y="14"/>
                      <a:pt x="0" y="1"/>
                      <a:pt x="0" y="0"/>
                    </a:cubicBezTo>
                    <a:cubicBezTo>
                      <a:pt x="0" y="0"/>
                      <a:pt x="0" y="0"/>
                      <a:pt x="0" y="0"/>
                    </a:cubicBezTo>
                    <a:cubicBezTo>
                      <a:pt x="0" y="0"/>
                      <a:pt x="0" y="0"/>
                      <a:pt x="0" y="0"/>
                    </a:cubicBezTo>
                    <a:cubicBezTo>
                      <a:pt x="0" y="0"/>
                      <a:pt x="0" y="0"/>
                      <a:pt x="0"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4"/>
              <p:cNvSpPr/>
              <p:nvPr/>
            </p:nvSpPr>
            <p:spPr>
              <a:xfrm>
                <a:off x="4147" y="1895"/>
                <a:ext cx="98" cy="31"/>
              </a:xfrm>
              <a:custGeom>
                <a:rect b="b" l="l" r="r" t="t"/>
                <a:pathLst>
                  <a:path extrusionOk="0" h="18" w="57">
                    <a:moveTo>
                      <a:pt x="26" y="0"/>
                    </a:moveTo>
                    <a:cubicBezTo>
                      <a:pt x="21" y="5"/>
                      <a:pt x="16" y="10"/>
                      <a:pt x="9" y="14"/>
                    </a:cubicBezTo>
                    <a:cubicBezTo>
                      <a:pt x="6" y="16"/>
                      <a:pt x="3" y="17"/>
                      <a:pt x="0" y="18"/>
                    </a:cubicBezTo>
                    <a:cubicBezTo>
                      <a:pt x="57" y="18"/>
                      <a:pt x="57" y="18"/>
                      <a:pt x="57" y="18"/>
                    </a:cubicBezTo>
                    <a:cubicBezTo>
                      <a:pt x="52" y="14"/>
                      <a:pt x="41" y="5"/>
                      <a:pt x="26"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4"/>
              <p:cNvSpPr/>
              <p:nvPr/>
            </p:nvSpPr>
            <p:spPr>
              <a:xfrm>
                <a:off x="4063" y="1832"/>
                <a:ext cx="159" cy="94"/>
              </a:xfrm>
              <a:custGeom>
                <a:rect b="b" l="l" r="r" t="t"/>
                <a:pathLst>
                  <a:path extrusionOk="0" h="55" w="93">
                    <a:moveTo>
                      <a:pt x="71" y="0"/>
                    </a:moveTo>
                    <a:cubicBezTo>
                      <a:pt x="66" y="0"/>
                      <a:pt x="60" y="1"/>
                      <a:pt x="54" y="2"/>
                    </a:cubicBezTo>
                    <a:cubicBezTo>
                      <a:pt x="54" y="2"/>
                      <a:pt x="54" y="2"/>
                      <a:pt x="54" y="2"/>
                    </a:cubicBezTo>
                    <a:cubicBezTo>
                      <a:pt x="48" y="3"/>
                      <a:pt x="41" y="5"/>
                      <a:pt x="34" y="9"/>
                    </a:cubicBezTo>
                    <a:cubicBezTo>
                      <a:pt x="29" y="12"/>
                      <a:pt x="24" y="16"/>
                      <a:pt x="21" y="19"/>
                    </a:cubicBezTo>
                    <a:cubicBezTo>
                      <a:pt x="8" y="33"/>
                      <a:pt x="1" y="49"/>
                      <a:pt x="0" y="55"/>
                    </a:cubicBezTo>
                    <a:cubicBezTo>
                      <a:pt x="49" y="55"/>
                      <a:pt x="49" y="55"/>
                      <a:pt x="49" y="55"/>
                    </a:cubicBezTo>
                    <a:cubicBezTo>
                      <a:pt x="52" y="54"/>
                      <a:pt x="55" y="53"/>
                      <a:pt x="58" y="51"/>
                    </a:cubicBezTo>
                    <a:cubicBezTo>
                      <a:pt x="65" y="47"/>
                      <a:pt x="70" y="42"/>
                      <a:pt x="75" y="37"/>
                    </a:cubicBezTo>
                    <a:cubicBezTo>
                      <a:pt x="75" y="37"/>
                      <a:pt x="75" y="37"/>
                      <a:pt x="75" y="37"/>
                    </a:cubicBezTo>
                    <a:cubicBezTo>
                      <a:pt x="88" y="22"/>
                      <a:pt x="93" y="4"/>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93" y="3"/>
                      <a:pt x="93" y="3"/>
                    </a:cubicBezTo>
                    <a:cubicBezTo>
                      <a:pt x="93" y="3"/>
                      <a:pt x="84" y="0"/>
                      <a:pt x="71"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4"/>
              <p:cNvSpPr/>
              <p:nvPr/>
            </p:nvSpPr>
            <p:spPr>
              <a:xfrm>
                <a:off x="3735" y="1926"/>
                <a:ext cx="653" cy="521"/>
              </a:xfrm>
              <a:custGeom>
                <a:rect b="b" l="l" r="r" t="t"/>
                <a:pathLst>
                  <a:path extrusionOk="0" h="305" w="382">
                    <a:moveTo>
                      <a:pt x="18" y="67"/>
                    </a:moveTo>
                    <a:cubicBezTo>
                      <a:pt x="155" y="278"/>
                      <a:pt x="155" y="278"/>
                      <a:pt x="155" y="278"/>
                    </a:cubicBezTo>
                    <a:cubicBezTo>
                      <a:pt x="172" y="305"/>
                      <a:pt x="210" y="305"/>
                      <a:pt x="227" y="278"/>
                    </a:cubicBezTo>
                    <a:cubicBezTo>
                      <a:pt x="364" y="67"/>
                      <a:pt x="364" y="67"/>
                      <a:pt x="364" y="67"/>
                    </a:cubicBezTo>
                    <a:cubicBezTo>
                      <a:pt x="382" y="38"/>
                      <a:pt x="361" y="0"/>
                      <a:pt x="327" y="0"/>
                    </a:cubicBezTo>
                    <a:cubicBezTo>
                      <a:pt x="55" y="0"/>
                      <a:pt x="55" y="0"/>
                      <a:pt x="55" y="0"/>
                    </a:cubicBezTo>
                    <a:cubicBezTo>
                      <a:pt x="20" y="0"/>
                      <a:pt x="0" y="38"/>
                      <a:pt x="18" y="67"/>
                    </a:cubicBezTo>
                  </a:path>
                </a:pathLst>
              </a:cu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p4"/>
              <p:cNvSpPr/>
              <p:nvPr/>
            </p:nvSpPr>
            <p:spPr>
              <a:xfrm>
                <a:off x="4091" y="2401"/>
                <a:ext cx="32" cy="29"/>
              </a:xfrm>
              <a:custGeom>
                <a:rect b="b" l="l" r="r" t="t"/>
                <a:pathLst>
                  <a:path extrusionOk="0" h="17" w="19">
                    <a:moveTo>
                      <a:pt x="0" y="17"/>
                    </a:moveTo>
                    <a:cubicBezTo>
                      <a:pt x="0" y="17"/>
                      <a:pt x="0" y="17"/>
                      <a:pt x="0" y="17"/>
                    </a:cubicBezTo>
                    <a:cubicBezTo>
                      <a:pt x="0" y="17"/>
                      <a:pt x="0" y="17"/>
                      <a:pt x="0" y="17"/>
                    </a:cubicBezTo>
                    <a:moveTo>
                      <a:pt x="19" y="0"/>
                    </a:moveTo>
                    <a:cubicBezTo>
                      <a:pt x="14" y="8"/>
                      <a:pt x="8" y="13"/>
                      <a:pt x="0" y="16"/>
                    </a:cubicBezTo>
                    <a:cubicBezTo>
                      <a:pt x="8" y="13"/>
                      <a:pt x="14" y="8"/>
                      <a:pt x="19"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4"/>
              <p:cNvSpPr/>
              <p:nvPr/>
            </p:nvSpPr>
            <p:spPr>
              <a:xfrm>
                <a:off x="4061" y="1926"/>
                <a:ext cx="308" cy="509"/>
              </a:xfrm>
              <a:custGeom>
                <a:rect b="b" l="l" r="r" t="t"/>
                <a:pathLst>
                  <a:path extrusionOk="0" h="298" w="180">
                    <a:moveTo>
                      <a:pt x="136" y="0"/>
                    </a:moveTo>
                    <a:cubicBezTo>
                      <a:pt x="50" y="0"/>
                      <a:pt x="50" y="0"/>
                      <a:pt x="50" y="0"/>
                    </a:cubicBezTo>
                    <a:cubicBezTo>
                      <a:pt x="1" y="0"/>
                      <a:pt x="1" y="0"/>
                      <a:pt x="1" y="0"/>
                    </a:cubicBezTo>
                    <a:cubicBezTo>
                      <a:pt x="0" y="0"/>
                      <a:pt x="0" y="0"/>
                      <a:pt x="0" y="0"/>
                    </a:cubicBezTo>
                    <a:cubicBezTo>
                      <a:pt x="0" y="298"/>
                      <a:pt x="0" y="298"/>
                      <a:pt x="0" y="298"/>
                    </a:cubicBezTo>
                    <a:cubicBezTo>
                      <a:pt x="6" y="298"/>
                      <a:pt x="11" y="297"/>
                      <a:pt x="17" y="295"/>
                    </a:cubicBezTo>
                    <a:cubicBezTo>
                      <a:pt x="17" y="295"/>
                      <a:pt x="17" y="295"/>
                      <a:pt x="17" y="295"/>
                    </a:cubicBezTo>
                    <a:cubicBezTo>
                      <a:pt x="17" y="295"/>
                      <a:pt x="17" y="294"/>
                      <a:pt x="17" y="294"/>
                    </a:cubicBezTo>
                    <a:cubicBezTo>
                      <a:pt x="25" y="291"/>
                      <a:pt x="31" y="286"/>
                      <a:pt x="36" y="278"/>
                    </a:cubicBezTo>
                    <a:cubicBezTo>
                      <a:pt x="36" y="278"/>
                      <a:pt x="36" y="278"/>
                      <a:pt x="36" y="278"/>
                    </a:cubicBezTo>
                    <a:cubicBezTo>
                      <a:pt x="173" y="67"/>
                      <a:pt x="173" y="67"/>
                      <a:pt x="173" y="67"/>
                    </a:cubicBezTo>
                    <a:cubicBezTo>
                      <a:pt x="177" y="59"/>
                      <a:pt x="180" y="51"/>
                      <a:pt x="180" y="43"/>
                    </a:cubicBezTo>
                    <a:cubicBezTo>
                      <a:pt x="180" y="21"/>
                      <a:pt x="162" y="0"/>
                      <a:pt x="136" y="0"/>
                    </a:cubicBezTo>
                  </a:path>
                </a:pathLst>
              </a:custGeom>
              <a:solidFill>
                <a:srgbClr val="F275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4"/>
              <p:cNvSpPr/>
              <p:nvPr/>
            </p:nvSpPr>
            <p:spPr>
              <a:xfrm>
                <a:off x="3834"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4"/>
              <p:cNvSpPr/>
              <p:nvPr/>
            </p:nvSpPr>
            <p:spPr>
              <a:xfrm>
                <a:off x="3889"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4"/>
              <p:cNvSpPr/>
              <p:nvPr/>
            </p:nvSpPr>
            <p:spPr>
              <a:xfrm>
                <a:off x="3943" y="1994"/>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4"/>
              <p:cNvSpPr/>
              <p:nvPr/>
            </p:nvSpPr>
            <p:spPr>
              <a:xfrm>
                <a:off x="3998" y="1994"/>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4"/>
              <p:cNvSpPr/>
              <p:nvPr/>
            </p:nvSpPr>
            <p:spPr>
              <a:xfrm>
                <a:off x="4053" y="1994"/>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4"/>
              <p:cNvSpPr/>
              <p:nvPr/>
            </p:nvSpPr>
            <p:spPr>
              <a:xfrm>
                <a:off x="4108" y="1994"/>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p4"/>
              <p:cNvSpPr/>
              <p:nvPr/>
            </p:nvSpPr>
            <p:spPr>
              <a:xfrm>
                <a:off x="4164" y="1994"/>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3" name="Google Shape;513;p4"/>
              <p:cNvSpPr/>
              <p:nvPr/>
            </p:nvSpPr>
            <p:spPr>
              <a:xfrm>
                <a:off x="4219"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4" name="Google Shape;514;p4"/>
              <p:cNvSpPr/>
              <p:nvPr/>
            </p:nvSpPr>
            <p:spPr>
              <a:xfrm>
                <a:off x="4274" y="1994"/>
                <a:ext cx="15"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5" name="Google Shape;515;p4"/>
              <p:cNvSpPr/>
              <p:nvPr/>
            </p:nvSpPr>
            <p:spPr>
              <a:xfrm>
                <a:off x="3834"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4"/>
              <p:cNvSpPr/>
              <p:nvPr/>
            </p:nvSpPr>
            <p:spPr>
              <a:xfrm>
                <a:off x="3889"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7" name="Google Shape;517;p4"/>
              <p:cNvSpPr/>
              <p:nvPr/>
            </p:nvSpPr>
            <p:spPr>
              <a:xfrm>
                <a:off x="3943" y="2062"/>
                <a:ext cx="16"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4"/>
              <p:cNvSpPr/>
              <p:nvPr/>
            </p:nvSpPr>
            <p:spPr>
              <a:xfrm>
                <a:off x="3998" y="2062"/>
                <a:ext cx="16"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9" name="Google Shape;519;p4"/>
              <p:cNvSpPr/>
              <p:nvPr/>
            </p:nvSpPr>
            <p:spPr>
              <a:xfrm>
                <a:off x="4053" y="2062"/>
                <a:ext cx="17"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0" name="Google Shape;520;p4"/>
              <p:cNvSpPr/>
              <p:nvPr/>
            </p:nvSpPr>
            <p:spPr>
              <a:xfrm>
                <a:off x="4108" y="2062"/>
                <a:ext cx="17"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p4"/>
              <p:cNvSpPr/>
              <p:nvPr/>
            </p:nvSpPr>
            <p:spPr>
              <a:xfrm>
                <a:off x="4164" y="2062"/>
                <a:ext cx="16"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4"/>
              <p:cNvSpPr/>
              <p:nvPr/>
            </p:nvSpPr>
            <p:spPr>
              <a:xfrm>
                <a:off x="4219"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4"/>
              <p:cNvSpPr/>
              <p:nvPr/>
            </p:nvSpPr>
            <p:spPr>
              <a:xfrm>
                <a:off x="4274" y="2062"/>
                <a:ext cx="15"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4" name="Google Shape;524;p4"/>
              <p:cNvSpPr/>
              <p:nvPr/>
            </p:nvSpPr>
            <p:spPr>
              <a:xfrm>
                <a:off x="3889" y="2131"/>
                <a:ext cx="15"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5" name="Google Shape;525;p4"/>
              <p:cNvSpPr/>
              <p:nvPr/>
            </p:nvSpPr>
            <p:spPr>
              <a:xfrm>
                <a:off x="3943" y="2131"/>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6" name="Google Shape;526;p4"/>
              <p:cNvSpPr/>
              <p:nvPr/>
            </p:nvSpPr>
            <p:spPr>
              <a:xfrm>
                <a:off x="3998" y="2131"/>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4"/>
              <p:cNvSpPr/>
              <p:nvPr/>
            </p:nvSpPr>
            <p:spPr>
              <a:xfrm>
                <a:off x="4053" y="2131"/>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4"/>
              <p:cNvSpPr/>
              <p:nvPr/>
            </p:nvSpPr>
            <p:spPr>
              <a:xfrm>
                <a:off x="4108" y="2131"/>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4"/>
              <p:cNvSpPr/>
              <p:nvPr/>
            </p:nvSpPr>
            <p:spPr>
              <a:xfrm>
                <a:off x="4164" y="2131"/>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4"/>
              <p:cNvSpPr/>
              <p:nvPr/>
            </p:nvSpPr>
            <p:spPr>
              <a:xfrm>
                <a:off x="4219" y="2131"/>
                <a:ext cx="15"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1" name="Google Shape;531;p4"/>
              <p:cNvSpPr/>
              <p:nvPr/>
            </p:nvSpPr>
            <p:spPr>
              <a:xfrm>
                <a:off x="3943" y="2198"/>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4"/>
              <p:cNvSpPr/>
              <p:nvPr/>
            </p:nvSpPr>
            <p:spPr>
              <a:xfrm>
                <a:off x="3998" y="2198"/>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4"/>
              <p:cNvSpPr/>
              <p:nvPr/>
            </p:nvSpPr>
            <p:spPr>
              <a:xfrm>
                <a:off x="4053" y="2198"/>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4"/>
              <p:cNvSpPr/>
              <p:nvPr/>
            </p:nvSpPr>
            <p:spPr>
              <a:xfrm>
                <a:off x="4108" y="2198"/>
                <a:ext cx="17"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4"/>
              <p:cNvSpPr/>
              <p:nvPr/>
            </p:nvSpPr>
            <p:spPr>
              <a:xfrm>
                <a:off x="4164" y="2198"/>
                <a:ext cx="16" cy="2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4"/>
              <p:cNvSpPr/>
              <p:nvPr/>
            </p:nvSpPr>
            <p:spPr>
              <a:xfrm>
                <a:off x="3998" y="2266"/>
                <a:ext cx="16"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4"/>
              <p:cNvSpPr/>
              <p:nvPr/>
            </p:nvSpPr>
            <p:spPr>
              <a:xfrm>
                <a:off x="4053" y="2266"/>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4"/>
              <p:cNvSpPr/>
              <p:nvPr/>
            </p:nvSpPr>
            <p:spPr>
              <a:xfrm>
                <a:off x="4108" y="2266"/>
                <a:ext cx="17" cy="22"/>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4"/>
              <p:cNvSpPr/>
              <p:nvPr/>
            </p:nvSpPr>
            <p:spPr>
              <a:xfrm>
                <a:off x="4053" y="2334"/>
                <a:ext cx="17" cy="23"/>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4"/>
              <p:cNvSpPr/>
              <p:nvPr/>
            </p:nvSpPr>
            <p:spPr>
              <a:xfrm>
                <a:off x="2266" y="2577"/>
                <a:ext cx="292" cy="231"/>
              </a:xfrm>
              <a:custGeom>
                <a:rect b="b" l="l" r="r" t="t"/>
                <a:pathLst>
                  <a:path extrusionOk="0" h="135" w="171">
                    <a:moveTo>
                      <a:pt x="59" y="0"/>
                    </a:moveTo>
                    <a:cubicBezTo>
                      <a:pt x="38" y="0"/>
                      <a:pt x="17" y="4"/>
                      <a:pt x="0" y="10"/>
                    </a:cubicBezTo>
                    <a:cubicBezTo>
                      <a:pt x="32" y="22"/>
                      <a:pt x="53" y="43"/>
                      <a:pt x="53" y="67"/>
                    </a:cubicBezTo>
                    <a:cubicBezTo>
                      <a:pt x="53" y="92"/>
                      <a:pt x="32" y="113"/>
                      <a:pt x="0" y="125"/>
                    </a:cubicBezTo>
                    <a:cubicBezTo>
                      <a:pt x="17" y="131"/>
                      <a:pt x="38" y="135"/>
                      <a:pt x="59" y="135"/>
                    </a:cubicBezTo>
                    <a:cubicBezTo>
                      <a:pt x="121" y="135"/>
                      <a:pt x="171" y="105"/>
                      <a:pt x="171" y="67"/>
                    </a:cubicBezTo>
                    <a:cubicBezTo>
                      <a:pt x="171" y="30"/>
                      <a:pt x="121" y="0"/>
                      <a:pt x="59"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4"/>
              <p:cNvSpPr/>
              <p:nvPr/>
            </p:nvSpPr>
            <p:spPr>
              <a:xfrm>
                <a:off x="2799" y="2328"/>
                <a:ext cx="431" cy="301"/>
              </a:xfrm>
              <a:custGeom>
                <a:rect b="b" l="l" r="r" t="t"/>
                <a:pathLst>
                  <a:path extrusionOk="0" h="176" w="252">
                    <a:moveTo>
                      <a:pt x="177" y="16"/>
                    </a:moveTo>
                    <a:cubicBezTo>
                      <a:pt x="113" y="0"/>
                      <a:pt x="25" y="34"/>
                      <a:pt x="0" y="44"/>
                    </a:cubicBezTo>
                    <a:cubicBezTo>
                      <a:pt x="56" y="64"/>
                      <a:pt x="83" y="99"/>
                      <a:pt x="80" y="133"/>
                    </a:cubicBezTo>
                    <a:cubicBezTo>
                      <a:pt x="98" y="146"/>
                      <a:pt x="119" y="157"/>
                      <a:pt x="139" y="163"/>
                    </a:cubicBezTo>
                    <a:cubicBezTo>
                      <a:pt x="192" y="176"/>
                      <a:pt x="231" y="152"/>
                      <a:pt x="241" y="111"/>
                    </a:cubicBezTo>
                    <a:cubicBezTo>
                      <a:pt x="252" y="71"/>
                      <a:pt x="230" y="30"/>
                      <a:pt x="177" y="16"/>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4"/>
              <p:cNvSpPr/>
              <p:nvPr/>
            </p:nvSpPr>
            <p:spPr>
              <a:xfrm>
                <a:off x="2678" y="2637"/>
                <a:ext cx="335" cy="294"/>
              </a:xfrm>
              <a:custGeom>
                <a:rect b="b" l="l" r="r" t="t"/>
                <a:pathLst>
                  <a:path extrusionOk="0" h="172" w="196">
                    <a:moveTo>
                      <a:pt x="153" y="135"/>
                    </a:moveTo>
                    <a:cubicBezTo>
                      <a:pt x="107" y="170"/>
                      <a:pt x="23" y="172"/>
                      <a:pt x="0" y="171"/>
                    </a:cubicBezTo>
                    <a:cubicBezTo>
                      <a:pt x="39" y="137"/>
                      <a:pt x="49" y="99"/>
                      <a:pt x="35" y="73"/>
                    </a:cubicBezTo>
                    <a:cubicBezTo>
                      <a:pt x="46" y="56"/>
                      <a:pt x="59" y="40"/>
                      <a:pt x="74" y="29"/>
                    </a:cubicBezTo>
                    <a:cubicBezTo>
                      <a:pt x="112" y="0"/>
                      <a:pt x="152" y="7"/>
                      <a:pt x="174" y="37"/>
                    </a:cubicBezTo>
                    <a:cubicBezTo>
                      <a:pt x="196" y="66"/>
                      <a:pt x="192" y="107"/>
                      <a:pt x="153" y="135"/>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4"/>
              <p:cNvSpPr/>
              <p:nvPr/>
            </p:nvSpPr>
            <p:spPr>
              <a:xfrm>
                <a:off x="2447" y="2440"/>
                <a:ext cx="1343" cy="505"/>
              </a:xfrm>
              <a:prstGeom prst="ellipse">
                <a:avLst/>
              </a:prstGeom>
              <a:solidFill>
                <a:srgbClr val="26A6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4"/>
              <p:cNvSpPr/>
              <p:nvPr/>
            </p:nvSpPr>
            <p:spPr>
              <a:xfrm>
                <a:off x="3465" y="2509"/>
                <a:ext cx="325" cy="368"/>
              </a:xfrm>
              <a:custGeom>
                <a:rect b="b" l="l" r="r" t="t"/>
                <a:pathLst>
                  <a:path extrusionOk="0" h="215" w="190">
                    <a:moveTo>
                      <a:pt x="43" y="0"/>
                    </a:moveTo>
                    <a:cubicBezTo>
                      <a:pt x="17" y="28"/>
                      <a:pt x="0" y="66"/>
                      <a:pt x="0" y="107"/>
                    </a:cubicBezTo>
                    <a:cubicBezTo>
                      <a:pt x="0" y="149"/>
                      <a:pt x="17" y="187"/>
                      <a:pt x="43" y="215"/>
                    </a:cubicBezTo>
                    <a:cubicBezTo>
                      <a:pt x="144" y="172"/>
                      <a:pt x="190" y="107"/>
                      <a:pt x="190" y="107"/>
                    </a:cubicBezTo>
                    <a:cubicBezTo>
                      <a:pt x="190" y="107"/>
                      <a:pt x="144" y="43"/>
                      <a:pt x="43"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4"/>
              <p:cNvSpPr/>
              <p:nvPr/>
            </p:nvSpPr>
            <p:spPr>
              <a:xfrm>
                <a:off x="3569" y="2623"/>
                <a:ext cx="50" cy="52"/>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4"/>
              <p:cNvSpPr/>
              <p:nvPr/>
            </p:nvSpPr>
            <p:spPr>
              <a:xfrm>
                <a:off x="3140" y="2442"/>
                <a:ext cx="188" cy="498"/>
              </a:xfrm>
              <a:custGeom>
                <a:rect b="b" l="l" r="r" t="t"/>
                <a:pathLst>
                  <a:path extrusionOk="0" h="291" w="110">
                    <a:moveTo>
                      <a:pt x="84" y="1"/>
                    </a:moveTo>
                    <a:cubicBezTo>
                      <a:pt x="77" y="1"/>
                      <a:pt x="70" y="0"/>
                      <a:pt x="63" y="0"/>
                    </a:cubicBezTo>
                    <a:cubicBezTo>
                      <a:pt x="25" y="32"/>
                      <a:pt x="0" y="81"/>
                      <a:pt x="0" y="136"/>
                    </a:cubicBezTo>
                    <a:cubicBezTo>
                      <a:pt x="0" y="202"/>
                      <a:pt x="37" y="260"/>
                      <a:pt x="91" y="291"/>
                    </a:cubicBezTo>
                    <a:cubicBezTo>
                      <a:pt x="97" y="290"/>
                      <a:pt x="104" y="290"/>
                      <a:pt x="110" y="289"/>
                    </a:cubicBezTo>
                    <a:cubicBezTo>
                      <a:pt x="58" y="258"/>
                      <a:pt x="23" y="201"/>
                      <a:pt x="23" y="136"/>
                    </a:cubicBezTo>
                    <a:cubicBezTo>
                      <a:pt x="23" y="82"/>
                      <a:pt x="47" y="34"/>
                      <a:pt x="84" y="1"/>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7" name="Google Shape;547;p4"/>
              <p:cNvSpPr/>
              <p:nvPr/>
            </p:nvSpPr>
            <p:spPr>
              <a:xfrm>
                <a:off x="3244" y="2451"/>
                <a:ext cx="164" cy="477"/>
              </a:xfrm>
              <a:custGeom>
                <a:rect b="b" l="l" r="r" t="t"/>
                <a:pathLst>
                  <a:path extrusionOk="0" h="279" w="96">
                    <a:moveTo>
                      <a:pt x="57" y="0"/>
                    </a:moveTo>
                    <a:cubicBezTo>
                      <a:pt x="22" y="33"/>
                      <a:pt x="0" y="79"/>
                      <a:pt x="0" y="131"/>
                    </a:cubicBezTo>
                    <a:cubicBezTo>
                      <a:pt x="0" y="192"/>
                      <a:pt x="31" y="247"/>
                      <a:pt x="78" y="279"/>
                    </a:cubicBezTo>
                    <a:cubicBezTo>
                      <a:pt x="84" y="277"/>
                      <a:pt x="90" y="276"/>
                      <a:pt x="96" y="275"/>
                    </a:cubicBezTo>
                    <a:cubicBezTo>
                      <a:pt x="51" y="242"/>
                      <a:pt x="22" y="190"/>
                      <a:pt x="22" y="131"/>
                    </a:cubicBezTo>
                    <a:cubicBezTo>
                      <a:pt x="22" y="81"/>
                      <a:pt x="43" y="36"/>
                      <a:pt x="76" y="4"/>
                    </a:cubicBezTo>
                    <a:cubicBezTo>
                      <a:pt x="69" y="2"/>
                      <a:pt x="63" y="1"/>
                      <a:pt x="57"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4"/>
              <p:cNvSpPr/>
              <p:nvPr/>
            </p:nvSpPr>
            <p:spPr>
              <a:xfrm>
                <a:off x="3347" y="2470"/>
                <a:ext cx="136" cy="437"/>
              </a:xfrm>
              <a:custGeom>
                <a:rect b="b" l="l" r="r" t="t"/>
                <a:pathLst>
                  <a:path extrusionOk="0" h="256" w="80">
                    <a:moveTo>
                      <a:pt x="47" y="0"/>
                    </a:moveTo>
                    <a:cubicBezTo>
                      <a:pt x="18" y="32"/>
                      <a:pt x="0" y="74"/>
                      <a:pt x="0" y="120"/>
                    </a:cubicBezTo>
                    <a:cubicBezTo>
                      <a:pt x="0" y="174"/>
                      <a:pt x="25" y="223"/>
                      <a:pt x="64" y="256"/>
                    </a:cubicBezTo>
                    <a:cubicBezTo>
                      <a:pt x="69" y="254"/>
                      <a:pt x="75" y="253"/>
                      <a:pt x="80" y="251"/>
                    </a:cubicBezTo>
                    <a:cubicBezTo>
                      <a:pt x="45" y="218"/>
                      <a:pt x="23" y="172"/>
                      <a:pt x="23" y="120"/>
                    </a:cubicBezTo>
                    <a:cubicBezTo>
                      <a:pt x="23" y="76"/>
                      <a:pt x="39" y="36"/>
                      <a:pt x="65" y="5"/>
                    </a:cubicBezTo>
                    <a:cubicBezTo>
                      <a:pt x="59" y="3"/>
                      <a:pt x="53" y="1"/>
                      <a:pt x="47" y="0"/>
                    </a:cubicBezTo>
                  </a:path>
                </a:pathLst>
              </a:custGeom>
              <a:solidFill>
                <a:srgbClr val="80CB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4"/>
              <p:cNvSpPr/>
              <p:nvPr/>
            </p:nvSpPr>
            <p:spPr>
              <a:xfrm>
                <a:off x="3208" y="2440"/>
                <a:ext cx="12" cy="0"/>
              </a:xfrm>
              <a:custGeom>
                <a:rect b="b" l="l" r="r" t="t"/>
                <a:pathLst>
                  <a:path extrusionOk="0" h="120000" w="7">
                    <a:moveTo>
                      <a:pt x="6" y="0"/>
                    </a:moveTo>
                    <a:cubicBezTo>
                      <a:pt x="6" y="0"/>
                      <a:pt x="6" y="0"/>
                      <a:pt x="7" y="0"/>
                    </a:cubicBezTo>
                    <a:cubicBezTo>
                      <a:pt x="6" y="0"/>
                      <a:pt x="6" y="0"/>
                      <a:pt x="6" y="0"/>
                    </a:cubicBezTo>
                    <a:moveTo>
                      <a:pt x="5" y="0"/>
                    </a:moveTo>
                    <a:cubicBezTo>
                      <a:pt x="6" y="0"/>
                      <a:pt x="6" y="0"/>
                      <a:pt x="6" y="0"/>
                    </a:cubicBezTo>
                    <a:cubicBezTo>
                      <a:pt x="6" y="0"/>
                      <a:pt x="6" y="0"/>
                      <a:pt x="5" y="0"/>
                    </a:cubicBezTo>
                    <a:moveTo>
                      <a:pt x="5" y="0"/>
                    </a:moveTo>
                    <a:cubicBezTo>
                      <a:pt x="5" y="0"/>
                      <a:pt x="5" y="0"/>
                      <a:pt x="5" y="0"/>
                    </a:cubicBezTo>
                    <a:cubicBezTo>
                      <a:pt x="5" y="0"/>
                      <a:pt x="5" y="0"/>
                      <a:pt x="5" y="0"/>
                    </a:cubicBezTo>
                    <a:moveTo>
                      <a:pt x="4" y="0"/>
                    </a:moveTo>
                    <a:cubicBezTo>
                      <a:pt x="4" y="0"/>
                      <a:pt x="4" y="0"/>
                      <a:pt x="5" y="0"/>
                    </a:cubicBezTo>
                    <a:cubicBezTo>
                      <a:pt x="4" y="0"/>
                      <a:pt x="4" y="0"/>
                      <a:pt x="4" y="0"/>
                    </a:cubicBezTo>
                    <a:moveTo>
                      <a:pt x="0" y="0"/>
                    </a:moveTo>
                    <a:cubicBezTo>
                      <a:pt x="2" y="0"/>
                      <a:pt x="3" y="0"/>
                      <a:pt x="4" y="0"/>
                    </a:cubicBezTo>
                    <a:cubicBezTo>
                      <a:pt x="3" y="0"/>
                      <a:pt x="2" y="0"/>
                      <a:pt x="0" y="0"/>
                    </a:cubicBezTo>
                    <a:moveTo>
                      <a:pt x="0" y="0"/>
                    </a:moveTo>
                    <a:cubicBezTo>
                      <a:pt x="0" y="0"/>
                      <a:pt x="0" y="0"/>
                      <a:pt x="0" y="0"/>
                    </a:cubicBez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4"/>
              <p:cNvSpPr/>
              <p:nvPr/>
            </p:nvSpPr>
            <p:spPr>
              <a:xfrm>
                <a:off x="3220" y="244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4"/>
              <p:cNvSpPr/>
              <p:nvPr/>
            </p:nvSpPr>
            <p:spPr>
              <a:xfrm>
                <a:off x="3220" y="244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4"/>
              <p:cNvSpPr/>
              <p:nvPr/>
            </p:nvSpPr>
            <p:spPr>
              <a:xfrm>
                <a:off x="3220" y="2440"/>
                <a:ext cx="547" cy="226"/>
              </a:xfrm>
              <a:custGeom>
                <a:rect b="b" l="l" r="r" t="t"/>
                <a:pathLst>
                  <a:path extrusionOk="0" h="132" w="320">
                    <a:moveTo>
                      <a:pt x="0" y="0"/>
                    </a:moveTo>
                    <a:cubicBezTo>
                      <a:pt x="184" y="5"/>
                      <a:pt x="286" y="95"/>
                      <a:pt x="320" y="132"/>
                    </a:cubicBezTo>
                    <a:cubicBezTo>
                      <a:pt x="320" y="132"/>
                      <a:pt x="320" y="132"/>
                      <a:pt x="320" y="132"/>
                    </a:cubicBezTo>
                    <a:cubicBezTo>
                      <a:pt x="286" y="95"/>
                      <a:pt x="184" y="5"/>
                      <a:pt x="0"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4"/>
              <p:cNvSpPr/>
              <p:nvPr/>
            </p:nvSpPr>
            <p:spPr>
              <a:xfrm>
                <a:off x="3767" y="2666"/>
                <a:ext cx="1" cy="1"/>
              </a:xfrm>
              <a:prstGeom prst="ellipse">
                <a:avLst/>
              </a:prstGeom>
              <a:solidFill>
                <a:srgbClr val="495F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4"/>
              <p:cNvSpPr/>
              <p:nvPr/>
            </p:nvSpPr>
            <p:spPr>
              <a:xfrm>
                <a:off x="3767" y="2666"/>
                <a:ext cx="1" cy="1"/>
              </a:xfrm>
              <a:prstGeom prst="ellipse">
                <a:avLst/>
              </a:pr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4"/>
              <p:cNvSpPr/>
              <p:nvPr/>
            </p:nvSpPr>
            <p:spPr>
              <a:xfrm>
                <a:off x="3767" y="2666"/>
                <a:ext cx="9" cy="10"/>
              </a:xfrm>
              <a:custGeom>
                <a:rect b="b" l="l" r="r" t="t"/>
                <a:pathLst>
                  <a:path extrusionOk="0" h="6" w="5">
                    <a:moveTo>
                      <a:pt x="0" y="0"/>
                    </a:moveTo>
                    <a:cubicBezTo>
                      <a:pt x="2" y="2"/>
                      <a:pt x="4" y="4"/>
                      <a:pt x="5" y="6"/>
                    </a:cubicBezTo>
                    <a:cubicBezTo>
                      <a:pt x="4" y="4"/>
                      <a:pt x="2" y="2"/>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4"/>
              <p:cNvSpPr/>
              <p:nvPr/>
            </p:nvSpPr>
            <p:spPr>
              <a:xfrm>
                <a:off x="2266" y="2476"/>
                <a:ext cx="646" cy="212"/>
              </a:xfrm>
              <a:custGeom>
                <a:rect b="b" l="l" r="r" t="t"/>
                <a:pathLst>
                  <a:path extrusionOk="0" h="124" w="378">
                    <a:moveTo>
                      <a:pt x="44" y="100"/>
                    </a:moveTo>
                    <a:cubicBezTo>
                      <a:pt x="50" y="107"/>
                      <a:pt x="53" y="116"/>
                      <a:pt x="53" y="124"/>
                    </a:cubicBezTo>
                    <a:cubicBezTo>
                      <a:pt x="53" y="124"/>
                      <a:pt x="53" y="124"/>
                      <a:pt x="53" y="124"/>
                    </a:cubicBezTo>
                    <a:cubicBezTo>
                      <a:pt x="53" y="116"/>
                      <a:pt x="50" y="108"/>
                      <a:pt x="44" y="100"/>
                    </a:cubicBezTo>
                    <a:cubicBezTo>
                      <a:pt x="44" y="100"/>
                      <a:pt x="44" y="100"/>
                      <a:pt x="44" y="100"/>
                    </a:cubicBezTo>
                    <a:moveTo>
                      <a:pt x="1" y="69"/>
                    </a:moveTo>
                    <a:cubicBezTo>
                      <a:pt x="10" y="73"/>
                      <a:pt x="19" y="77"/>
                      <a:pt x="26" y="82"/>
                    </a:cubicBezTo>
                    <a:cubicBezTo>
                      <a:pt x="26" y="82"/>
                      <a:pt x="26" y="82"/>
                      <a:pt x="26" y="82"/>
                    </a:cubicBezTo>
                    <a:cubicBezTo>
                      <a:pt x="19" y="77"/>
                      <a:pt x="10" y="73"/>
                      <a:pt x="1" y="69"/>
                    </a:cubicBezTo>
                    <a:moveTo>
                      <a:pt x="1" y="69"/>
                    </a:moveTo>
                    <a:cubicBezTo>
                      <a:pt x="1" y="69"/>
                      <a:pt x="1" y="69"/>
                      <a:pt x="1" y="69"/>
                    </a:cubicBezTo>
                    <a:cubicBezTo>
                      <a:pt x="1" y="69"/>
                      <a:pt x="1" y="69"/>
                      <a:pt x="1" y="69"/>
                    </a:cubicBezTo>
                    <a:moveTo>
                      <a:pt x="0" y="69"/>
                    </a:moveTo>
                    <a:cubicBezTo>
                      <a:pt x="1" y="69"/>
                      <a:pt x="1" y="69"/>
                      <a:pt x="1" y="69"/>
                    </a:cubicBezTo>
                    <a:cubicBezTo>
                      <a:pt x="1" y="69"/>
                      <a:pt x="1" y="69"/>
                      <a:pt x="0" y="69"/>
                    </a:cubicBezTo>
                    <a:moveTo>
                      <a:pt x="64" y="59"/>
                    </a:moveTo>
                    <a:cubicBezTo>
                      <a:pt x="64" y="59"/>
                      <a:pt x="64" y="59"/>
                      <a:pt x="64" y="59"/>
                    </a:cubicBezTo>
                    <a:cubicBezTo>
                      <a:pt x="64" y="59"/>
                      <a:pt x="64" y="59"/>
                      <a:pt x="64" y="59"/>
                    </a:cubicBezTo>
                    <a:moveTo>
                      <a:pt x="64" y="59"/>
                    </a:moveTo>
                    <a:cubicBezTo>
                      <a:pt x="64" y="59"/>
                      <a:pt x="64" y="59"/>
                      <a:pt x="64" y="59"/>
                    </a:cubicBezTo>
                    <a:cubicBezTo>
                      <a:pt x="64" y="59"/>
                      <a:pt x="64" y="59"/>
                      <a:pt x="64" y="59"/>
                    </a:cubicBezTo>
                    <a:moveTo>
                      <a:pt x="63" y="59"/>
                    </a:moveTo>
                    <a:cubicBezTo>
                      <a:pt x="63" y="59"/>
                      <a:pt x="63" y="59"/>
                      <a:pt x="63" y="59"/>
                    </a:cubicBezTo>
                    <a:cubicBezTo>
                      <a:pt x="63" y="59"/>
                      <a:pt x="63" y="59"/>
                      <a:pt x="63" y="59"/>
                    </a:cubicBezTo>
                    <a:moveTo>
                      <a:pt x="62" y="59"/>
                    </a:moveTo>
                    <a:cubicBezTo>
                      <a:pt x="62" y="59"/>
                      <a:pt x="62" y="59"/>
                      <a:pt x="62" y="59"/>
                    </a:cubicBezTo>
                    <a:cubicBezTo>
                      <a:pt x="62" y="59"/>
                      <a:pt x="62" y="59"/>
                      <a:pt x="62" y="59"/>
                    </a:cubicBezTo>
                    <a:moveTo>
                      <a:pt x="62" y="59"/>
                    </a:moveTo>
                    <a:cubicBezTo>
                      <a:pt x="62" y="59"/>
                      <a:pt x="62" y="59"/>
                      <a:pt x="62" y="59"/>
                    </a:cubicBezTo>
                    <a:cubicBezTo>
                      <a:pt x="62" y="59"/>
                      <a:pt x="62" y="59"/>
                      <a:pt x="62" y="59"/>
                    </a:cubicBezTo>
                    <a:moveTo>
                      <a:pt x="61" y="59"/>
                    </a:moveTo>
                    <a:cubicBezTo>
                      <a:pt x="61" y="59"/>
                      <a:pt x="61" y="59"/>
                      <a:pt x="61" y="59"/>
                    </a:cubicBezTo>
                    <a:cubicBezTo>
                      <a:pt x="61" y="59"/>
                      <a:pt x="61" y="59"/>
                      <a:pt x="61" y="59"/>
                    </a:cubicBezTo>
                    <a:moveTo>
                      <a:pt x="61" y="59"/>
                    </a:moveTo>
                    <a:cubicBezTo>
                      <a:pt x="61" y="59"/>
                      <a:pt x="61" y="59"/>
                      <a:pt x="61" y="59"/>
                    </a:cubicBezTo>
                    <a:cubicBezTo>
                      <a:pt x="61" y="59"/>
                      <a:pt x="61" y="59"/>
                      <a:pt x="61" y="59"/>
                    </a:cubicBezTo>
                    <a:moveTo>
                      <a:pt x="60" y="59"/>
                    </a:moveTo>
                    <a:cubicBezTo>
                      <a:pt x="60" y="59"/>
                      <a:pt x="60" y="59"/>
                      <a:pt x="60" y="59"/>
                    </a:cubicBezTo>
                    <a:cubicBezTo>
                      <a:pt x="60" y="59"/>
                      <a:pt x="60" y="59"/>
                      <a:pt x="60" y="59"/>
                    </a:cubicBezTo>
                    <a:moveTo>
                      <a:pt x="60" y="59"/>
                    </a:moveTo>
                    <a:cubicBezTo>
                      <a:pt x="60" y="59"/>
                      <a:pt x="60" y="59"/>
                      <a:pt x="60" y="59"/>
                    </a:cubicBezTo>
                    <a:cubicBezTo>
                      <a:pt x="60" y="59"/>
                      <a:pt x="60" y="59"/>
                      <a:pt x="60" y="59"/>
                    </a:cubicBezTo>
                    <a:moveTo>
                      <a:pt x="265" y="39"/>
                    </a:moveTo>
                    <a:cubicBezTo>
                      <a:pt x="265" y="39"/>
                      <a:pt x="265" y="39"/>
                      <a:pt x="265" y="39"/>
                    </a:cubicBezTo>
                    <a:cubicBezTo>
                      <a:pt x="265" y="39"/>
                      <a:pt x="265" y="39"/>
                      <a:pt x="265" y="39"/>
                    </a:cubicBezTo>
                    <a:moveTo>
                      <a:pt x="266" y="38"/>
                    </a:moveTo>
                    <a:cubicBezTo>
                      <a:pt x="266" y="38"/>
                      <a:pt x="266" y="38"/>
                      <a:pt x="266" y="38"/>
                    </a:cubicBezTo>
                    <a:cubicBezTo>
                      <a:pt x="266" y="38"/>
                      <a:pt x="266" y="38"/>
                      <a:pt x="266" y="38"/>
                    </a:cubicBezTo>
                    <a:moveTo>
                      <a:pt x="267" y="38"/>
                    </a:moveTo>
                    <a:cubicBezTo>
                      <a:pt x="267" y="38"/>
                      <a:pt x="267" y="38"/>
                      <a:pt x="267" y="38"/>
                    </a:cubicBezTo>
                    <a:cubicBezTo>
                      <a:pt x="267" y="38"/>
                      <a:pt x="267" y="38"/>
                      <a:pt x="267" y="38"/>
                    </a:cubicBezTo>
                    <a:moveTo>
                      <a:pt x="268" y="38"/>
                    </a:moveTo>
                    <a:cubicBezTo>
                      <a:pt x="268" y="38"/>
                      <a:pt x="268" y="38"/>
                      <a:pt x="268" y="38"/>
                    </a:cubicBezTo>
                    <a:cubicBezTo>
                      <a:pt x="268" y="38"/>
                      <a:pt x="268" y="38"/>
                      <a:pt x="268" y="38"/>
                    </a:cubicBezTo>
                    <a:moveTo>
                      <a:pt x="268" y="37"/>
                    </a:moveTo>
                    <a:cubicBezTo>
                      <a:pt x="268" y="37"/>
                      <a:pt x="268" y="37"/>
                      <a:pt x="268" y="37"/>
                    </a:cubicBezTo>
                    <a:cubicBezTo>
                      <a:pt x="268" y="37"/>
                      <a:pt x="268" y="37"/>
                      <a:pt x="268" y="37"/>
                    </a:cubicBezTo>
                    <a:moveTo>
                      <a:pt x="378" y="0"/>
                    </a:moveTo>
                    <a:cubicBezTo>
                      <a:pt x="338" y="11"/>
                      <a:pt x="301" y="24"/>
                      <a:pt x="269" y="37"/>
                    </a:cubicBezTo>
                    <a:cubicBezTo>
                      <a:pt x="301" y="24"/>
                      <a:pt x="338" y="11"/>
                      <a:pt x="378" y="0"/>
                    </a:cubicBezTo>
                    <a:cubicBezTo>
                      <a:pt x="378" y="0"/>
                      <a:pt x="378" y="0"/>
                      <a:pt x="378"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4"/>
              <p:cNvSpPr/>
              <p:nvPr/>
            </p:nvSpPr>
            <p:spPr>
              <a:xfrm>
                <a:off x="2341" y="2647"/>
                <a:ext cx="1" cy="1"/>
              </a:xfrm>
              <a:prstGeom prst="ellipse">
                <a:avLst/>
              </a:prstGeom>
              <a:solidFill>
                <a:srgbClr val="495F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4"/>
              <p:cNvSpPr/>
              <p:nvPr/>
            </p:nvSpPr>
            <p:spPr>
              <a:xfrm>
                <a:off x="2310" y="2617"/>
                <a:ext cx="31" cy="30"/>
              </a:xfrm>
              <a:custGeom>
                <a:rect b="b" l="l" r="r" t="t"/>
                <a:pathLst>
                  <a:path extrusionOk="0" h="18" w="18">
                    <a:moveTo>
                      <a:pt x="0" y="0"/>
                    </a:moveTo>
                    <a:cubicBezTo>
                      <a:pt x="0" y="0"/>
                      <a:pt x="0" y="0"/>
                      <a:pt x="0" y="0"/>
                    </a:cubicBezTo>
                    <a:cubicBezTo>
                      <a:pt x="7" y="5"/>
                      <a:pt x="14" y="11"/>
                      <a:pt x="18" y="18"/>
                    </a:cubicBezTo>
                    <a:cubicBezTo>
                      <a:pt x="18" y="18"/>
                      <a:pt x="18" y="18"/>
                      <a:pt x="18" y="18"/>
                    </a:cubicBezTo>
                    <a:cubicBezTo>
                      <a:pt x="14" y="11"/>
                      <a:pt x="7" y="5"/>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4"/>
              <p:cNvSpPr/>
              <p:nvPr/>
            </p:nvSpPr>
            <p:spPr>
              <a:xfrm>
                <a:off x="2266" y="2577"/>
                <a:ext cx="268" cy="111"/>
              </a:xfrm>
              <a:custGeom>
                <a:rect b="b" l="l" r="r" t="t"/>
                <a:pathLst>
                  <a:path extrusionOk="0" h="65" w="157">
                    <a:moveTo>
                      <a:pt x="59" y="0"/>
                    </a:moveTo>
                    <a:cubicBezTo>
                      <a:pt x="38" y="0"/>
                      <a:pt x="17" y="4"/>
                      <a:pt x="0" y="10"/>
                    </a:cubicBezTo>
                    <a:cubicBezTo>
                      <a:pt x="0" y="10"/>
                      <a:pt x="0" y="10"/>
                      <a:pt x="0" y="10"/>
                    </a:cubicBezTo>
                    <a:cubicBezTo>
                      <a:pt x="1" y="10"/>
                      <a:pt x="1" y="10"/>
                      <a:pt x="1" y="10"/>
                    </a:cubicBezTo>
                    <a:cubicBezTo>
                      <a:pt x="1" y="10"/>
                      <a:pt x="1" y="10"/>
                      <a:pt x="1" y="10"/>
                    </a:cubicBezTo>
                    <a:cubicBezTo>
                      <a:pt x="1" y="10"/>
                      <a:pt x="1" y="10"/>
                      <a:pt x="1" y="10"/>
                    </a:cubicBezTo>
                    <a:cubicBezTo>
                      <a:pt x="1" y="10"/>
                      <a:pt x="1" y="10"/>
                      <a:pt x="1" y="10"/>
                    </a:cubicBezTo>
                    <a:cubicBezTo>
                      <a:pt x="10" y="14"/>
                      <a:pt x="19" y="18"/>
                      <a:pt x="26" y="23"/>
                    </a:cubicBezTo>
                    <a:cubicBezTo>
                      <a:pt x="26" y="23"/>
                      <a:pt x="26" y="23"/>
                      <a:pt x="26" y="23"/>
                    </a:cubicBezTo>
                    <a:cubicBezTo>
                      <a:pt x="33" y="28"/>
                      <a:pt x="40" y="34"/>
                      <a:pt x="44" y="41"/>
                    </a:cubicBezTo>
                    <a:cubicBezTo>
                      <a:pt x="44" y="41"/>
                      <a:pt x="44" y="41"/>
                      <a:pt x="44" y="41"/>
                    </a:cubicBezTo>
                    <a:cubicBezTo>
                      <a:pt x="50" y="49"/>
                      <a:pt x="53" y="57"/>
                      <a:pt x="53" y="65"/>
                    </a:cubicBezTo>
                    <a:cubicBezTo>
                      <a:pt x="109" y="65"/>
                      <a:pt x="109" y="65"/>
                      <a:pt x="109" y="65"/>
                    </a:cubicBezTo>
                    <a:cubicBezTo>
                      <a:pt x="115" y="61"/>
                      <a:pt x="131" y="49"/>
                      <a:pt x="157" y="34"/>
                    </a:cubicBezTo>
                    <a:cubicBezTo>
                      <a:pt x="138" y="15"/>
                      <a:pt x="104" y="1"/>
                      <a:pt x="64" y="0"/>
                    </a:cubicBezTo>
                    <a:cubicBezTo>
                      <a:pt x="64" y="0"/>
                      <a:pt x="64" y="0"/>
                      <a:pt x="64" y="0"/>
                    </a:cubicBezTo>
                    <a:cubicBezTo>
                      <a:pt x="64" y="0"/>
                      <a:pt x="64" y="0"/>
                      <a:pt x="64" y="0"/>
                    </a:cubicBezTo>
                    <a:cubicBezTo>
                      <a:pt x="64" y="0"/>
                      <a:pt x="64" y="0"/>
                      <a:pt x="64" y="0"/>
                    </a:cubicBezTo>
                    <a:cubicBezTo>
                      <a:pt x="63" y="0"/>
                      <a:pt x="63" y="0"/>
                      <a:pt x="63" y="0"/>
                    </a:cubicBezTo>
                    <a:cubicBezTo>
                      <a:pt x="63" y="0"/>
                      <a:pt x="63" y="0"/>
                      <a:pt x="63" y="0"/>
                    </a:cubicBezTo>
                    <a:cubicBezTo>
                      <a:pt x="62" y="0"/>
                      <a:pt x="62" y="0"/>
                      <a:pt x="62" y="0"/>
                    </a:cubicBezTo>
                    <a:cubicBezTo>
                      <a:pt x="62" y="0"/>
                      <a:pt x="62" y="0"/>
                      <a:pt x="62" y="0"/>
                    </a:cubicBezTo>
                    <a:cubicBezTo>
                      <a:pt x="62" y="0"/>
                      <a:pt x="62" y="0"/>
                      <a:pt x="62" y="0"/>
                    </a:cubicBezTo>
                    <a:cubicBezTo>
                      <a:pt x="62" y="0"/>
                      <a:pt x="62" y="0"/>
                      <a:pt x="62" y="0"/>
                    </a:cubicBezTo>
                    <a:cubicBezTo>
                      <a:pt x="61" y="0"/>
                      <a:pt x="61" y="0"/>
                      <a:pt x="61" y="0"/>
                    </a:cubicBezTo>
                    <a:cubicBezTo>
                      <a:pt x="61" y="0"/>
                      <a:pt x="61" y="0"/>
                      <a:pt x="61" y="0"/>
                    </a:cubicBezTo>
                    <a:cubicBezTo>
                      <a:pt x="61" y="0"/>
                      <a:pt x="61" y="0"/>
                      <a:pt x="61" y="0"/>
                    </a:cubicBezTo>
                    <a:cubicBezTo>
                      <a:pt x="61" y="0"/>
                      <a:pt x="61" y="0"/>
                      <a:pt x="61" y="0"/>
                    </a:cubicBezTo>
                    <a:cubicBezTo>
                      <a:pt x="61" y="0"/>
                      <a:pt x="60" y="0"/>
                      <a:pt x="60" y="0"/>
                    </a:cubicBezTo>
                    <a:cubicBezTo>
                      <a:pt x="60" y="0"/>
                      <a:pt x="60" y="0"/>
                      <a:pt x="60" y="0"/>
                    </a:cubicBezTo>
                    <a:cubicBezTo>
                      <a:pt x="60" y="0"/>
                      <a:pt x="60" y="0"/>
                      <a:pt x="60" y="0"/>
                    </a:cubicBezTo>
                    <a:cubicBezTo>
                      <a:pt x="60" y="0"/>
                      <a:pt x="60" y="0"/>
                      <a:pt x="60" y="0"/>
                    </a:cubicBezTo>
                    <a:cubicBezTo>
                      <a:pt x="59" y="0"/>
                      <a:pt x="59" y="0"/>
                      <a:pt x="59" y="0"/>
                    </a:cubicBezTo>
                    <a:cubicBezTo>
                      <a:pt x="59" y="0"/>
                      <a:pt x="59" y="0"/>
                      <a:pt x="59"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4"/>
              <p:cNvSpPr/>
              <p:nvPr/>
            </p:nvSpPr>
            <p:spPr>
              <a:xfrm>
                <a:off x="2912" y="2440"/>
                <a:ext cx="296" cy="36"/>
              </a:xfrm>
              <a:custGeom>
                <a:rect b="b" l="l" r="r" t="t"/>
                <a:pathLst>
                  <a:path extrusionOk="0" h="21" w="173">
                    <a:moveTo>
                      <a:pt x="129" y="1"/>
                    </a:moveTo>
                    <a:cubicBezTo>
                      <a:pt x="83" y="4"/>
                      <a:pt x="40" y="11"/>
                      <a:pt x="0" y="21"/>
                    </a:cubicBezTo>
                    <a:cubicBezTo>
                      <a:pt x="0" y="21"/>
                      <a:pt x="0" y="21"/>
                      <a:pt x="0" y="21"/>
                    </a:cubicBezTo>
                    <a:cubicBezTo>
                      <a:pt x="40" y="11"/>
                      <a:pt x="83" y="4"/>
                      <a:pt x="129" y="1"/>
                    </a:cubicBezTo>
                    <a:moveTo>
                      <a:pt x="131" y="1"/>
                    </a:moveTo>
                    <a:cubicBezTo>
                      <a:pt x="130" y="1"/>
                      <a:pt x="129" y="1"/>
                      <a:pt x="129" y="1"/>
                    </a:cubicBezTo>
                    <a:cubicBezTo>
                      <a:pt x="129" y="1"/>
                      <a:pt x="130" y="1"/>
                      <a:pt x="131" y="1"/>
                    </a:cubicBezTo>
                    <a:moveTo>
                      <a:pt x="131" y="1"/>
                    </a:moveTo>
                    <a:cubicBezTo>
                      <a:pt x="131" y="1"/>
                      <a:pt x="131" y="1"/>
                      <a:pt x="131" y="1"/>
                    </a:cubicBezTo>
                    <a:cubicBezTo>
                      <a:pt x="131" y="1"/>
                      <a:pt x="131" y="1"/>
                      <a:pt x="131" y="1"/>
                    </a:cubicBezTo>
                    <a:moveTo>
                      <a:pt x="133" y="1"/>
                    </a:moveTo>
                    <a:cubicBezTo>
                      <a:pt x="133" y="1"/>
                      <a:pt x="132" y="1"/>
                      <a:pt x="131" y="1"/>
                    </a:cubicBezTo>
                    <a:cubicBezTo>
                      <a:pt x="132" y="1"/>
                      <a:pt x="133" y="1"/>
                      <a:pt x="133" y="1"/>
                    </a:cubicBezTo>
                    <a:moveTo>
                      <a:pt x="134" y="0"/>
                    </a:moveTo>
                    <a:cubicBezTo>
                      <a:pt x="134" y="0"/>
                      <a:pt x="134" y="0"/>
                      <a:pt x="134" y="1"/>
                    </a:cubicBezTo>
                    <a:cubicBezTo>
                      <a:pt x="134" y="0"/>
                      <a:pt x="134" y="0"/>
                      <a:pt x="134" y="0"/>
                    </a:cubicBezTo>
                    <a:moveTo>
                      <a:pt x="135" y="0"/>
                    </a:moveTo>
                    <a:cubicBezTo>
                      <a:pt x="135" y="0"/>
                      <a:pt x="135" y="0"/>
                      <a:pt x="134" y="0"/>
                    </a:cubicBezTo>
                    <a:cubicBezTo>
                      <a:pt x="135" y="0"/>
                      <a:pt x="135" y="0"/>
                      <a:pt x="135" y="0"/>
                    </a:cubicBezTo>
                    <a:moveTo>
                      <a:pt x="136" y="0"/>
                    </a:moveTo>
                    <a:cubicBezTo>
                      <a:pt x="136" y="0"/>
                      <a:pt x="136" y="0"/>
                      <a:pt x="136" y="0"/>
                    </a:cubicBezTo>
                    <a:cubicBezTo>
                      <a:pt x="136" y="0"/>
                      <a:pt x="136" y="0"/>
                      <a:pt x="136" y="0"/>
                    </a:cubicBezTo>
                    <a:moveTo>
                      <a:pt x="137" y="0"/>
                    </a:moveTo>
                    <a:cubicBezTo>
                      <a:pt x="137" y="0"/>
                      <a:pt x="137" y="0"/>
                      <a:pt x="136" y="0"/>
                    </a:cubicBezTo>
                    <a:cubicBezTo>
                      <a:pt x="137" y="0"/>
                      <a:pt x="137" y="0"/>
                      <a:pt x="137" y="0"/>
                    </a:cubicBezTo>
                    <a:moveTo>
                      <a:pt x="138" y="0"/>
                    </a:moveTo>
                    <a:cubicBezTo>
                      <a:pt x="138" y="0"/>
                      <a:pt x="137" y="0"/>
                      <a:pt x="137" y="0"/>
                    </a:cubicBezTo>
                    <a:cubicBezTo>
                      <a:pt x="137" y="0"/>
                      <a:pt x="138" y="0"/>
                      <a:pt x="138" y="0"/>
                    </a:cubicBezTo>
                    <a:moveTo>
                      <a:pt x="139" y="0"/>
                    </a:moveTo>
                    <a:cubicBezTo>
                      <a:pt x="139" y="0"/>
                      <a:pt x="139" y="0"/>
                      <a:pt x="138" y="0"/>
                    </a:cubicBezTo>
                    <a:cubicBezTo>
                      <a:pt x="139" y="0"/>
                      <a:pt x="139" y="0"/>
                      <a:pt x="139" y="0"/>
                    </a:cubicBezTo>
                    <a:moveTo>
                      <a:pt x="140" y="0"/>
                    </a:moveTo>
                    <a:cubicBezTo>
                      <a:pt x="140" y="0"/>
                      <a:pt x="140" y="0"/>
                      <a:pt x="139" y="0"/>
                    </a:cubicBezTo>
                    <a:cubicBezTo>
                      <a:pt x="140" y="0"/>
                      <a:pt x="140" y="0"/>
                      <a:pt x="140" y="0"/>
                    </a:cubicBezTo>
                    <a:moveTo>
                      <a:pt x="141" y="0"/>
                    </a:moveTo>
                    <a:cubicBezTo>
                      <a:pt x="141" y="0"/>
                      <a:pt x="141" y="0"/>
                      <a:pt x="140" y="0"/>
                    </a:cubicBezTo>
                    <a:cubicBezTo>
                      <a:pt x="141" y="0"/>
                      <a:pt x="141" y="0"/>
                      <a:pt x="141" y="0"/>
                    </a:cubicBezTo>
                    <a:moveTo>
                      <a:pt x="142" y="0"/>
                    </a:moveTo>
                    <a:cubicBezTo>
                      <a:pt x="142" y="0"/>
                      <a:pt x="141" y="0"/>
                      <a:pt x="141" y="0"/>
                    </a:cubicBezTo>
                    <a:cubicBezTo>
                      <a:pt x="141" y="0"/>
                      <a:pt x="142" y="0"/>
                      <a:pt x="142" y="0"/>
                    </a:cubicBezTo>
                    <a:moveTo>
                      <a:pt x="143" y="0"/>
                    </a:moveTo>
                    <a:cubicBezTo>
                      <a:pt x="143" y="0"/>
                      <a:pt x="142" y="0"/>
                      <a:pt x="142" y="0"/>
                    </a:cubicBezTo>
                    <a:cubicBezTo>
                      <a:pt x="142" y="0"/>
                      <a:pt x="143" y="0"/>
                      <a:pt x="143" y="0"/>
                    </a:cubicBezTo>
                    <a:moveTo>
                      <a:pt x="144" y="0"/>
                    </a:moveTo>
                    <a:cubicBezTo>
                      <a:pt x="144" y="0"/>
                      <a:pt x="143" y="0"/>
                      <a:pt x="143" y="0"/>
                    </a:cubicBezTo>
                    <a:cubicBezTo>
                      <a:pt x="143" y="0"/>
                      <a:pt x="144" y="0"/>
                      <a:pt x="144" y="0"/>
                    </a:cubicBezTo>
                    <a:moveTo>
                      <a:pt x="145" y="0"/>
                    </a:moveTo>
                    <a:cubicBezTo>
                      <a:pt x="144" y="0"/>
                      <a:pt x="144" y="0"/>
                      <a:pt x="144" y="0"/>
                    </a:cubicBezTo>
                    <a:cubicBezTo>
                      <a:pt x="144" y="0"/>
                      <a:pt x="144" y="0"/>
                      <a:pt x="145" y="0"/>
                    </a:cubicBezTo>
                    <a:moveTo>
                      <a:pt x="146" y="0"/>
                    </a:moveTo>
                    <a:cubicBezTo>
                      <a:pt x="146" y="0"/>
                      <a:pt x="145" y="0"/>
                      <a:pt x="145" y="0"/>
                    </a:cubicBezTo>
                    <a:cubicBezTo>
                      <a:pt x="145" y="0"/>
                      <a:pt x="146" y="0"/>
                      <a:pt x="146" y="0"/>
                    </a:cubicBezTo>
                    <a:moveTo>
                      <a:pt x="147" y="0"/>
                    </a:moveTo>
                    <a:cubicBezTo>
                      <a:pt x="146" y="0"/>
                      <a:pt x="146" y="0"/>
                      <a:pt x="146" y="0"/>
                    </a:cubicBezTo>
                    <a:cubicBezTo>
                      <a:pt x="146" y="0"/>
                      <a:pt x="146" y="0"/>
                      <a:pt x="147" y="0"/>
                    </a:cubicBezTo>
                    <a:moveTo>
                      <a:pt x="148" y="0"/>
                    </a:moveTo>
                    <a:cubicBezTo>
                      <a:pt x="147" y="0"/>
                      <a:pt x="147" y="0"/>
                      <a:pt x="147" y="0"/>
                    </a:cubicBezTo>
                    <a:cubicBezTo>
                      <a:pt x="147" y="0"/>
                      <a:pt x="147" y="0"/>
                      <a:pt x="148" y="0"/>
                    </a:cubicBezTo>
                    <a:moveTo>
                      <a:pt x="149" y="0"/>
                    </a:moveTo>
                    <a:cubicBezTo>
                      <a:pt x="148" y="0"/>
                      <a:pt x="148" y="0"/>
                      <a:pt x="148" y="0"/>
                    </a:cubicBezTo>
                    <a:cubicBezTo>
                      <a:pt x="148" y="0"/>
                      <a:pt x="148" y="0"/>
                      <a:pt x="149" y="0"/>
                    </a:cubicBezTo>
                    <a:moveTo>
                      <a:pt x="149" y="0"/>
                    </a:moveTo>
                    <a:cubicBezTo>
                      <a:pt x="149" y="0"/>
                      <a:pt x="149" y="0"/>
                      <a:pt x="149" y="0"/>
                    </a:cubicBezTo>
                    <a:cubicBezTo>
                      <a:pt x="149" y="0"/>
                      <a:pt x="149" y="0"/>
                      <a:pt x="149" y="0"/>
                    </a:cubicBezTo>
                    <a:moveTo>
                      <a:pt x="151" y="0"/>
                    </a:moveTo>
                    <a:cubicBezTo>
                      <a:pt x="150" y="0"/>
                      <a:pt x="150" y="0"/>
                      <a:pt x="150" y="0"/>
                    </a:cubicBezTo>
                    <a:cubicBezTo>
                      <a:pt x="150" y="0"/>
                      <a:pt x="150" y="0"/>
                      <a:pt x="151" y="0"/>
                    </a:cubicBezTo>
                    <a:moveTo>
                      <a:pt x="151" y="0"/>
                    </a:moveTo>
                    <a:cubicBezTo>
                      <a:pt x="151" y="0"/>
                      <a:pt x="151" y="0"/>
                      <a:pt x="151" y="0"/>
                    </a:cubicBezTo>
                    <a:cubicBezTo>
                      <a:pt x="151" y="0"/>
                      <a:pt x="151" y="0"/>
                      <a:pt x="151" y="0"/>
                    </a:cubicBezTo>
                    <a:moveTo>
                      <a:pt x="152" y="0"/>
                    </a:moveTo>
                    <a:cubicBezTo>
                      <a:pt x="152" y="0"/>
                      <a:pt x="152" y="0"/>
                      <a:pt x="152" y="0"/>
                    </a:cubicBezTo>
                    <a:cubicBezTo>
                      <a:pt x="152" y="0"/>
                      <a:pt x="152" y="0"/>
                      <a:pt x="152" y="0"/>
                    </a:cubicBezTo>
                    <a:moveTo>
                      <a:pt x="153" y="0"/>
                    </a:moveTo>
                    <a:cubicBezTo>
                      <a:pt x="153" y="0"/>
                      <a:pt x="153" y="0"/>
                      <a:pt x="153" y="0"/>
                    </a:cubicBezTo>
                    <a:cubicBezTo>
                      <a:pt x="153" y="0"/>
                      <a:pt x="153" y="0"/>
                      <a:pt x="153" y="0"/>
                    </a:cubicBezTo>
                    <a:moveTo>
                      <a:pt x="154" y="0"/>
                    </a:moveTo>
                    <a:cubicBezTo>
                      <a:pt x="154" y="0"/>
                      <a:pt x="154" y="0"/>
                      <a:pt x="154" y="0"/>
                    </a:cubicBezTo>
                    <a:cubicBezTo>
                      <a:pt x="154" y="0"/>
                      <a:pt x="154" y="0"/>
                      <a:pt x="154" y="0"/>
                    </a:cubicBezTo>
                    <a:moveTo>
                      <a:pt x="155" y="0"/>
                    </a:moveTo>
                    <a:cubicBezTo>
                      <a:pt x="155" y="0"/>
                      <a:pt x="155" y="0"/>
                      <a:pt x="155" y="0"/>
                    </a:cubicBezTo>
                    <a:cubicBezTo>
                      <a:pt x="155" y="0"/>
                      <a:pt x="155" y="0"/>
                      <a:pt x="155" y="0"/>
                    </a:cubicBezTo>
                    <a:moveTo>
                      <a:pt x="156" y="0"/>
                    </a:moveTo>
                    <a:cubicBezTo>
                      <a:pt x="156" y="0"/>
                      <a:pt x="156" y="0"/>
                      <a:pt x="156" y="0"/>
                    </a:cubicBezTo>
                    <a:cubicBezTo>
                      <a:pt x="156" y="0"/>
                      <a:pt x="156" y="0"/>
                      <a:pt x="156" y="0"/>
                    </a:cubicBezTo>
                    <a:moveTo>
                      <a:pt x="173" y="0"/>
                    </a:moveTo>
                    <a:cubicBezTo>
                      <a:pt x="173" y="0"/>
                      <a:pt x="173" y="0"/>
                      <a:pt x="173" y="0"/>
                    </a:cubicBezTo>
                    <a:cubicBezTo>
                      <a:pt x="173" y="0"/>
                      <a:pt x="173" y="0"/>
                      <a:pt x="173" y="0"/>
                    </a:cubicBezTo>
                    <a:cubicBezTo>
                      <a:pt x="173" y="0"/>
                      <a:pt x="173" y="0"/>
                      <a:pt x="173" y="0"/>
                    </a:cubicBezTo>
                    <a:moveTo>
                      <a:pt x="157" y="0"/>
                    </a:moveTo>
                    <a:cubicBezTo>
                      <a:pt x="157" y="0"/>
                      <a:pt x="157" y="0"/>
                      <a:pt x="157" y="0"/>
                    </a:cubicBezTo>
                    <a:cubicBezTo>
                      <a:pt x="157" y="0"/>
                      <a:pt x="157" y="0"/>
                      <a:pt x="157" y="0"/>
                    </a:cubicBezTo>
                    <a:moveTo>
                      <a:pt x="172" y="0"/>
                    </a:moveTo>
                    <a:cubicBezTo>
                      <a:pt x="172" y="0"/>
                      <a:pt x="172" y="0"/>
                      <a:pt x="173" y="0"/>
                    </a:cubicBezTo>
                    <a:cubicBezTo>
                      <a:pt x="172" y="0"/>
                      <a:pt x="172" y="0"/>
                      <a:pt x="172" y="0"/>
                    </a:cubicBezTo>
                    <a:moveTo>
                      <a:pt x="158" y="0"/>
                    </a:moveTo>
                    <a:cubicBezTo>
                      <a:pt x="158" y="0"/>
                      <a:pt x="158" y="0"/>
                      <a:pt x="158" y="0"/>
                    </a:cubicBezTo>
                    <a:cubicBezTo>
                      <a:pt x="158" y="0"/>
                      <a:pt x="158" y="0"/>
                      <a:pt x="158" y="0"/>
                    </a:cubicBezTo>
                    <a:moveTo>
                      <a:pt x="171" y="0"/>
                    </a:moveTo>
                    <a:cubicBezTo>
                      <a:pt x="172" y="0"/>
                      <a:pt x="172" y="0"/>
                      <a:pt x="172" y="0"/>
                    </a:cubicBezTo>
                    <a:cubicBezTo>
                      <a:pt x="172" y="0"/>
                      <a:pt x="172" y="0"/>
                      <a:pt x="171" y="0"/>
                    </a:cubicBezTo>
                    <a:moveTo>
                      <a:pt x="159" y="0"/>
                    </a:moveTo>
                    <a:cubicBezTo>
                      <a:pt x="159" y="0"/>
                      <a:pt x="159" y="0"/>
                      <a:pt x="159" y="0"/>
                    </a:cubicBezTo>
                    <a:cubicBezTo>
                      <a:pt x="159" y="0"/>
                      <a:pt x="159" y="0"/>
                      <a:pt x="159" y="0"/>
                    </a:cubicBezTo>
                    <a:moveTo>
                      <a:pt x="171" y="0"/>
                    </a:moveTo>
                    <a:cubicBezTo>
                      <a:pt x="171" y="0"/>
                      <a:pt x="171" y="0"/>
                      <a:pt x="171" y="0"/>
                    </a:cubicBezTo>
                    <a:cubicBezTo>
                      <a:pt x="171" y="0"/>
                      <a:pt x="171" y="0"/>
                      <a:pt x="171" y="0"/>
                    </a:cubicBezTo>
                    <a:moveTo>
                      <a:pt x="170" y="0"/>
                    </a:moveTo>
                    <a:cubicBezTo>
                      <a:pt x="170" y="0"/>
                      <a:pt x="170" y="0"/>
                      <a:pt x="170" y="0"/>
                    </a:cubicBezTo>
                    <a:cubicBezTo>
                      <a:pt x="170" y="0"/>
                      <a:pt x="170" y="0"/>
                      <a:pt x="170" y="0"/>
                    </a:cubicBezTo>
                    <a:moveTo>
                      <a:pt x="160" y="0"/>
                    </a:moveTo>
                    <a:cubicBezTo>
                      <a:pt x="160" y="0"/>
                      <a:pt x="160" y="0"/>
                      <a:pt x="160" y="0"/>
                    </a:cubicBezTo>
                    <a:cubicBezTo>
                      <a:pt x="160" y="0"/>
                      <a:pt x="160" y="0"/>
                      <a:pt x="160" y="0"/>
                    </a:cubicBezTo>
                    <a:moveTo>
                      <a:pt x="169" y="0"/>
                    </a:moveTo>
                    <a:cubicBezTo>
                      <a:pt x="170" y="0"/>
                      <a:pt x="170" y="0"/>
                      <a:pt x="170" y="0"/>
                    </a:cubicBezTo>
                    <a:cubicBezTo>
                      <a:pt x="170" y="0"/>
                      <a:pt x="170" y="0"/>
                      <a:pt x="169" y="0"/>
                    </a:cubicBezTo>
                    <a:moveTo>
                      <a:pt x="161" y="0"/>
                    </a:moveTo>
                    <a:cubicBezTo>
                      <a:pt x="161" y="0"/>
                      <a:pt x="161" y="0"/>
                      <a:pt x="161" y="0"/>
                    </a:cubicBezTo>
                    <a:cubicBezTo>
                      <a:pt x="161" y="0"/>
                      <a:pt x="161" y="0"/>
                      <a:pt x="161" y="0"/>
                    </a:cubicBezTo>
                    <a:moveTo>
                      <a:pt x="169" y="0"/>
                    </a:moveTo>
                    <a:cubicBezTo>
                      <a:pt x="169" y="0"/>
                      <a:pt x="169" y="0"/>
                      <a:pt x="169" y="0"/>
                    </a:cubicBezTo>
                    <a:cubicBezTo>
                      <a:pt x="169" y="0"/>
                      <a:pt x="169" y="0"/>
                      <a:pt x="169" y="0"/>
                    </a:cubicBezTo>
                    <a:moveTo>
                      <a:pt x="168" y="0"/>
                    </a:moveTo>
                    <a:cubicBezTo>
                      <a:pt x="168" y="0"/>
                      <a:pt x="168" y="0"/>
                      <a:pt x="168" y="0"/>
                    </a:cubicBezTo>
                    <a:cubicBezTo>
                      <a:pt x="168" y="0"/>
                      <a:pt x="168" y="0"/>
                      <a:pt x="168" y="0"/>
                    </a:cubicBezTo>
                    <a:moveTo>
                      <a:pt x="162" y="0"/>
                    </a:moveTo>
                    <a:cubicBezTo>
                      <a:pt x="162" y="0"/>
                      <a:pt x="162" y="0"/>
                      <a:pt x="162" y="0"/>
                    </a:cubicBezTo>
                    <a:cubicBezTo>
                      <a:pt x="162" y="0"/>
                      <a:pt x="162" y="0"/>
                      <a:pt x="162" y="0"/>
                    </a:cubicBezTo>
                    <a:moveTo>
                      <a:pt x="167" y="0"/>
                    </a:moveTo>
                    <a:cubicBezTo>
                      <a:pt x="167" y="0"/>
                      <a:pt x="168" y="0"/>
                      <a:pt x="168" y="0"/>
                    </a:cubicBezTo>
                    <a:cubicBezTo>
                      <a:pt x="168" y="0"/>
                      <a:pt x="167" y="0"/>
                      <a:pt x="167" y="0"/>
                    </a:cubicBezTo>
                    <a:moveTo>
                      <a:pt x="163" y="0"/>
                    </a:moveTo>
                    <a:cubicBezTo>
                      <a:pt x="163" y="0"/>
                      <a:pt x="163" y="0"/>
                      <a:pt x="163" y="0"/>
                    </a:cubicBezTo>
                    <a:cubicBezTo>
                      <a:pt x="163" y="0"/>
                      <a:pt x="163" y="0"/>
                      <a:pt x="163" y="0"/>
                    </a:cubicBezTo>
                    <a:moveTo>
                      <a:pt x="167" y="0"/>
                    </a:moveTo>
                    <a:cubicBezTo>
                      <a:pt x="167" y="0"/>
                      <a:pt x="167" y="0"/>
                      <a:pt x="167" y="0"/>
                    </a:cubicBezTo>
                    <a:cubicBezTo>
                      <a:pt x="167" y="0"/>
                      <a:pt x="167" y="0"/>
                      <a:pt x="167" y="0"/>
                    </a:cubicBezTo>
                    <a:moveTo>
                      <a:pt x="166" y="0"/>
                    </a:moveTo>
                    <a:cubicBezTo>
                      <a:pt x="166" y="0"/>
                      <a:pt x="166" y="0"/>
                      <a:pt x="166" y="0"/>
                    </a:cubicBezTo>
                    <a:cubicBezTo>
                      <a:pt x="166" y="0"/>
                      <a:pt x="166" y="0"/>
                      <a:pt x="166" y="0"/>
                    </a:cubicBezTo>
                    <a:moveTo>
                      <a:pt x="164" y="0"/>
                    </a:moveTo>
                    <a:cubicBezTo>
                      <a:pt x="164" y="0"/>
                      <a:pt x="164" y="0"/>
                      <a:pt x="164" y="0"/>
                    </a:cubicBezTo>
                    <a:cubicBezTo>
                      <a:pt x="164" y="0"/>
                      <a:pt x="164" y="0"/>
                      <a:pt x="164" y="0"/>
                    </a:cubicBezTo>
                    <a:moveTo>
                      <a:pt x="165" y="0"/>
                    </a:moveTo>
                    <a:cubicBezTo>
                      <a:pt x="165" y="0"/>
                      <a:pt x="165" y="0"/>
                      <a:pt x="165" y="0"/>
                    </a:cubicBezTo>
                    <a:cubicBezTo>
                      <a:pt x="165" y="0"/>
                      <a:pt x="165" y="0"/>
                      <a:pt x="165" y="0"/>
                    </a:cubicBezTo>
                    <a:cubicBezTo>
                      <a:pt x="165" y="0"/>
                      <a:pt x="165" y="0"/>
                      <a:pt x="166" y="0"/>
                    </a:cubicBezTo>
                    <a:cubicBezTo>
                      <a:pt x="165" y="0"/>
                      <a:pt x="165" y="0"/>
                      <a:pt x="165"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4"/>
              <p:cNvSpPr/>
              <p:nvPr/>
            </p:nvSpPr>
            <p:spPr>
              <a:xfrm>
                <a:off x="2452" y="2440"/>
                <a:ext cx="1331" cy="248"/>
              </a:xfrm>
              <a:custGeom>
                <a:rect b="b" l="l" r="r" t="t"/>
                <a:pathLst>
                  <a:path extrusionOk="0" h="145" w="778">
                    <a:moveTo>
                      <a:pt x="434" y="0"/>
                    </a:moveTo>
                    <a:cubicBezTo>
                      <a:pt x="434" y="0"/>
                      <a:pt x="434" y="0"/>
                      <a:pt x="434" y="0"/>
                    </a:cubicBezTo>
                    <a:cubicBezTo>
                      <a:pt x="434" y="0"/>
                      <a:pt x="433" y="0"/>
                      <a:pt x="433" y="0"/>
                    </a:cubicBezTo>
                    <a:cubicBezTo>
                      <a:pt x="433" y="0"/>
                      <a:pt x="433" y="0"/>
                      <a:pt x="433" y="0"/>
                    </a:cubicBezTo>
                    <a:cubicBezTo>
                      <a:pt x="433" y="0"/>
                      <a:pt x="432" y="0"/>
                      <a:pt x="432" y="0"/>
                    </a:cubicBezTo>
                    <a:cubicBezTo>
                      <a:pt x="432" y="0"/>
                      <a:pt x="432" y="0"/>
                      <a:pt x="432" y="0"/>
                    </a:cubicBezTo>
                    <a:cubicBezTo>
                      <a:pt x="432" y="0"/>
                      <a:pt x="431" y="0"/>
                      <a:pt x="431" y="0"/>
                    </a:cubicBezTo>
                    <a:cubicBezTo>
                      <a:pt x="431" y="0"/>
                      <a:pt x="431" y="0"/>
                      <a:pt x="431" y="0"/>
                    </a:cubicBezTo>
                    <a:cubicBezTo>
                      <a:pt x="431" y="0"/>
                      <a:pt x="430" y="0"/>
                      <a:pt x="430" y="0"/>
                    </a:cubicBezTo>
                    <a:cubicBezTo>
                      <a:pt x="430" y="0"/>
                      <a:pt x="430" y="0"/>
                      <a:pt x="430" y="0"/>
                    </a:cubicBezTo>
                    <a:cubicBezTo>
                      <a:pt x="430" y="0"/>
                      <a:pt x="429" y="0"/>
                      <a:pt x="429" y="0"/>
                    </a:cubicBezTo>
                    <a:cubicBezTo>
                      <a:pt x="429" y="0"/>
                      <a:pt x="429" y="0"/>
                      <a:pt x="429" y="0"/>
                    </a:cubicBezTo>
                    <a:cubicBezTo>
                      <a:pt x="429" y="0"/>
                      <a:pt x="429" y="0"/>
                      <a:pt x="428" y="0"/>
                    </a:cubicBezTo>
                    <a:cubicBezTo>
                      <a:pt x="428" y="0"/>
                      <a:pt x="428" y="0"/>
                      <a:pt x="428" y="0"/>
                    </a:cubicBezTo>
                    <a:cubicBezTo>
                      <a:pt x="428" y="0"/>
                      <a:pt x="428" y="0"/>
                      <a:pt x="427" y="0"/>
                    </a:cubicBezTo>
                    <a:cubicBezTo>
                      <a:pt x="427" y="0"/>
                      <a:pt x="427" y="0"/>
                      <a:pt x="427" y="0"/>
                    </a:cubicBezTo>
                    <a:cubicBezTo>
                      <a:pt x="427" y="0"/>
                      <a:pt x="426" y="0"/>
                      <a:pt x="426" y="0"/>
                    </a:cubicBezTo>
                    <a:cubicBezTo>
                      <a:pt x="426" y="0"/>
                      <a:pt x="426" y="0"/>
                      <a:pt x="426" y="0"/>
                    </a:cubicBezTo>
                    <a:cubicBezTo>
                      <a:pt x="426" y="0"/>
                      <a:pt x="426" y="0"/>
                      <a:pt x="425" y="0"/>
                    </a:cubicBezTo>
                    <a:cubicBezTo>
                      <a:pt x="425" y="0"/>
                      <a:pt x="425" y="0"/>
                      <a:pt x="425" y="0"/>
                    </a:cubicBezTo>
                    <a:cubicBezTo>
                      <a:pt x="425" y="0"/>
                      <a:pt x="425" y="0"/>
                      <a:pt x="424" y="0"/>
                    </a:cubicBezTo>
                    <a:cubicBezTo>
                      <a:pt x="424" y="0"/>
                      <a:pt x="424" y="0"/>
                      <a:pt x="424" y="0"/>
                    </a:cubicBezTo>
                    <a:cubicBezTo>
                      <a:pt x="424" y="0"/>
                      <a:pt x="424" y="0"/>
                      <a:pt x="423" y="0"/>
                    </a:cubicBezTo>
                    <a:cubicBezTo>
                      <a:pt x="423" y="0"/>
                      <a:pt x="423" y="0"/>
                      <a:pt x="423" y="0"/>
                    </a:cubicBezTo>
                    <a:cubicBezTo>
                      <a:pt x="423" y="0"/>
                      <a:pt x="423" y="0"/>
                      <a:pt x="422" y="0"/>
                    </a:cubicBezTo>
                    <a:cubicBezTo>
                      <a:pt x="422" y="0"/>
                      <a:pt x="422" y="0"/>
                      <a:pt x="422" y="0"/>
                    </a:cubicBezTo>
                    <a:cubicBezTo>
                      <a:pt x="422" y="0"/>
                      <a:pt x="422" y="0"/>
                      <a:pt x="421" y="0"/>
                    </a:cubicBezTo>
                    <a:cubicBezTo>
                      <a:pt x="421" y="0"/>
                      <a:pt x="421" y="0"/>
                      <a:pt x="421" y="0"/>
                    </a:cubicBezTo>
                    <a:cubicBezTo>
                      <a:pt x="421" y="0"/>
                      <a:pt x="421" y="0"/>
                      <a:pt x="420" y="0"/>
                    </a:cubicBezTo>
                    <a:cubicBezTo>
                      <a:pt x="420" y="0"/>
                      <a:pt x="420" y="0"/>
                      <a:pt x="420" y="0"/>
                    </a:cubicBezTo>
                    <a:cubicBezTo>
                      <a:pt x="420" y="0"/>
                      <a:pt x="420" y="0"/>
                      <a:pt x="420" y="0"/>
                    </a:cubicBezTo>
                    <a:cubicBezTo>
                      <a:pt x="419" y="0"/>
                      <a:pt x="419" y="0"/>
                      <a:pt x="419" y="0"/>
                    </a:cubicBezTo>
                    <a:cubicBezTo>
                      <a:pt x="419" y="0"/>
                      <a:pt x="419" y="0"/>
                      <a:pt x="418" y="0"/>
                    </a:cubicBezTo>
                    <a:cubicBezTo>
                      <a:pt x="418" y="0"/>
                      <a:pt x="418" y="0"/>
                      <a:pt x="418" y="0"/>
                    </a:cubicBezTo>
                    <a:cubicBezTo>
                      <a:pt x="418" y="0"/>
                      <a:pt x="418" y="0"/>
                      <a:pt x="418" y="0"/>
                    </a:cubicBezTo>
                    <a:cubicBezTo>
                      <a:pt x="417" y="0"/>
                      <a:pt x="417" y="0"/>
                      <a:pt x="417" y="0"/>
                    </a:cubicBezTo>
                    <a:cubicBezTo>
                      <a:pt x="417" y="0"/>
                      <a:pt x="417" y="0"/>
                      <a:pt x="417" y="0"/>
                    </a:cubicBezTo>
                    <a:cubicBezTo>
                      <a:pt x="416" y="0"/>
                      <a:pt x="416" y="0"/>
                      <a:pt x="416" y="0"/>
                    </a:cubicBezTo>
                    <a:cubicBezTo>
                      <a:pt x="416" y="0"/>
                      <a:pt x="416" y="0"/>
                      <a:pt x="416" y="0"/>
                    </a:cubicBezTo>
                    <a:cubicBezTo>
                      <a:pt x="415" y="0"/>
                      <a:pt x="415" y="0"/>
                      <a:pt x="415" y="0"/>
                    </a:cubicBezTo>
                    <a:cubicBezTo>
                      <a:pt x="415" y="0"/>
                      <a:pt x="415" y="0"/>
                      <a:pt x="415" y="0"/>
                    </a:cubicBezTo>
                    <a:cubicBezTo>
                      <a:pt x="415" y="0"/>
                      <a:pt x="414" y="0"/>
                      <a:pt x="414" y="0"/>
                    </a:cubicBezTo>
                    <a:cubicBezTo>
                      <a:pt x="414" y="0"/>
                      <a:pt x="414" y="0"/>
                      <a:pt x="414" y="0"/>
                    </a:cubicBezTo>
                    <a:cubicBezTo>
                      <a:pt x="413" y="0"/>
                      <a:pt x="413" y="0"/>
                      <a:pt x="413" y="0"/>
                    </a:cubicBezTo>
                    <a:cubicBezTo>
                      <a:pt x="413" y="0"/>
                      <a:pt x="413" y="0"/>
                      <a:pt x="413" y="0"/>
                    </a:cubicBezTo>
                    <a:cubicBezTo>
                      <a:pt x="413" y="0"/>
                      <a:pt x="412" y="0"/>
                      <a:pt x="412" y="0"/>
                    </a:cubicBezTo>
                    <a:cubicBezTo>
                      <a:pt x="412" y="0"/>
                      <a:pt x="412" y="0"/>
                      <a:pt x="412" y="0"/>
                    </a:cubicBezTo>
                    <a:cubicBezTo>
                      <a:pt x="412" y="0"/>
                      <a:pt x="411" y="0"/>
                      <a:pt x="411" y="0"/>
                    </a:cubicBezTo>
                    <a:cubicBezTo>
                      <a:pt x="411" y="0"/>
                      <a:pt x="411" y="0"/>
                      <a:pt x="411" y="0"/>
                    </a:cubicBezTo>
                    <a:cubicBezTo>
                      <a:pt x="411" y="0"/>
                      <a:pt x="410" y="0"/>
                      <a:pt x="410" y="0"/>
                    </a:cubicBezTo>
                    <a:cubicBezTo>
                      <a:pt x="410" y="0"/>
                      <a:pt x="410" y="0"/>
                      <a:pt x="410" y="0"/>
                    </a:cubicBezTo>
                    <a:cubicBezTo>
                      <a:pt x="410" y="0"/>
                      <a:pt x="410" y="0"/>
                      <a:pt x="409" y="0"/>
                    </a:cubicBezTo>
                    <a:cubicBezTo>
                      <a:pt x="409" y="0"/>
                      <a:pt x="409" y="0"/>
                      <a:pt x="409" y="0"/>
                    </a:cubicBezTo>
                    <a:cubicBezTo>
                      <a:pt x="409" y="0"/>
                      <a:pt x="409" y="0"/>
                      <a:pt x="408" y="0"/>
                    </a:cubicBezTo>
                    <a:cubicBezTo>
                      <a:pt x="408" y="0"/>
                      <a:pt x="408" y="0"/>
                      <a:pt x="408" y="0"/>
                    </a:cubicBezTo>
                    <a:cubicBezTo>
                      <a:pt x="408" y="0"/>
                      <a:pt x="408" y="0"/>
                      <a:pt x="407" y="0"/>
                    </a:cubicBezTo>
                    <a:cubicBezTo>
                      <a:pt x="407" y="0"/>
                      <a:pt x="407" y="0"/>
                      <a:pt x="407" y="0"/>
                    </a:cubicBezTo>
                    <a:cubicBezTo>
                      <a:pt x="407" y="0"/>
                      <a:pt x="406" y="0"/>
                      <a:pt x="406" y="0"/>
                    </a:cubicBezTo>
                    <a:cubicBezTo>
                      <a:pt x="406" y="0"/>
                      <a:pt x="406" y="0"/>
                      <a:pt x="406" y="0"/>
                    </a:cubicBezTo>
                    <a:cubicBezTo>
                      <a:pt x="406" y="0"/>
                      <a:pt x="406" y="0"/>
                      <a:pt x="405" y="0"/>
                    </a:cubicBezTo>
                    <a:cubicBezTo>
                      <a:pt x="405" y="0"/>
                      <a:pt x="405" y="0"/>
                      <a:pt x="405" y="0"/>
                    </a:cubicBezTo>
                    <a:cubicBezTo>
                      <a:pt x="405" y="0"/>
                      <a:pt x="405" y="0"/>
                      <a:pt x="405" y="0"/>
                    </a:cubicBezTo>
                    <a:cubicBezTo>
                      <a:pt x="405" y="0"/>
                      <a:pt x="404" y="0"/>
                      <a:pt x="404" y="0"/>
                    </a:cubicBezTo>
                    <a:cubicBezTo>
                      <a:pt x="404" y="0"/>
                      <a:pt x="404" y="0"/>
                      <a:pt x="403" y="0"/>
                    </a:cubicBezTo>
                    <a:cubicBezTo>
                      <a:pt x="403" y="0"/>
                      <a:pt x="403" y="0"/>
                      <a:pt x="403" y="0"/>
                    </a:cubicBezTo>
                    <a:cubicBezTo>
                      <a:pt x="403" y="0"/>
                      <a:pt x="403" y="0"/>
                      <a:pt x="403" y="1"/>
                    </a:cubicBezTo>
                    <a:cubicBezTo>
                      <a:pt x="402" y="1"/>
                      <a:pt x="402" y="1"/>
                      <a:pt x="402" y="1"/>
                    </a:cubicBezTo>
                    <a:cubicBezTo>
                      <a:pt x="402" y="1"/>
                      <a:pt x="401" y="1"/>
                      <a:pt x="400" y="1"/>
                    </a:cubicBezTo>
                    <a:cubicBezTo>
                      <a:pt x="400" y="1"/>
                      <a:pt x="400" y="1"/>
                      <a:pt x="400" y="1"/>
                    </a:cubicBezTo>
                    <a:cubicBezTo>
                      <a:pt x="400" y="1"/>
                      <a:pt x="400" y="1"/>
                      <a:pt x="400" y="1"/>
                    </a:cubicBezTo>
                    <a:cubicBezTo>
                      <a:pt x="400" y="1"/>
                      <a:pt x="400" y="1"/>
                      <a:pt x="400" y="1"/>
                    </a:cubicBezTo>
                    <a:cubicBezTo>
                      <a:pt x="399" y="1"/>
                      <a:pt x="398" y="1"/>
                      <a:pt x="398" y="1"/>
                    </a:cubicBezTo>
                    <a:cubicBezTo>
                      <a:pt x="398" y="1"/>
                      <a:pt x="398" y="1"/>
                      <a:pt x="398" y="1"/>
                    </a:cubicBezTo>
                    <a:cubicBezTo>
                      <a:pt x="352" y="4"/>
                      <a:pt x="309" y="11"/>
                      <a:pt x="269" y="21"/>
                    </a:cubicBezTo>
                    <a:cubicBezTo>
                      <a:pt x="229" y="32"/>
                      <a:pt x="192" y="45"/>
                      <a:pt x="160" y="58"/>
                    </a:cubicBezTo>
                    <a:cubicBezTo>
                      <a:pt x="160" y="58"/>
                      <a:pt x="160" y="58"/>
                      <a:pt x="159" y="58"/>
                    </a:cubicBezTo>
                    <a:cubicBezTo>
                      <a:pt x="159" y="58"/>
                      <a:pt x="159" y="58"/>
                      <a:pt x="159" y="58"/>
                    </a:cubicBezTo>
                    <a:cubicBezTo>
                      <a:pt x="159" y="59"/>
                      <a:pt x="159" y="59"/>
                      <a:pt x="159" y="59"/>
                    </a:cubicBezTo>
                    <a:cubicBezTo>
                      <a:pt x="159" y="59"/>
                      <a:pt x="159" y="59"/>
                      <a:pt x="159" y="59"/>
                    </a:cubicBezTo>
                    <a:cubicBezTo>
                      <a:pt x="158" y="59"/>
                      <a:pt x="158" y="59"/>
                      <a:pt x="158" y="59"/>
                    </a:cubicBezTo>
                    <a:cubicBezTo>
                      <a:pt x="158" y="59"/>
                      <a:pt x="158" y="59"/>
                      <a:pt x="158" y="59"/>
                    </a:cubicBezTo>
                    <a:cubicBezTo>
                      <a:pt x="158" y="59"/>
                      <a:pt x="157" y="59"/>
                      <a:pt x="157" y="59"/>
                    </a:cubicBezTo>
                    <a:cubicBezTo>
                      <a:pt x="157" y="59"/>
                      <a:pt x="157" y="59"/>
                      <a:pt x="157" y="59"/>
                    </a:cubicBezTo>
                    <a:cubicBezTo>
                      <a:pt x="157" y="59"/>
                      <a:pt x="156" y="60"/>
                      <a:pt x="156" y="60"/>
                    </a:cubicBezTo>
                    <a:cubicBezTo>
                      <a:pt x="156" y="60"/>
                      <a:pt x="156" y="60"/>
                      <a:pt x="156" y="60"/>
                    </a:cubicBezTo>
                    <a:cubicBezTo>
                      <a:pt x="112" y="79"/>
                      <a:pt x="75" y="98"/>
                      <a:pt x="48" y="114"/>
                    </a:cubicBezTo>
                    <a:cubicBezTo>
                      <a:pt x="48" y="114"/>
                      <a:pt x="48" y="114"/>
                      <a:pt x="48" y="114"/>
                    </a:cubicBezTo>
                    <a:cubicBezTo>
                      <a:pt x="22" y="129"/>
                      <a:pt x="6" y="141"/>
                      <a:pt x="0" y="145"/>
                    </a:cubicBezTo>
                    <a:cubicBezTo>
                      <a:pt x="403" y="145"/>
                      <a:pt x="403" y="145"/>
                      <a:pt x="403" y="145"/>
                    </a:cubicBezTo>
                    <a:cubicBezTo>
                      <a:pt x="402" y="143"/>
                      <a:pt x="402" y="140"/>
                      <a:pt x="402" y="137"/>
                    </a:cubicBezTo>
                    <a:cubicBezTo>
                      <a:pt x="402" y="82"/>
                      <a:pt x="427" y="33"/>
                      <a:pt x="465" y="1"/>
                    </a:cubicBezTo>
                    <a:cubicBezTo>
                      <a:pt x="472" y="1"/>
                      <a:pt x="479" y="2"/>
                      <a:pt x="486" y="2"/>
                    </a:cubicBezTo>
                    <a:cubicBezTo>
                      <a:pt x="449" y="35"/>
                      <a:pt x="425" y="83"/>
                      <a:pt x="425" y="137"/>
                    </a:cubicBezTo>
                    <a:cubicBezTo>
                      <a:pt x="425" y="140"/>
                      <a:pt x="425" y="143"/>
                      <a:pt x="425" y="145"/>
                    </a:cubicBezTo>
                    <a:cubicBezTo>
                      <a:pt x="463" y="145"/>
                      <a:pt x="463" y="145"/>
                      <a:pt x="463" y="145"/>
                    </a:cubicBezTo>
                    <a:cubicBezTo>
                      <a:pt x="463" y="143"/>
                      <a:pt x="463" y="140"/>
                      <a:pt x="463" y="137"/>
                    </a:cubicBezTo>
                    <a:cubicBezTo>
                      <a:pt x="463" y="85"/>
                      <a:pt x="485" y="39"/>
                      <a:pt x="520" y="6"/>
                    </a:cubicBezTo>
                    <a:cubicBezTo>
                      <a:pt x="526" y="7"/>
                      <a:pt x="532" y="8"/>
                      <a:pt x="539" y="10"/>
                    </a:cubicBezTo>
                    <a:cubicBezTo>
                      <a:pt x="506" y="42"/>
                      <a:pt x="485" y="87"/>
                      <a:pt x="485" y="137"/>
                    </a:cubicBezTo>
                    <a:cubicBezTo>
                      <a:pt x="485" y="140"/>
                      <a:pt x="486" y="143"/>
                      <a:pt x="486" y="145"/>
                    </a:cubicBezTo>
                    <a:cubicBezTo>
                      <a:pt x="524" y="145"/>
                      <a:pt x="524" y="145"/>
                      <a:pt x="524" y="145"/>
                    </a:cubicBezTo>
                    <a:cubicBezTo>
                      <a:pt x="523" y="143"/>
                      <a:pt x="523" y="140"/>
                      <a:pt x="523" y="137"/>
                    </a:cubicBezTo>
                    <a:cubicBezTo>
                      <a:pt x="523" y="91"/>
                      <a:pt x="541" y="49"/>
                      <a:pt x="570" y="17"/>
                    </a:cubicBezTo>
                    <a:cubicBezTo>
                      <a:pt x="576" y="18"/>
                      <a:pt x="582" y="20"/>
                      <a:pt x="588" y="22"/>
                    </a:cubicBezTo>
                    <a:cubicBezTo>
                      <a:pt x="562" y="53"/>
                      <a:pt x="546" y="93"/>
                      <a:pt x="546" y="137"/>
                    </a:cubicBezTo>
                    <a:cubicBezTo>
                      <a:pt x="546" y="140"/>
                      <a:pt x="546" y="143"/>
                      <a:pt x="546" y="145"/>
                    </a:cubicBezTo>
                    <a:cubicBezTo>
                      <a:pt x="592" y="145"/>
                      <a:pt x="592" y="145"/>
                      <a:pt x="592" y="145"/>
                    </a:cubicBezTo>
                    <a:cubicBezTo>
                      <a:pt x="593" y="104"/>
                      <a:pt x="609" y="67"/>
                      <a:pt x="635" y="40"/>
                    </a:cubicBezTo>
                    <a:cubicBezTo>
                      <a:pt x="719" y="76"/>
                      <a:pt x="765" y="126"/>
                      <a:pt x="778" y="142"/>
                    </a:cubicBezTo>
                    <a:cubicBezTo>
                      <a:pt x="777" y="141"/>
                      <a:pt x="776" y="139"/>
                      <a:pt x="774" y="138"/>
                    </a:cubicBezTo>
                    <a:cubicBezTo>
                      <a:pt x="773" y="136"/>
                      <a:pt x="771" y="134"/>
                      <a:pt x="769" y="132"/>
                    </a:cubicBezTo>
                    <a:cubicBezTo>
                      <a:pt x="769" y="132"/>
                      <a:pt x="769" y="132"/>
                      <a:pt x="769" y="132"/>
                    </a:cubicBezTo>
                    <a:cubicBezTo>
                      <a:pt x="769" y="132"/>
                      <a:pt x="769" y="132"/>
                      <a:pt x="769" y="132"/>
                    </a:cubicBezTo>
                    <a:cubicBezTo>
                      <a:pt x="735" y="95"/>
                      <a:pt x="633" y="5"/>
                      <a:pt x="449" y="0"/>
                    </a:cubicBezTo>
                    <a:cubicBezTo>
                      <a:pt x="449" y="0"/>
                      <a:pt x="449" y="0"/>
                      <a:pt x="449" y="0"/>
                    </a:cubicBezTo>
                    <a:cubicBezTo>
                      <a:pt x="449" y="0"/>
                      <a:pt x="449" y="0"/>
                      <a:pt x="449" y="0"/>
                    </a:cubicBezTo>
                    <a:cubicBezTo>
                      <a:pt x="449" y="0"/>
                      <a:pt x="449" y="0"/>
                      <a:pt x="449" y="0"/>
                    </a:cubicBezTo>
                    <a:cubicBezTo>
                      <a:pt x="449" y="0"/>
                      <a:pt x="449" y="0"/>
                      <a:pt x="449" y="0"/>
                    </a:cubicBezTo>
                    <a:cubicBezTo>
                      <a:pt x="448" y="0"/>
                      <a:pt x="448" y="0"/>
                      <a:pt x="448" y="0"/>
                    </a:cubicBezTo>
                    <a:cubicBezTo>
                      <a:pt x="448" y="0"/>
                      <a:pt x="448" y="0"/>
                      <a:pt x="448" y="0"/>
                    </a:cubicBezTo>
                    <a:cubicBezTo>
                      <a:pt x="448" y="0"/>
                      <a:pt x="448" y="0"/>
                      <a:pt x="447" y="0"/>
                    </a:cubicBezTo>
                    <a:cubicBezTo>
                      <a:pt x="447" y="0"/>
                      <a:pt x="447" y="0"/>
                      <a:pt x="447" y="0"/>
                    </a:cubicBezTo>
                    <a:cubicBezTo>
                      <a:pt x="447" y="0"/>
                      <a:pt x="447" y="0"/>
                      <a:pt x="447" y="0"/>
                    </a:cubicBezTo>
                    <a:cubicBezTo>
                      <a:pt x="447" y="0"/>
                      <a:pt x="447" y="0"/>
                      <a:pt x="447" y="0"/>
                    </a:cubicBezTo>
                    <a:cubicBezTo>
                      <a:pt x="446" y="0"/>
                      <a:pt x="446" y="0"/>
                      <a:pt x="446" y="0"/>
                    </a:cubicBezTo>
                    <a:cubicBezTo>
                      <a:pt x="446" y="0"/>
                      <a:pt x="446" y="0"/>
                      <a:pt x="446" y="0"/>
                    </a:cubicBezTo>
                    <a:cubicBezTo>
                      <a:pt x="445" y="0"/>
                      <a:pt x="444" y="0"/>
                      <a:pt x="442" y="0"/>
                    </a:cubicBezTo>
                    <a:cubicBezTo>
                      <a:pt x="442" y="0"/>
                      <a:pt x="442" y="0"/>
                      <a:pt x="442" y="0"/>
                    </a:cubicBezTo>
                    <a:cubicBezTo>
                      <a:pt x="442" y="0"/>
                      <a:pt x="442" y="0"/>
                      <a:pt x="442" y="0"/>
                    </a:cubicBezTo>
                    <a:cubicBezTo>
                      <a:pt x="442" y="0"/>
                      <a:pt x="442" y="0"/>
                      <a:pt x="442" y="0"/>
                    </a:cubicBezTo>
                    <a:cubicBezTo>
                      <a:pt x="442" y="0"/>
                      <a:pt x="442" y="0"/>
                      <a:pt x="442" y="0"/>
                    </a:cubicBezTo>
                    <a:cubicBezTo>
                      <a:pt x="441" y="0"/>
                      <a:pt x="441" y="0"/>
                      <a:pt x="441" y="0"/>
                    </a:cubicBezTo>
                    <a:cubicBezTo>
                      <a:pt x="441" y="0"/>
                      <a:pt x="441" y="0"/>
                      <a:pt x="441" y="0"/>
                    </a:cubicBezTo>
                    <a:cubicBezTo>
                      <a:pt x="441" y="0"/>
                      <a:pt x="441" y="0"/>
                      <a:pt x="440" y="0"/>
                    </a:cubicBezTo>
                    <a:cubicBezTo>
                      <a:pt x="440" y="0"/>
                      <a:pt x="440" y="0"/>
                      <a:pt x="440" y="0"/>
                    </a:cubicBezTo>
                    <a:cubicBezTo>
                      <a:pt x="440" y="0"/>
                      <a:pt x="440" y="0"/>
                      <a:pt x="440" y="0"/>
                    </a:cubicBezTo>
                    <a:cubicBezTo>
                      <a:pt x="440" y="0"/>
                      <a:pt x="440" y="0"/>
                      <a:pt x="439" y="0"/>
                    </a:cubicBezTo>
                    <a:cubicBezTo>
                      <a:pt x="439" y="0"/>
                      <a:pt x="439" y="0"/>
                      <a:pt x="439" y="0"/>
                    </a:cubicBezTo>
                    <a:cubicBezTo>
                      <a:pt x="439" y="0"/>
                      <a:pt x="439" y="0"/>
                      <a:pt x="439" y="0"/>
                    </a:cubicBezTo>
                    <a:cubicBezTo>
                      <a:pt x="439" y="0"/>
                      <a:pt x="439" y="0"/>
                      <a:pt x="438" y="0"/>
                    </a:cubicBezTo>
                    <a:cubicBezTo>
                      <a:pt x="438" y="0"/>
                      <a:pt x="438" y="0"/>
                      <a:pt x="438" y="0"/>
                    </a:cubicBezTo>
                    <a:cubicBezTo>
                      <a:pt x="438" y="0"/>
                      <a:pt x="438" y="0"/>
                      <a:pt x="438" y="0"/>
                    </a:cubicBezTo>
                    <a:cubicBezTo>
                      <a:pt x="438" y="0"/>
                      <a:pt x="438" y="0"/>
                      <a:pt x="437" y="0"/>
                    </a:cubicBezTo>
                    <a:cubicBezTo>
                      <a:pt x="437" y="0"/>
                      <a:pt x="437" y="0"/>
                      <a:pt x="437" y="0"/>
                    </a:cubicBezTo>
                    <a:cubicBezTo>
                      <a:pt x="437" y="0"/>
                      <a:pt x="437" y="0"/>
                      <a:pt x="437" y="0"/>
                    </a:cubicBezTo>
                    <a:cubicBezTo>
                      <a:pt x="437" y="0"/>
                      <a:pt x="436" y="0"/>
                      <a:pt x="436" y="0"/>
                    </a:cubicBezTo>
                    <a:cubicBezTo>
                      <a:pt x="436" y="0"/>
                      <a:pt x="436" y="0"/>
                      <a:pt x="436" y="0"/>
                    </a:cubicBezTo>
                    <a:cubicBezTo>
                      <a:pt x="436" y="0"/>
                      <a:pt x="436" y="0"/>
                      <a:pt x="436" y="0"/>
                    </a:cubicBezTo>
                    <a:cubicBezTo>
                      <a:pt x="436" y="0"/>
                      <a:pt x="435" y="0"/>
                      <a:pt x="435" y="0"/>
                    </a:cubicBezTo>
                    <a:cubicBezTo>
                      <a:pt x="435" y="0"/>
                      <a:pt x="435" y="0"/>
                      <a:pt x="435" y="0"/>
                    </a:cubicBezTo>
                    <a:cubicBezTo>
                      <a:pt x="435" y="0"/>
                      <a:pt x="435" y="0"/>
                      <a:pt x="435" y="0"/>
                    </a:cubicBezTo>
                    <a:cubicBezTo>
                      <a:pt x="434" y="0"/>
                      <a:pt x="434" y="0"/>
                      <a:pt x="434" y="0"/>
                    </a:cubicBezTo>
                  </a:path>
                </a:pathLst>
              </a:custGeom>
              <a:solidFill>
                <a:srgbClr val="51B8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4"/>
              <p:cNvSpPr/>
              <p:nvPr/>
            </p:nvSpPr>
            <p:spPr>
              <a:xfrm>
                <a:off x="3465" y="2509"/>
                <a:ext cx="323" cy="179"/>
              </a:xfrm>
              <a:custGeom>
                <a:rect b="b" l="l" r="r" t="t"/>
                <a:pathLst>
                  <a:path extrusionOk="0" h="105" w="189">
                    <a:moveTo>
                      <a:pt x="75" y="97"/>
                    </a:moveTo>
                    <a:cubicBezTo>
                      <a:pt x="67" y="97"/>
                      <a:pt x="61" y="90"/>
                      <a:pt x="61" y="82"/>
                    </a:cubicBezTo>
                    <a:cubicBezTo>
                      <a:pt x="61" y="74"/>
                      <a:pt x="67" y="67"/>
                      <a:pt x="75" y="67"/>
                    </a:cubicBezTo>
                    <a:cubicBezTo>
                      <a:pt x="84" y="67"/>
                      <a:pt x="90" y="74"/>
                      <a:pt x="90" y="82"/>
                    </a:cubicBezTo>
                    <a:cubicBezTo>
                      <a:pt x="90" y="90"/>
                      <a:pt x="84" y="97"/>
                      <a:pt x="75" y="97"/>
                    </a:cubicBezTo>
                    <a:moveTo>
                      <a:pt x="43" y="0"/>
                    </a:moveTo>
                    <a:cubicBezTo>
                      <a:pt x="17" y="27"/>
                      <a:pt x="1" y="64"/>
                      <a:pt x="0" y="105"/>
                    </a:cubicBezTo>
                    <a:cubicBezTo>
                      <a:pt x="189" y="105"/>
                      <a:pt x="189" y="105"/>
                      <a:pt x="189" y="105"/>
                    </a:cubicBezTo>
                    <a:cubicBezTo>
                      <a:pt x="188" y="105"/>
                      <a:pt x="187" y="104"/>
                      <a:pt x="186" y="102"/>
                    </a:cubicBezTo>
                    <a:cubicBezTo>
                      <a:pt x="173" y="86"/>
                      <a:pt x="127" y="36"/>
                      <a:pt x="43"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4"/>
              <p:cNvSpPr/>
              <p:nvPr/>
            </p:nvSpPr>
            <p:spPr>
              <a:xfrm>
                <a:off x="3569" y="2623"/>
                <a:ext cx="50" cy="52"/>
              </a:xfrm>
              <a:prstGeom prst="ellipse">
                <a:avLst/>
              </a:prstGeom>
              <a:solidFill>
                <a:srgbClr val="6868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4"/>
              <p:cNvSpPr/>
              <p:nvPr/>
            </p:nvSpPr>
            <p:spPr>
              <a:xfrm>
                <a:off x="3140" y="2442"/>
                <a:ext cx="143" cy="246"/>
              </a:xfrm>
              <a:custGeom>
                <a:rect b="b" l="l" r="r" t="t"/>
                <a:pathLst>
                  <a:path extrusionOk="0" h="144" w="84">
                    <a:moveTo>
                      <a:pt x="63" y="0"/>
                    </a:moveTo>
                    <a:cubicBezTo>
                      <a:pt x="25" y="32"/>
                      <a:pt x="0" y="81"/>
                      <a:pt x="0" y="136"/>
                    </a:cubicBezTo>
                    <a:cubicBezTo>
                      <a:pt x="0" y="139"/>
                      <a:pt x="0" y="142"/>
                      <a:pt x="1" y="144"/>
                    </a:cubicBezTo>
                    <a:cubicBezTo>
                      <a:pt x="23" y="144"/>
                      <a:pt x="23" y="144"/>
                      <a:pt x="23" y="144"/>
                    </a:cubicBezTo>
                    <a:cubicBezTo>
                      <a:pt x="23" y="142"/>
                      <a:pt x="23" y="139"/>
                      <a:pt x="23" y="136"/>
                    </a:cubicBezTo>
                    <a:cubicBezTo>
                      <a:pt x="23" y="82"/>
                      <a:pt x="47" y="34"/>
                      <a:pt x="84" y="1"/>
                    </a:cubicBezTo>
                    <a:cubicBezTo>
                      <a:pt x="77" y="1"/>
                      <a:pt x="70" y="0"/>
                      <a:pt x="63"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4"/>
              <p:cNvSpPr/>
              <p:nvPr/>
            </p:nvSpPr>
            <p:spPr>
              <a:xfrm>
                <a:off x="3244" y="2451"/>
                <a:ext cx="130" cy="237"/>
              </a:xfrm>
              <a:custGeom>
                <a:rect b="b" l="l" r="r" t="t"/>
                <a:pathLst>
                  <a:path extrusionOk="0" h="139" w="76">
                    <a:moveTo>
                      <a:pt x="57" y="0"/>
                    </a:moveTo>
                    <a:cubicBezTo>
                      <a:pt x="22" y="33"/>
                      <a:pt x="0" y="79"/>
                      <a:pt x="0" y="131"/>
                    </a:cubicBezTo>
                    <a:cubicBezTo>
                      <a:pt x="0" y="134"/>
                      <a:pt x="0" y="137"/>
                      <a:pt x="0" y="139"/>
                    </a:cubicBezTo>
                    <a:cubicBezTo>
                      <a:pt x="23" y="139"/>
                      <a:pt x="23" y="139"/>
                      <a:pt x="23" y="139"/>
                    </a:cubicBezTo>
                    <a:cubicBezTo>
                      <a:pt x="23" y="137"/>
                      <a:pt x="22" y="134"/>
                      <a:pt x="22" y="131"/>
                    </a:cubicBezTo>
                    <a:cubicBezTo>
                      <a:pt x="22" y="81"/>
                      <a:pt x="43" y="36"/>
                      <a:pt x="76" y="4"/>
                    </a:cubicBezTo>
                    <a:cubicBezTo>
                      <a:pt x="69" y="2"/>
                      <a:pt x="63" y="1"/>
                      <a:pt x="57"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4"/>
              <p:cNvSpPr/>
              <p:nvPr/>
            </p:nvSpPr>
            <p:spPr>
              <a:xfrm>
                <a:off x="3347" y="2470"/>
                <a:ext cx="111" cy="218"/>
              </a:xfrm>
              <a:custGeom>
                <a:rect b="b" l="l" r="r" t="t"/>
                <a:pathLst>
                  <a:path extrusionOk="0" h="128" w="65">
                    <a:moveTo>
                      <a:pt x="47" y="0"/>
                    </a:moveTo>
                    <a:cubicBezTo>
                      <a:pt x="18" y="32"/>
                      <a:pt x="0" y="74"/>
                      <a:pt x="0" y="120"/>
                    </a:cubicBezTo>
                    <a:cubicBezTo>
                      <a:pt x="0" y="123"/>
                      <a:pt x="0" y="126"/>
                      <a:pt x="1" y="128"/>
                    </a:cubicBezTo>
                    <a:cubicBezTo>
                      <a:pt x="23" y="128"/>
                      <a:pt x="23" y="128"/>
                      <a:pt x="23" y="128"/>
                    </a:cubicBezTo>
                    <a:cubicBezTo>
                      <a:pt x="23" y="126"/>
                      <a:pt x="23" y="123"/>
                      <a:pt x="23" y="120"/>
                    </a:cubicBezTo>
                    <a:cubicBezTo>
                      <a:pt x="23" y="76"/>
                      <a:pt x="39" y="36"/>
                      <a:pt x="65" y="5"/>
                    </a:cubicBezTo>
                    <a:cubicBezTo>
                      <a:pt x="59" y="3"/>
                      <a:pt x="53" y="1"/>
                      <a:pt x="47" y="0"/>
                    </a:cubicBezTo>
                  </a:path>
                </a:pathLst>
              </a:custGeom>
              <a:solidFill>
                <a:srgbClr val="99D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4"/>
              <p:cNvSpPr/>
              <p:nvPr/>
            </p:nvSpPr>
            <p:spPr>
              <a:xfrm>
                <a:off x="4058" y="2512"/>
                <a:ext cx="96" cy="585"/>
              </a:xfrm>
              <a:custGeom>
                <a:rect b="b" l="l" r="r" t="t"/>
                <a:pathLst>
                  <a:path extrusionOk="0" h="585" w="96">
                    <a:moveTo>
                      <a:pt x="57" y="585"/>
                    </a:moveTo>
                    <a:lnTo>
                      <a:pt x="39" y="585"/>
                    </a:lnTo>
                    <a:lnTo>
                      <a:pt x="0" y="0"/>
                    </a:lnTo>
                    <a:lnTo>
                      <a:pt x="96" y="0"/>
                    </a:lnTo>
                    <a:lnTo>
                      <a:pt x="57" y="585"/>
                    </a:lnTo>
                    <a:close/>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4"/>
              <p:cNvSpPr/>
              <p:nvPr/>
            </p:nvSpPr>
            <p:spPr>
              <a:xfrm>
                <a:off x="4058" y="2512"/>
                <a:ext cx="96" cy="585"/>
              </a:xfrm>
              <a:custGeom>
                <a:rect b="b" l="l" r="r" t="t"/>
                <a:pathLst>
                  <a:path extrusionOk="0" h="585" w="96">
                    <a:moveTo>
                      <a:pt x="57" y="585"/>
                    </a:moveTo>
                    <a:lnTo>
                      <a:pt x="39" y="585"/>
                    </a:lnTo>
                    <a:lnTo>
                      <a:pt x="0" y="0"/>
                    </a:lnTo>
                    <a:lnTo>
                      <a:pt x="96" y="0"/>
                    </a:lnTo>
                    <a:lnTo>
                      <a:pt x="57" y="58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9" name="Google Shape;569;p4"/>
              <p:cNvSpPr/>
              <p:nvPr/>
            </p:nvSpPr>
            <p:spPr>
              <a:xfrm>
                <a:off x="4104" y="2606"/>
                <a:ext cx="188" cy="525"/>
              </a:xfrm>
              <a:custGeom>
                <a:rect b="b" l="l" r="r" t="t"/>
                <a:pathLst>
                  <a:path extrusionOk="0" h="525" w="188">
                    <a:moveTo>
                      <a:pt x="16" y="525"/>
                    </a:moveTo>
                    <a:lnTo>
                      <a:pt x="0" y="522"/>
                    </a:lnTo>
                    <a:lnTo>
                      <a:pt x="99" y="0"/>
                    </a:lnTo>
                    <a:lnTo>
                      <a:pt x="188" y="64"/>
                    </a:lnTo>
                    <a:lnTo>
                      <a:pt x="16" y="525"/>
                    </a:ln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4"/>
              <p:cNvSpPr/>
              <p:nvPr/>
            </p:nvSpPr>
            <p:spPr>
              <a:xfrm>
                <a:off x="4104" y="2606"/>
                <a:ext cx="188" cy="525"/>
              </a:xfrm>
              <a:custGeom>
                <a:rect b="b" l="l" r="r" t="t"/>
                <a:pathLst>
                  <a:path extrusionOk="0" h="525" w="188">
                    <a:moveTo>
                      <a:pt x="16" y="525"/>
                    </a:moveTo>
                    <a:lnTo>
                      <a:pt x="0" y="522"/>
                    </a:lnTo>
                    <a:lnTo>
                      <a:pt x="99" y="0"/>
                    </a:lnTo>
                    <a:lnTo>
                      <a:pt x="188" y="64"/>
                    </a:lnTo>
                    <a:lnTo>
                      <a:pt x="16" y="52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1" name="Google Shape;571;p4"/>
              <p:cNvSpPr/>
              <p:nvPr/>
            </p:nvSpPr>
            <p:spPr>
              <a:xfrm>
                <a:off x="3920" y="2606"/>
                <a:ext cx="189" cy="525"/>
              </a:xfrm>
              <a:custGeom>
                <a:rect b="b" l="l" r="r" t="t"/>
                <a:pathLst>
                  <a:path extrusionOk="0" h="525" w="189">
                    <a:moveTo>
                      <a:pt x="172" y="525"/>
                    </a:moveTo>
                    <a:lnTo>
                      <a:pt x="189" y="522"/>
                    </a:lnTo>
                    <a:lnTo>
                      <a:pt x="90" y="0"/>
                    </a:lnTo>
                    <a:lnTo>
                      <a:pt x="0" y="64"/>
                    </a:lnTo>
                    <a:lnTo>
                      <a:pt x="172" y="525"/>
                    </a:ln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2" name="Google Shape;572;p4"/>
              <p:cNvSpPr/>
              <p:nvPr/>
            </p:nvSpPr>
            <p:spPr>
              <a:xfrm>
                <a:off x="3920" y="2606"/>
                <a:ext cx="189" cy="525"/>
              </a:xfrm>
              <a:custGeom>
                <a:rect b="b" l="l" r="r" t="t"/>
                <a:pathLst>
                  <a:path extrusionOk="0" h="525" w="189">
                    <a:moveTo>
                      <a:pt x="172" y="525"/>
                    </a:moveTo>
                    <a:lnTo>
                      <a:pt x="189" y="522"/>
                    </a:lnTo>
                    <a:lnTo>
                      <a:pt x="90" y="0"/>
                    </a:lnTo>
                    <a:lnTo>
                      <a:pt x="0" y="64"/>
                    </a:lnTo>
                    <a:lnTo>
                      <a:pt x="172" y="52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4"/>
              <p:cNvSpPr/>
              <p:nvPr/>
            </p:nvSpPr>
            <p:spPr>
              <a:xfrm>
                <a:off x="3848" y="3017"/>
                <a:ext cx="518" cy="1281"/>
              </a:xfrm>
              <a:custGeom>
                <a:rect b="b" l="l" r="r" t="t"/>
                <a:pathLst>
                  <a:path extrusionOk="0" h="749" w="303">
                    <a:moveTo>
                      <a:pt x="7" y="74"/>
                    </a:moveTo>
                    <a:cubicBezTo>
                      <a:pt x="135" y="731"/>
                      <a:pt x="135" y="731"/>
                      <a:pt x="135" y="731"/>
                    </a:cubicBezTo>
                    <a:cubicBezTo>
                      <a:pt x="138" y="749"/>
                      <a:pt x="164" y="749"/>
                      <a:pt x="167" y="731"/>
                    </a:cubicBezTo>
                    <a:cubicBezTo>
                      <a:pt x="295" y="74"/>
                      <a:pt x="295" y="74"/>
                      <a:pt x="295" y="74"/>
                    </a:cubicBezTo>
                    <a:cubicBezTo>
                      <a:pt x="303" y="36"/>
                      <a:pt x="273" y="0"/>
                      <a:pt x="234" y="0"/>
                    </a:cubicBezTo>
                    <a:cubicBezTo>
                      <a:pt x="69" y="0"/>
                      <a:pt x="69" y="0"/>
                      <a:pt x="69" y="0"/>
                    </a:cubicBezTo>
                    <a:cubicBezTo>
                      <a:pt x="29" y="0"/>
                      <a:pt x="0" y="36"/>
                      <a:pt x="7" y="74"/>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4" name="Google Shape;574;p4"/>
              <p:cNvSpPr/>
              <p:nvPr/>
            </p:nvSpPr>
            <p:spPr>
              <a:xfrm>
                <a:off x="4104" y="3017"/>
                <a:ext cx="250" cy="1274"/>
              </a:xfrm>
              <a:custGeom>
                <a:rect b="b" l="l" r="r" t="t"/>
                <a:pathLst>
                  <a:path extrusionOk="0" h="745" w="146">
                    <a:moveTo>
                      <a:pt x="84" y="0"/>
                    </a:moveTo>
                    <a:cubicBezTo>
                      <a:pt x="34" y="0"/>
                      <a:pt x="34" y="0"/>
                      <a:pt x="34" y="0"/>
                    </a:cubicBezTo>
                    <a:cubicBezTo>
                      <a:pt x="12" y="0"/>
                      <a:pt x="12" y="0"/>
                      <a:pt x="12" y="0"/>
                    </a:cubicBezTo>
                    <a:cubicBezTo>
                      <a:pt x="9" y="0"/>
                      <a:pt x="9" y="0"/>
                      <a:pt x="9" y="0"/>
                    </a:cubicBezTo>
                    <a:cubicBezTo>
                      <a:pt x="0" y="0"/>
                      <a:pt x="0" y="0"/>
                      <a:pt x="0" y="0"/>
                    </a:cubicBezTo>
                    <a:cubicBezTo>
                      <a:pt x="0" y="745"/>
                      <a:pt x="0" y="745"/>
                      <a:pt x="0" y="745"/>
                    </a:cubicBezTo>
                    <a:cubicBezTo>
                      <a:pt x="0" y="745"/>
                      <a:pt x="1" y="745"/>
                      <a:pt x="1" y="745"/>
                    </a:cubicBezTo>
                    <a:cubicBezTo>
                      <a:pt x="8" y="745"/>
                      <a:pt x="16" y="740"/>
                      <a:pt x="17" y="731"/>
                    </a:cubicBezTo>
                    <a:cubicBezTo>
                      <a:pt x="145" y="74"/>
                      <a:pt x="145" y="74"/>
                      <a:pt x="145" y="74"/>
                    </a:cubicBezTo>
                    <a:cubicBezTo>
                      <a:pt x="146" y="70"/>
                      <a:pt x="146" y="66"/>
                      <a:pt x="146" y="62"/>
                    </a:cubicBezTo>
                    <a:cubicBezTo>
                      <a:pt x="146" y="29"/>
                      <a:pt x="119" y="0"/>
                      <a:pt x="84" y="0"/>
                    </a:cubicBezTo>
                  </a:path>
                </a:pathLst>
              </a:custGeom>
              <a:solidFill>
                <a:srgbClr val="FFC0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4"/>
              <p:cNvSpPr/>
              <p:nvPr/>
            </p:nvSpPr>
            <p:spPr>
              <a:xfrm>
                <a:off x="3938" y="3253"/>
                <a:ext cx="84" cy="24"/>
              </a:xfrm>
              <a:custGeom>
                <a:rect b="b" l="l" r="r" t="t"/>
                <a:pathLst>
                  <a:path extrusionOk="0" h="14" w="49">
                    <a:moveTo>
                      <a:pt x="41" y="14"/>
                    </a:moveTo>
                    <a:cubicBezTo>
                      <a:pt x="7" y="14"/>
                      <a:pt x="7" y="14"/>
                      <a:pt x="7" y="14"/>
                    </a:cubicBezTo>
                    <a:cubicBezTo>
                      <a:pt x="3" y="14"/>
                      <a:pt x="0" y="11"/>
                      <a:pt x="0" y="7"/>
                    </a:cubicBezTo>
                    <a:cubicBezTo>
                      <a:pt x="0" y="3"/>
                      <a:pt x="3" y="0"/>
                      <a:pt x="7" y="0"/>
                    </a:cubicBezTo>
                    <a:cubicBezTo>
                      <a:pt x="41" y="0"/>
                      <a:pt x="41" y="0"/>
                      <a:pt x="41" y="0"/>
                    </a:cubicBezTo>
                    <a:cubicBezTo>
                      <a:pt x="45" y="0"/>
                      <a:pt x="49" y="3"/>
                      <a:pt x="49" y="7"/>
                    </a:cubicBezTo>
                    <a:cubicBezTo>
                      <a:pt x="49" y="11"/>
                      <a:pt x="45" y="14"/>
                      <a:pt x="41"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4"/>
              <p:cNvSpPr/>
              <p:nvPr/>
            </p:nvSpPr>
            <p:spPr>
              <a:xfrm>
                <a:off x="4046" y="3393"/>
                <a:ext cx="84"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7" name="Google Shape;577;p4"/>
              <p:cNvSpPr/>
              <p:nvPr/>
            </p:nvSpPr>
            <p:spPr>
              <a:xfrm>
                <a:off x="4113" y="3184"/>
                <a:ext cx="84"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5" y="0"/>
                      <a:pt x="49" y="3"/>
                      <a:pt x="49" y="7"/>
                    </a:cubicBezTo>
                    <a:cubicBezTo>
                      <a:pt x="49" y="11"/>
                      <a:pt x="45"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8" name="Google Shape;578;p4"/>
              <p:cNvSpPr/>
              <p:nvPr/>
            </p:nvSpPr>
            <p:spPr>
              <a:xfrm>
                <a:off x="3920" y="3109"/>
                <a:ext cx="83"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9" name="Google Shape;579;p4"/>
              <p:cNvSpPr/>
              <p:nvPr/>
            </p:nvSpPr>
            <p:spPr>
              <a:xfrm>
                <a:off x="3899" y="3502"/>
                <a:ext cx="84" cy="26"/>
              </a:xfrm>
              <a:custGeom>
                <a:rect b="b" l="l" r="r" t="t"/>
                <a:pathLst>
                  <a:path extrusionOk="0" h="15" w="49">
                    <a:moveTo>
                      <a:pt x="42" y="15"/>
                    </a:moveTo>
                    <a:cubicBezTo>
                      <a:pt x="7" y="15"/>
                      <a:pt x="7" y="15"/>
                      <a:pt x="7" y="15"/>
                    </a:cubicBezTo>
                    <a:cubicBezTo>
                      <a:pt x="3" y="15"/>
                      <a:pt x="0" y="11"/>
                      <a:pt x="0" y="7"/>
                    </a:cubicBezTo>
                    <a:cubicBezTo>
                      <a:pt x="0" y="3"/>
                      <a:pt x="3" y="0"/>
                      <a:pt x="7" y="0"/>
                    </a:cubicBezTo>
                    <a:cubicBezTo>
                      <a:pt x="42" y="0"/>
                      <a:pt x="42" y="0"/>
                      <a:pt x="42" y="0"/>
                    </a:cubicBezTo>
                    <a:cubicBezTo>
                      <a:pt x="46" y="0"/>
                      <a:pt x="49" y="3"/>
                      <a:pt x="49" y="7"/>
                    </a:cubicBezTo>
                    <a:cubicBezTo>
                      <a:pt x="49" y="11"/>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0" name="Google Shape;580;p4"/>
              <p:cNvSpPr/>
              <p:nvPr/>
            </p:nvSpPr>
            <p:spPr>
              <a:xfrm>
                <a:off x="4079" y="3670"/>
                <a:ext cx="83"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1" name="Google Shape;581;p4"/>
              <p:cNvSpPr/>
              <p:nvPr/>
            </p:nvSpPr>
            <p:spPr>
              <a:xfrm>
                <a:off x="4087" y="3891"/>
                <a:ext cx="84" cy="25"/>
              </a:xfrm>
              <a:custGeom>
                <a:rect b="b" l="l" r="r" t="t"/>
                <a:pathLst>
                  <a:path extrusionOk="0" h="15" w="49">
                    <a:moveTo>
                      <a:pt x="42" y="15"/>
                    </a:moveTo>
                    <a:cubicBezTo>
                      <a:pt x="7" y="15"/>
                      <a:pt x="7" y="15"/>
                      <a:pt x="7" y="15"/>
                    </a:cubicBezTo>
                    <a:cubicBezTo>
                      <a:pt x="3" y="15"/>
                      <a:pt x="0" y="11"/>
                      <a:pt x="0" y="7"/>
                    </a:cubicBezTo>
                    <a:cubicBezTo>
                      <a:pt x="0" y="3"/>
                      <a:pt x="3" y="0"/>
                      <a:pt x="7" y="0"/>
                    </a:cubicBezTo>
                    <a:cubicBezTo>
                      <a:pt x="42" y="0"/>
                      <a:pt x="42" y="0"/>
                      <a:pt x="42" y="0"/>
                    </a:cubicBezTo>
                    <a:cubicBezTo>
                      <a:pt x="46" y="0"/>
                      <a:pt x="49" y="3"/>
                      <a:pt x="49" y="7"/>
                    </a:cubicBezTo>
                    <a:cubicBezTo>
                      <a:pt x="49" y="11"/>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2" name="Google Shape;582;p4"/>
              <p:cNvSpPr/>
              <p:nvPr/>
            </p:nvSpPr>
            <p:spPr>
              <a:xfrm>
                <a:off x="4017" y="4111"/>
                <a:ext cx="84" cy="26"/>
              </a:xfrm>
              <a:custGeom>
                <a:rect b="b" l="l" r="r" t="t"/>
                <a:pathLst>
                  <a:path extrusionOk="0" h="15" w="49">
                    <a:moveTo>
                      <a:pt x="42" y="15"/>
                    </a:moveTo>
                    <a:cubicBezTo>
                      <a:pt x="7" y="15"/>
                      <a:pt x="7" y="15"/>
                      <a:pt x="7" y="15"/>
                    </a:cubicBezTo>
                    <a:cubicBezTo>
                      <a:pt x="3" y="15"/>
                      <a:pt x="0" y="12"/>
                      <a:pt x="0" y="8"/>
                    </a:cubicBezTo>
                    <a:cubicBezTo>
                      <a:pt x="0" y="4"/>
                      <a:pt x="3" y="0"/>
                      <a:pt x="7" y="0"/>
                    </a:cubicBezTo>
                    <a:cubicBezTo>
                      <a:pt x="42" y="0"/>
                      <a:pt x="42" y="0"/>
                      <a:pt x="42" y="0"/>
                    </a:cubicBezTo>
                    <a:cubicBezTo>
                      <a:pt x="46" y="0"/>
                      <a:pt x="49" y="4"/>
                      <a:pt x="49" y="8"/>
                    </a:cubicBezTo>
                    <a:cubicBezTo>
                      <a:pt x="49" y="12"/>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3" name="Google Shape;583;p4"/>
              <p:cNvSpPr/>
              <p:nvPr/>
            </p:nvSpPr>
            <p:spPr>
              <a:xfrm>
                <a:off x="4205" y="3750"/>
                <a:ext cx="84" cy="24"/>
              </a:xfrm>
              <a:custGeom>
                <a:rect b="b" l="l" r="r" t="t"/>
                <a:pathLst>
                  <a:path extrusionOk="0" h="14" w="49">
                    <a:moveTo>
                      <a:pt x="41" y="14"/>
                    </a:moveTo>
                    <a:cubicBezTo>
                      <a:pt x="7" y="14"/>
                      <a:pt x="7" y="14"/>
                      <a:pt x="7" y="14"/>
                    </a:cubicBezTo>
                    <a:cubicBezTo>
                      <a:pt x="3" y="14"/>
                      <a:pt x="0" y="11"/>
                      <a:pt x="0" y="7"/>
                    </a:cubicBezTo>
                    <a:cubicBezTo>
                      <a:pt x="0" y="3"/>
                      <a:pt x="3" y="0"/>
                      <a:pt x="7" y="0"/>
                    </a:cubicBezTo>
                    <a:cubicBezTo>
                      <a:pt x="41" y="0"/>
                      <a:pt x="41" y="0"/>
                      <a:pt x="41" y="0"/>
                    </a:cubicBezTo>
                    <a:cubicBezTo>
                      <a:pt x="45" y="0"/>
                      <a:pt x="49" y="3"/>
                      <a:pt x="49" y="7"/>
                    </a:cubicBezTo>
                    <a:cubicBezTo>
                      <a:pt x="49" y="11"/>
                      <a:pt x="45" y="14"/>
                      <a:pt x="41"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4" name="Google Shape;584;p4"/>
              <p:cNvSpPr/>
              <p:nvPr/>
            </p:nvSpPr>
            <p:spPr>
              <a:xfrm>
                <a:off x="3962" y="3774"/>
                <a:ext cx="84" cy="24"/>
              </a:xfrm>
              <a:custGeom>
                <a:rect b="b" l="l" r="r" t="t"/>
                <a:pathLst>
                  <a:path extrusionOk="0" h="14" w="49">
                    <a:moveTo>
                      <a:pt x="41" y="14"/>
                    </a:moveTo>
                    <a:cubicBezTo>
                      <a:pt x="7" y="14"/>
                      <a:pt x="7" y="14"/>
                      <a:pt x="7" y="14"/>
                    </a:cubicBezTo>
                    <a:cubicBezTo>
                      <a:pt x="3" y="14"/>
                      <a:pt x="0" y="11"/>
                      <a:pt x="0" y="7"/>
                    </a:cubicBezTo>
                    <a:cubicBezTo>
                      <a:pt x="0" y="3"/>
                      <a:pt x="3" y="0"/>
                      <a:pt x="7" y="0"/>
                    </a:cubicBezTo>
                    <a:cubicBezTo>
                      <a:pt x="41" y="0"/>
                      <a:pt x="41" y="0"/>
                      <a:pt x="41" y="0"/>
                    </a:cubicBezTo>
                    <a:cubicBezTo>
                      <a:pt x="45" y="0"/>
                      <a:pt x="49" y="3"/>
                      <a:pt x="49" y="7"/>
                    </a:cubicBezTo>
                    <a:cubicBezTo>
                      <a:pt x="49" y="11"/>
                      <a:pt x="45" y="14"/>
                      <a:pt x="41"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5" name="Google Shape;585;p4"/>
              <p:cNvSpPr/>
              <p:nvPr/>
            </p:nvSpPr>
            <p:spPr>
              <a:xfrm>
                <a:off x="4162" y="3502"/>
                <a:ext cx="84" cy="26"/>
              </a:xfrm>
              <a:custGeom>
                <a:rect b="b" l="l" r="r" t="t"/>
                <a:pathLst>
                  <a:path extrusionOk="0" h="15" w="49">
                    <a:moveTo>
                      <a:pt x="42" y="15"/>
                    </a:moveTo>
                    <a:cubicBezTo>
                      <a:pt x="7" y="15"/>
                      <a:pt x="7" y="15"/>
                      <a:pt x="7" y="15"/>
                    </a:cubicBezTo>
                    <a:cubicBezTo>
                      <a:pt x="3" y="15"/>
                      <a:pt x="0" y="11"/>
                      <a:pt x="0" y="7"/>
                    </a:cubicBezTo>
                    <a:cubicBezTo>
                      <a:pt x="0" y="3"/>
                      <a:pt x="3" y="0"/>
                      <a:pt x="7" y="0"/>
                    </a:cubicBezTo>
                    <a:cubicBezTo>
                      <a:pt x="42" y="0"/>
                      <a:pt x="42" y="0"/>
                      <a:pt x="42" y="0"/>
                    </a:cubicBezTo>
                    <a:cubicBezTo>
                      <a:pt x="46" y="0"/>
                      <a:pt x="49" y="3"/>
                      <a:pt x="49" y="7"/>
                    </a:cubicBezTo>
                    <a:cubicBezTo>
                      <a:pt x="49" y="11"/>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6" name="Google Shape;586;p4"/>
              <p:cNvSpPr/>
              <p:nvPr/>
            </p:nvSpPr>
            <p:spPr>
              <a:xfrm>
                <a:off x="4188" y="3296"/>
                <a:ext cx="84" cy="25"/>
              </a:xfrm>
              <a:custGeom>
                <a:rect b="b" l="l" r="r" t="t"/>
                <a:pathLst>
                  <a:path extrusionOk="0" h="15" w="49">
                    <a:moveTo>
                      <a:pt x="42" y="15"/>
                    </a:moveTo>
                    <a:cubicBezTo>
                      <a:pt x="7" y="15"/>
                      <a:pt x="7" y="15"/>
                      <a:pt x="7" y="15"/>
                    </a:cubicBezTo>
                    <a:cubicBezTo>
                      <a:pt x="3" y="15"/>
                      <a:pt x="0" y="12"/>
                      <a:pt x="0" y="8"/>
                    </a:cubicBezTo>
                    <a:cubicBezTo>
                      <a:pt x="0" y="4"/>
                      <a:pt x="3" y="0"/>
                      <a:pt x="7" y="0"/>
                    </a:cubicBezTo>
                    <a:cubicBezTo>
                      <a:pt x="42" y="0"/>
                      <a:pt x="42" y="0"/>
                      <a:pt x="42" y="0"/>
                    </a:cubicBezTo>
                    <a:cubicBezTo>
                      <a:pt x="46" y="0"/>
                      <a:pt x="49" y="4"/>
                      <a:pt x="49" y="8"/>
                    </a:cubicBezTo>
                    <a:cubicBezTo>
                      <a:pt x="49" y="12"/>
                      <a:pt x="46" y="15"/>
                      <a:pt x="42" y="15"/>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4"/>
              <p:cNvSpPr/>
              <p:nvPr/>
            </p:nvSpPr>
            <p:spPr>
              <a:xfrm>
                <a:off x="4188" y="3054"/>
                <a:ext cx="84" cy="24"/>
              </a:xfrm>
              <a:custGeom>
                <a:rect b="b" l="l" r="r" t="t"/>
                <a:pathLst>
                  <a:path extrusionOk="0" h="14" w="49">
                    <a:moveTo>
                      <a:pt x="42" y="14"/>
                    </a:moveTo>
                    <a:cubicBezTo>
                      <a:pt x="7" y="14"/>
                      <a:pt x="7" y="14"/>
                      <a:pt x="7" y="14"/>
                    </a:cubicBezTo>
                    <a:cubicBezTo>
                      <a:pt x="3" y="14"/>
                      <a:pt x="0" y="11"/>
                      <a:pt x="0" y="7"/>
                    </a:cubicBezTo>
                    <a:cubicBezTo>
                      <a:pt x="0" y="3"/>
                      <a:pt x="3" y="0"/>
                      <a:pt x="7" y="0"/>
                    </a:cubicBezTo>
                    <a:cubicBezTo>
                      <a:pt x="42" y="0"/>
                      <a:pt x="42" y="0"/>
                      <a:pt x="42" y="0"/>
                    </a:cubicBezTo>
                    <a:cubicBezTo>
                      <a:pt x="46" y="0"/>
                      <a:pt x="49" y="3"/>
                      <a:pt x="49" y="7"/>
                    </a:cubicBezTo>
                    <a:cubicBezTo>
                      <a:pt x="49" y="11"/>
                      <a:pt x="46" y="14"/>
                      <a:pt x="42" y="14"/>
                    </a:cubicBezTo>
                    <a:close/>
                  </a:path>
                </a:pathLst>
              </a:custGeom>
              <a:solidFill>
                <a:srgbClr val="FF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4"/>
              <p:cNvSpPr/>
              <p:nvPr/>
            </p:nvSpPr>
            <p:spPr>
              <a:xfrm>
                <a:off x="5290" y="1112"/>
                <a:ext cx="573" cy="803"/>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4"/>
              <p:cNvSpPr/>
              <p:nvPr/>
            </p:nvSpPr>
            <p:spPr>
              <a:xfrm>
                <a:off x="5360" y="1406"/>
                <a:ext cx="432" cy="432"/>
              </a:xfrm>
              <a:prstGeom prst="ellipse">
                <a:avLst/>
              </a:prstGeom>
              <a:solidFill>
                <a:srgbClr val="FDD8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4"/>
              <p:cNvSpPr/>
              <p:nvPr/>
            </p:nvSpPr>
            <p:spPr>
              <a:xfrm>
                <a:off x="5577" y="1112"/>
                <a:ext cx="286" cy="803"/>
              </a:xfrm>
              <a:custGeom>
                <a:rect b="b" l="l" r="r" t="t"/>
                <a:pathLst>
                  <a:path extrusionOk="0" h="470" w="167">
                    <a:moveTo>
                      <a:pt x="0" y="0"/>
                    </a:moveTo>
                    <a:cubicBezTo>
                      <a:pt x="0" y="172"/>
                      <a:pt x="0" y="172"/>
                      <a:pt x="0" y="172"/>
                    </a:cubicBezTo>
                    <a:cubicBezTo>
                      <a:pt x="70" y="172"/>
                      <a:pt x="126" y="229"/>
                      <a:pt x="126" y="299"/>
                    </a:cubicBezTo>
                    <a:cubicBezTo>
                      <a:pt x="126" y="369"/>
                      <a:pt x="70" y="425"/>
                      <a:pt x="0" y="425"/>
                    </a:cubicBezTo>
                    <a:cubicBezTo>
                      <a:pt x="0" y="470"/>
                      <a:pt x="0" y="470"/>
                      <a:pt x="0" y="470"/>
                    </a:cubicBezTo>
                    <a:cubicBezTo>
                      <a:pt x="92" y="470"/>
                      <a:pt x="167" y="415"/>
                      <a:pt x="167" y="283"/>
                    </a:cubicBezTo>
                    <a:cubicBezTo>
                      <a:pt x="167" y="151"/>
                      <a:pt x="92" y="0"/>
                      <a:pt x="0"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1" name="Google Shape;591;p4"/>
              <p:cNvSpPr/>
              <p:nvPr/>
            </p:nvSpPr>
            <p:spPr>
              <a:xfrm>
                <a:off x="5577" y="1406"/>
                <a:ext cx="215" cy="432"/>
              </a:xfrm>
              <a:custGeom>
                <a:rect b="b" l="l" r="r" t="t"/>
                <a:pathLst>
                  <a:path extrusionOk="0" h="253" w="126">
                    <a:moveTo>
                      <a:pt x="0" y="0"/>
                    </a:moveTo>
                    <a:cubicBezTo>
                      <a:pt x="0" y="253"/>
                      <a:pt x="0" y="253"/>
                      <a:pt x="0" y="253"/>
                    </a:cubicBezTo>
                    <a:cubicBezTo>
                      <a:pt x="70" y="253"/>
                      <a:pt x="126" y="197"/>
                      <a:pt x="126" y="127"/>
                    </a:cubicBezTo>
                    <a:cubicBezTo>
                      <a:pt x="126" y="57"/>
                      <a:pt x="70" y="0"/>
                      <a:pt x="0" y="0"/>
                    </a:cubicBezTo>
                  </a:path>
                </a:pathLst>
              </a:custGeom>
              <a:solidFill>
                <a:srgbClr val="FEE6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2" name="Google Shape;592;p4"/>
              <p:cNvSpPr/>
              <p:nvPr/>
            </p:nvSpPr>
            <p:spPr>
              <a:xfrm>
                <a:off x="1947" y="3068"/>
                <a:ext cx="1246" cy="623"/>
              </a:xfrm>
              <a:custGeom>
                <a:rect b="b" l="l" r="r" t="t"/>
                <a:pathLst>
                  <a:path extrusionOk="0" h="364" w="728">
                    <a:moveTo>
                      <a:pt x="728" y="0"/>
                    </a:moveTo>
                    <a:cubicBezTo>
                      <a:pt x="728" y="201"/>
                      <a:pt x="565" y="364"/>
                      <a:pt x="364" y="364"/>
                    </a:cubicBezTo>
                    <a:cubicBezTo>
                      <a:pt x="163" y="364"/>
                      <a:pt x="0" y="201"/>
                      <a:pt x="0" y="0"/>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3" name="Google Shape;593;p4"/>
              <p:cNvSpPr/>
              <p:nvPr/>
            </p:nvSpPr>
            <p:spPr>
              <a:xfrm>
                <a:off x="1973" y="3068"/>
                <a:ext cx="1192" cy="595"/>
              </a:xfrm>
              <a:custGeom>
                <a:rect b="b" l="l" r="r" t="t"/>
                <a:pathLst>
                  <a:path extrusionOk="0" h="348" w="697">
                    <a:moveTo>
                      <a:pt x="697" y="0"/>
                    </a:moveTo>
                    <a:cubicBezTo>
                      <a:pt x="697" y="192"/>
                      <a:pt x="541" y="348"/>
                      <a:pt x="349" y="348"/>
                    </a:cubicBezTo>
                    <a:cubicBezTo>
                      <a:pt x="156" y="348"/>
                      <a:pt x="0" y="192"/>
                      <a:pt x="0" y="0"/>
                    </a:cubicBezTo>
                  </a:path>
                </a:pathLst>
              </a:cu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4"/>
              <p:cNvSpPr/>
              <p:nvPr/>
            </p:nvSpPr>
            <p:spPr>
              <a:xfrm>
                <a:off x="2028" y="3068"/>
                <a:ext cx="1084" cy="542"/>
              </a:xfrm>
              <a:custGeom>
                <a:rect b="b" l="l" r="r" t="t"/>
                <a:pathLst>
                  <a:path extrusionOk="0" h="317" w="634">
                    <a:moveTo>
                      <a:pt x="634" y="0"/>
                    </a:moveTo>
                    <a:cubicBezTo>
                      <a:pt x="634" y="175"/>
                      <a:pt x="492" y="317"/>
                      <a:pt x="317" y="317"/>
                    </a:cubicBezTo>
                    <a:cubicBezTo>
                      <a:pt x="142" y="317"/>
                      <a:pt x="0" y="175"/>
                      <a:pt x="0" y="0"/>
                    </a:cubicBezTo>
                  </a:path>
                </a:pathLst>
              </a:cu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4"/>
              <p:cNvSpPr/>
              <p:nvPr/>
            </p:nvSpPr>
            <p:spPr>
              <a:xfrm>
                <a:off x="2556" y="3520"/>
                <a:ext cx="28" cy="47"/>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4"/>
              <p:cNvSpPr/>
              <p:nvPr/>
            </p:nvSpPr>
            <p:spPr>
              <a:xfrm>
                <a:off x="2556" y="3408"/>
                <a:ext cx="28" cy="48"/>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7" name="Google Shape;597;p4"/>
              <p:cNvSpPr/>
              <p:nvPr/>
            </p:nvSpPr>
            <p:spPr>
              <a:xfrm>
                <a:off x="2597" y="3289"/>
                <a:ext cx="31" cy="51"/>
              </a:xfrm>
              <a:custGeom>
                <a:rect b="b" l="l" r="r" t="t"/>
                <a:pathLst>
                  <a:path extrusionOk="0" h="30" w="18">
                    <a:moveTo>
                      <a:pt x="17" y="14"/>
                    </a:moveTo>
                    <a:cubicBezTo>
                      <a:pt x="18" y="22"/>
                      <a:pt x="16" y="28"/>
                      <a:pt x="12" y="29"/>
                    </a:cubicBezTo>
                    <a:cubicBezTo>
                      <a:pt x="7" y="30"/>
                      <a:pt x="3" y="24"/>
                      <a:pt x="1" y="17"/>
                    </a:cubicBezTo>
                    <a:cubicBezTo>
                      <a:pt x="0" y="9"/>
                      <a:pt x="2" y="2"/>
                      <a:pt x="7" y="1"/>
                    </a:cubicBezTo>
                    <a:cubicBezTo>
                      <a:pt x="11" y="0"/>
                      <a:pt x="16" y="6"/>
                      <a:pt x="17" y="1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8" name="Google Shape;598;p4"/>
              <p:cNvSpPr/>
              <p:nvPr/>
            </p:nvSpPr>
            <p:spPr>
              <a:xfrm>
                <a:off x="2676" y="3260"/>
                <a:ext cx="38" cy="49"/>
              </a:xfrm>
              <a:custGeom>
                <a:rect b="b" l="l" r="r" t="t"/>
                <a:pathLst>
                  <a:path extrusionOk="0" h="29" w="22">
                    <a:moveTo>
                      <a:pt x="18" y="11"/>
                    </a:moveTo>
                    <a:cubicBezTo>
                      <a:pt x="22" y="18"/>
                      <a:pt x="22" y="25"/>
                      <a:pt x="18" y="27"/>
                    </a:cubicBezTo>
                    <a:cubicBezTo>
                      <a:pt x="14" y="29"/>
                      <a:pt x="8" y="26"/>
                      <a:pt x="4" y="19"/>
                    </a:cubicBezTo>
                    <a:cubicBezTo>
                      <a:pt x="0" y="12"/>
                      <a:pt x="0" y="5"/>
                      <a:pt x="4" y="2"/>
                    </a:cubicBezTo>
                    <a:cubicBezTo>
                      <a:pt x="8" y="0"/>
                      <a:pt x="14" y="4"/>
                      <a:pt x="18" y="1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9" name="Google Shape;599;p4"/>
              <p:cNvSpPr/>
              <p:nvPr/>
            </p:nvSpPr>
            <p:spPr>
              <a:xfrm>
                <a:off x="2738" y="3208"/>
                <a:ext cx="48" cy="43"/>
              </a:xfrm>
              <a:custGeom>
                <a:rect b="b" l="l" r="r" t="t"/>
                <a:pathLst>
                  <a:path extrusionOk="0" h="25" w="28">
                    <a:moveTo>
                      <a:pt x="19" y="6"/>
                    </a:moveTo>
                    <a:cubicBezTo>
                      <a:pt x="25" y="11"/>
                      <a:pt x="28" y="18"/>
                      <a:pt x="25" y="21"/>
                    </a:cubicBezTo>
                    <a:cubicBezTo>
                      <a:pt x="22" y="25"/>
                      <a:pt x="15" y="23"/>
                      <a:pt x="9" y="18"/>
                    </a:cubicBezTo>
                    <a:cubicBezTo>
                      <a:pt x="3" y="13"/>
                      <a:pt x="0" y="6"/>
                      <a:pt x="3" y="3"/>
                    </a:cubicBezTo>
                    <a:cubicBezTo>
                      <a:pt x="6" y="0"/>
                      <a:pt x="13" y="1"/>
                      <a:pt x="19" y="6"/>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0" name="Google Shape;600;p4"/>
              <p:cNvSpPr/>
              <p:nvPr/>
            </p:nvSpPr>
            <p:spPr>
              <a:xfrm>
                <a:off x="2780" y="3136"/>
                <a:ext cx="50" cy="35"/>
              </a:xfrm>
              <a:custGeom>
                <a:rect b="b" l="l" r="r" t="t"/>
                <a:pathLst>
                  <a:path extrusionOk="0" h="20" w="29">
                    <a:moveTo>
                      <a:pt x="17" y="3"/>
                    </a:moveTo>
                    <a:cubicBezTo>
                      <a:pt x="25" y="5"/>
                      <a:pt x="29" y="11"/>
                      <a:pt x="28" y="15"/>
                    </a:cubicBezTo>
                    <a:cubicBezTo>
                      <a:pt x="26" y="19"/>
                      <a:pt x="19" y="20"/>
                      <a:pt x="12" y="17"/>
                    </a:cubicBezTo>
                    <a:cubicBezTo>
                      <a:pt x="4" y="15"/>
                      <a:pt x="0" y="9"/>
                      <a:pt x="1" y="5"/>
                    </a:cubicBezTo>
                    <a:cubicBezTo>
                      <a:pt x="3" y="1"/>
                      <a:pt x="10" y="0"/>
                      <a:pt x="17" y="3"/>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1" name="Google Shape;601;p4"/>
              <p:cNvSpPr/>
              <p:nvPr/>
            </p:nvSpPr>
            <p:spPr>
              <a:xfrm>
                <a:off x="2308" y="3136"/>
                <a:ext cx="52" cy="35"/>
              </a:xfrm>
              <a:custGeom>
                <a:rect b="b" l="l" r="r" t="t"/>
                <a:pathLst>
                  <a:path extrusionOk="0" h="20" w="30">
                    <a:moveTo>
                      <a:pt x="18" y="17"/>
                    </a:moveTo>
                    <a:cubicBezTo>
                      <a:pt x="10" y="20"/>
                      <a:pt x="3" y="19"/>
                      <a:pt x="2" y="15"/>
                    </a:cubicBezTo>
                    <a:cubicBezTo>
                      <a:pt x="0" y="11"/>
                      <a:pt x="5" y="5"/>
                      <a:pt x="12" y="3"/>
                    </a:cubicBezTo>
                    <a:cubicBezTo>
                      <a:pt x="20" y="0"/>
                      <a:pt x="27" y="1"/>
                      <a:pt x="28" y="5"/>
                    </a:cubicBezTo>
                    <a:cubicBezTo>
                      <a:pt x="30" y="9"/>
                      <a:pt x="25" y="15"/>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2" name="Google Shape;602;p4"/>
              <p:cNvSpPr/>
              <p:nvPr/>
            </p:nvSpPr>
            <p:spPr>
              <a:xfrm>
                <a:off x="2355" y="3208"/>
                <a:ext cx="46" cy="43"/>
              </a:xfrm>
              <a:custGeom>
                <a:rect b="b" l="l" r="r" t="t"/>
                <a:pathLst>
                  <a:path extrusionOk="0" h="25" w="27">
                    <a:moveTo>
                      <a:pt x="19" y="18"/>
                    </a:moveTo>
                    <a:cubicBezTo>
                      <a:pt x="13" y="23"/>
                      <a:pt x="5" y="25"/>
                      <a:pt x="3" y="21"/>
                    </a:cubicBezTo>
                    <a:cubicBezTo>
                      <a:pt x="0" y="18"/>
                      <a:pt x="2" y="11"/>
                      <a:pt x="8" y="6"/>
                    </a:cubicBezTo>
                    <a:cubicBezTo>
                      <a:pt x="14" y="1"/>
                      <a:pt x="22" y="0"/>
                      <a:pt x="24" y="3"/>
                    </a:cubicBezTo>
                    <a:cubicBezTo>
                      <a:pt x="27" y="6"/>
                      <a:pt x="25" y="13"/>
                      <a:pt x="19"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3" name="Google Shape;603;p4"/>
              <p:cNvSpPr/>
              <p:nvPr/>
            </p:nvSpPr>
            <p:spPr>
              <a:xfrm>
                <a:off x="2426" y="3260"/>
                <a:ext cx="36" cy="49"/>
              </a:xfrm>
              <a:custGeom>
                <a:rect b="b" l="l" r="r" t="t"/>
                <a:pathLst>
                  <a:path extrusionOk="0" h="29" w="21">
                    <a:moveTo>
                      <a:pt x="17" y="19"/>
                    </a:moveTo>
                    <a:cubicBezTo>
                      <a:pt x="13" y="26"/>
                      <a:pt x="7" y="29"/>
                      <a:pt x="3" y="27"/>
                    </a:cubicBezTo>
                    <a:cubicBezTo>
                      <a:pt x="0" y="25"/>
                      <a:pt x="0" y="18"/>
                      <a:pt x="4" y="11"/>
                    </a:cubicBezTo>
                    <a:cubicBezTo>
                      <a:pt x="8" y="4"/>
                      <a:pt x="14" y="0"/>
                      <a:pt x="18" y="2"/>
                    </a:cubicBezTo>
                    <a:cubicBezTo>
                      <a:pt x="21" y="5"/>
                      <a:pt x="21" y="12"/>
                      <a:pt x="17"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4" name="Google Shape;604;p4"/>
              <p:cNvSpPr/>
              <p:nvPr/>
            </p:nvSpPr>
            <p:spPr>
              <a:xfrm>
                <a:off x="2510" y="3289"/>
                <a:ext cx="31" cy="51"/>
              </a:xfrm>
              <a:custGeom>
                <a:rect b="b" l="l" r="r" t="t"/>
                <a:pathLst>
                  <a:path extrusionOk="0" h="30" w="18">
                    <a:moveTo>
                      <a:pt x="17" y="17"/>
                    </a:moveTo>
                    <a:cubicBezTo>
                      <a:pt x="16" y="24"/>
                      <a:pt x="11" y="30"/>
                      <a:pt x="7" y="29"/>
                    </a:cubicBezTo>
                    <a:cubicBezTo>
                      <a:pt x="3" y="28"/>
                      <a:pt x="0" y="22"/>
                      <a:pt x="2" y="14"/>
                    </a:cubicBezTo>
                    <a:cubicBezTo>
                      <a:pt x="3" y="6"/>
                      <a:pt x="7" y="0"/>
                      <a:pt x="12" y="1"/>
                    </a:cubicBezTo>
                    <a:cubicBezTo>
                      <a:pt x="16" y="2"/>
                      <a:pt x="18" y="9"/>
                      <a:pt x="17"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5" name="Google Shape;605;p4"/>
              <p:cNvSpPr/>
              <p:nvPr/>
            </p:nvSpPr>
            <p:spPr>
              <a:xfrm>
                <a:off x="2618" y="3402"/>
                <a:ext cx="31" cy="51"/>
              </a:xfrm>
              <a:custGeom>
                <a:rect b="b" l="l" r="r" t="t"/>
                <a:pathLst>
                  <a:path extrusionOk="0" h="30" w="18">
                    <a:moveTo>
                      <a:pt x="17" y="13"/>
                    </a:moveTo>
                    <a:cubicBezTo>
                      <a:pt x="18" y="21"/>
                      <a:pt x="16" y="28"/>
                      <a:pt x="11" y="29"/>
                    </a:cubicBezTo>
                    <a:cubicBezTo>
                      <a:pt x="7" y="30"/>
                      <a:pt x="2" y="24"/>
                      <a:pt x="1" y="16"/>
                    </a:cubicBezTo>
                    <a:cubicBezTo>
                      <a:pt x="0" y="8"/>
                      <a:pt x="2" y="2"/>
                      <a:pt x="6" y="1"/>
                    </a:cubicBezTo>
                    <a:cubicBezTo>
                      <a:pt x="11" y="0"/>
                      <a:pt x="15" y="6"/>
                      <a:pt x="17" y="13"/>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6" name="Google Shape;606;p4"/>
              <p:cNvSpPr/>
              <p:nvPr/>
            </p:nvSpPr>
            <p:spPr>
              <a:xfrm>
                <a:off x="2678" y="3384"/>
                <a:ext cx="34" cy="52"/>
              </a:xfrm>
              <a:custGeom>
                <a:rect b="b" l="l" r="r" t="t"/>
                <a:pathLst>
                  <a:path extrusionOk="0" h="30" w="20">
                    <a:moveTo>
                      <a:pt x="17" y="12"/>
                    </a:moveTo>
                    <a:cubicBezTo>
                      <a:pt x="20" y="20"/>
                      <a:pt x="19" y="27"/>
                      <a:pt x="15" y="29"/>
                    </a:cubicBezTo>
                    <a:cubicBezTo>
                      <a:pt x="10" y="30"/>
                      <a:pt x="5" y="25"/>
                      <a:pt x="2" y="18"/>
                    </a:cubicBezTo>
                    <a:cubicBezTo>
                      <a:pt x="0" y="11"/>
                      <a:pt x="1" y="3"/>
                      <a:pt x="5" y="2"/>
                    </a:cubicBezTo>
                    <a:cubicBezTo>
                      <a:pt x="9" y="0"/>
                      <a:pt x="14" y="5"/>
                      <a:pt x="17" y="12"/>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7" name="Google Shape;607;p4"/>
              <p:cNvSpPr/>
              <p:nvPr/>
            </p:nvSpPr>
            <p:spPr>
              <a:xfrm>
                <a:off x="2733" y="3359"/>
                <a:ext cx="37" cy="49"/>
              </a:xfrm>
              <a:custGeom>
                <a:rect b="b" l="l" r="r" t="t"/>
                <a:pathLst>
                  <a:path extrusionOk="0" h="29" w="22">
                    <a:moveTo>
                      <a:pt x="18" y="11"/>
                    </a:moveTo>
                    <a:cubicBezTo>
                      <a:pt x="22" y="17"/>
                      <a:pt x="22" y="25"/>
                      <a:pt x="18" y="27"/>
                    </a:cubicBezTo>
                    <a:cubicBezTo>
                      <a:pt x="15" y="29"/>
                      <a:pt x="8" y="25"/>
                      <a:pt x="5" y="18"/>
                    </a:cubicBezTo>
                    <a:cubicBezTo>
                      <a:pt x="1" y="12"/>
                      <a:pt x="0" y="4"/>
                      <a:pt x="4" y="2"/>
                    </a:cubicBezTo>
                    <a:cubicBezTo>
                      <a:pt x="8" y="0"/>
                      <a:pt x="14" y="4"/>
                      <a:pt x="18" y="1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8" name="Google Shape;608;p4"/>
              <p:cNvSpPr/>
              <p:nvPr/>
            </p:nvSpPr>
            <p:spPr>
              <a:xfrm>
                <a:off x="2782" y="3323"/>
                <a:ext cx="43" cy="48"/>
              </a:xfrm>
              <a:custGeom>
                <a:rect b="b" l="l" r="r" t="t"/>
                <a:pathLst>
                  <a:path extrusionOk="0" h="28" w="25">
                    <a:moveTo>
                      <a:pt x="19" y="9"/>
                    </a:moveTo>
                    <a:cubicBezTo>
                      <a:pt x="24" y="15"/>
                      <a:pt x="25" y="22"/>
                      <a:pt x="22" y="25"/>
                    </a:cubicBezTo>
                    <a:cubicBezTo>
                      <a:pt x="19" y="28"/>
                      <a:pt x="12" y="25"/>
                      <a:pt x="7" y="19"/>
                    </a:cubicBezTo>
                    <a:cubicBezTo>
                      <a:pt x="2" y="13"/>
                      <a:pt x="0" y="6"/>
                      <a:pt x="4" y="3"/>
                    </a:cubicBezTo>
                    <a:cubicBezTo>
                      <a:pt x="7" y="0"/>
                      <a:pt x="14" y="3"/>
                      <a:pt x="19" y="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9" name="Google Shape;609;p4"/>
              <p:cNvSpPr/>
              <p:nvPr/>
            </p:nvSpPr>
            <p:spPr>
              <a:xfrm>
                <a:off x="2825" y="3280"/>
                <a:ext cx="48" cy="43"/>
              </a:xfrm>
              <a:custGeom>
                <a:rect b="b" l="l" r="r" t="t"/>
                <a:pathLst>
                  <a:path extrusionOk="0" h="25" w="28">
                    <a:moveTo>
                      <a:pt x="19" y="7"/>
                    </a:moveTo>
                    <a:cubicBezTo>
                      <a:pt x="25" y="12"/>
                      <a:pt x="28" y="19"/>
                      <a:pt x="25" y="22"/>
                    </a:cubicBezTo>
                    <a:cubicBezTo>
                      <a:pt x="22" y="25"/>
                      <a:pt x="15" y="24"/>
                      <a:pt x="9" y="19"/>
                    </a:cubicBezTo>
                    <a:cubicBezTo>
                      <a:pt x="3" y="14"/>
                      <a:pt x="0" y="7"/>
                      <a:pt x="3" y="4"/>
                    </a:cubicBezTo>
                    <a:cubicBezTo>
                      <a:pt x="6" y="0"/>
                      <a:pt x="13" y="2"/>
                      <a:pt x="19" y="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0" name="Google Shape;610;p4"/>
              <p:cNvSpPr/>
              <p:nvPr/>
            </p:nvSpPr>
            <p:spPr>
              <a:xfrm>
                <a:off x="2861" y="3232"/>
                <a:ext cx="49" cy="36"/>
              </a:xfrm>
              <a:custGeom>
                <a:rect b="b" l="l" r="r" t="t"/>
                <a:pathLst>
                  <a:path extrusionOk="0" h="21" w="29">
                    <a:moveTo>
                      <a:pt x="18" y="4"/>
                    </a:moveTo>
                    <a:cubicBezTo>
                      <a:pt x="25" y="8"/>
                      <a:pt x="29" y="14"/>
                      <a:pt x="27" y="18"/>
                    </a:cubicBezTo>
                    <a:cubicBezTo>
                      <a:pt x="25" y="21"/>
                      <a:pt x="17" y="21"/>
                      <a:pt x="10" y="17"/>
                    </a:cubicBezTo>
                    <a:cubicBezTo>
                      <a:pt x="4" y="13"/>
                      <a:pt x="0" y="7"/>
                      <a:pt x="2" y="3"/>
                    </a:cubicBezTo>
                    <a:cubicBezTo>
                      <a:pt x="4" y="0"/>
                      <a:pt x="12" y="0"/>
                      <a:pt x="18" y="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1" name="Google Shape;611;p4"/>
              <p:cNvSpPr/>
              <p:nvPr/>
            </p:nvSpPr>
            <p:spPr>
              <a:xfrm>
                <a:off x="2886" y="3176"/>
                <a:ext cx="52" cy="34"/>
              </a:xfrm>
              <a:custGeom>
                <a:rect b="b" l="l" r="r" t="t"/>
                <a:pathLst>
                  <a:path extrusionOk="0" h="20" w="30">
                    <a:moveTo>
                      <a:pt x="18" y="2"/>
                    </a:moveTo>
                    <a:cubicBezTo>
                      <a:pt x="25" y="5"/>
                      <a:pt x="30" y="11"/>
                      <a:pt x="28" y="15"/>
                    </a:cubicBezTo>
                    <a:cubicBezTo>
                      <a:pt x="27" y="19"/>
                      <a:pt x="20" y="20"/>
                      <a:pt x="12" y="17"/>
                    </a:cubicBezTo>
                    <a:cubicBezTo>
                      <a:pt x="5" y="14"/>
                      <a:pt x="0" y="9"/>
                      <a:pt x="2" y="5"/>
                    </a:cubicBezTo>
                    <a:cubicBezTo>
                      <a:pt x="3" y="1"/>
                      <a:pt x="10" y="0"/>
                      <a:pt x="18" y="2"/>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2" name="Google Shape;612;p4"/>
              <p:cNvSpPr/>
              <p:nvPr/>
            </p:nvSpPr>
            <p:spPr>
              <a:xfrm>
                <a:off x="2904" y="3116"/>
                <a:ext cx="51" cy="31"/>
              </a:xfrm>
              <a:custGeom>
                <a:rect b="b" l="l" r="r" t="t"/>
                <a:pathLst>
                  <a:path extrusionOk="0" h="18" w="30">
                    <a:moveTo>
                      <a:pt x="16" y="1"/>
                    </a:moveTo>
                    <a:cubicBezTo>
                      <a:pt x="24" y="2"/>
                      <a:pt x="30" y="7"/>
                      <a:pt x="29" y="11"/>
                    </a:cubicBezTo>
                    <a:cubicBezTo>
                      <a:pt x="28" y="16"/>
                      <a:pt x="21" y="18"/>
                      <a:pt x="13" y="17"/>
                    </a:cubicBezTo>
                    <a:cubicBezTo>
                      <a:pt x="6" y="15"/>
                      <a:pt x="0" y="11"/>
                      <a:pt x="1" y="6"/>
                    </a:cubicBezTo>
                    <a:cubicBezTo>
                      <a:pt x="1" y="2"/>
                      <a:pt x="8" y="0"/>
                      <a:pt x="16" y="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3" name="Google Shape;613;p4"/>
              <p:cNvSpPr/>
              <p:nvPr/>
            </p:nvSpPr>
            <p:spPr>
              <a:xfrm>
                <a:off x="2185" y="3116"/>
                <a:ext cx="52" cy="31"/>
              </a:xfrm>
              <a:custGeom>
                <a:rect b="b" l="l" r="r" t="t"/>
                <a:pathLst>
                  <a:path extrusionOk="0" h="18" w="30">
                    <a:moveTo>
                      <a:pt x="16" y="17"/>
                    </a:moveTo>
                    <a:cubicBezTo>
                      <a:pt x="8" y="18"/>
                      <a:pt x="1" y="16"/>
                      <a:pt x="1" y="11"/>
                    </a:cubicBezTo>
                    <a:cubicBezTo>
                      <a:pt x="0" y="7"/>
                      <a:pt x="6" y="2"/>
                      <a:pt x="13" y="1"/>
                    </a:cubicBezTo>
                    <a:cubicBezTo>
                      <a:pt x="21" y="0"/>
                      <a:pt x="28" y="2"/>
                      <a:pt x="29" y="6"/>
                    </a:cubicBezTo>
                    <a:cubicBezTo>
                      <a:pt x="30" y="11"/>
                      <a:pt x="24" y="15"/>
                      <a:pt x="16"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4"/>
              <p:cNvSpPr/>
              <p:nvPr/>
            </p:nvSpPr>
            <p:spPr>
              <a:xfrm>
                <a:off x="2202" y="3176"/>
                <a:ext cx="50" cy="34"/>
              </a:xfrm>
              <a:custGeom>
                <a:rect b="b" l="l" r="r" t="t"/>
                <a:pathLst>
                  <a:path extrusionOk="0" h="20" w="29">
                    <a:moveTo>
                      <a:pt x="17" y="17"/>
                    </a:moveTo>
                    <a:cubicBezTo>
                      <a:pt x="10" y="20"/>
                      <a:pt x="2" y="19"/>
                      <a:pt x="1" y="15"/>
                    </a:cubicBezTo>
                    <a:cubicBezTo>
                      <a:pt x="0" y="11"/>
                      <a:pt x="4" y="5"/>
                      <a:pt x="12" y="2"/>
                    </a:cubicBezTo>
                    <a:cubicBezTo>
                      <a:pt x="19" y="0"/>
                      <a:pt x="26" y="1"/>
                      <a:pt x="28" y="5"/>
                    </a:cubicBezTo>
                    <a:cubicBezTo>
                      <a:pt x="29" y="9"/>
                      <a:pt x="24" y="14"/>
                      <a:pt x="17"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5" name="Google Shape;615;p4"/>
              <p:cNvSpPr/>
              <p:nvPr/>
            </p:nvSpPr>
            <p:spPr>
              <a:xfrm>
                <a:off x="2230" y="3232"/>
                <a:ext cx="49" cy="36"/>
              </a:xfrm>
              <a:custGeom>
                <a:rect b="b" l="l" r="r" t="t"/>
                <a:pathLst>
                  <a:path extrusionOk="0" h="21" w="29">
                    <a:moveTo>
                      <a:pt x="18" y="17"/>
                    </a:moveTo>
                    <a:cubicBezTo>
                      <a:pt x="11" y="21"/>
                      <a:pt x="4" y="21"/>
                      <a:pt x="2" y="18"/>
                    </a:cubicBezTo>
                    <a:cubicBezTo>
                      <a:pt x="0" y="14"/>
                      <a:pt x="3" y="8"/>
                      <a:pt x="10" y="4"/>
                    </a:cubicBezTo>
                    <a:cubicBezTo>
                      <a:pt x="17" y="0"/>
                      <a:pt x="24" y="0"/>
                      <a:pt x="26" y="3"/>
                    </a:cubicBezTo>
                    <a:cubicBezTo>
                      <a:pt x="29" y="7"/>
                      <a:pt x="25" y="13"/>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6" name="Google Shape;616;p4"/>
              <p:cNvSpPr/>
              <p:nvPr/>
            </p:nvSpPr>
            <p:spPr>
              <a:xfrm>
                <a:off x="2267" y="3280"/>
                <a:ext cx="46" cy="43"/>
              </a:xfrm>
              <a:custGeom>
                <a:rect b="b" l="l" r="r" t="t"/>
                <a:pathLst>
                  <a:path extrusionOk="0" h="25" w="27">
                    <a:moveTo>
                      <a:pt x="18" y="19"/>
                    </a:moveTo>
                    <a:cubicBezTo>
                      <a:pt x="12" y="24"/>
                      <a:pt x="5" y="25"/>
                      <a:pt x="2" y="22"/>
                    </a:cubicBezTo>
                    <a:cubicBezTo>
                      <a:pt x="0" y="19"/>
                      <a:pt x="2" y="12"/>
                      <a:pt x="8" y="7"/>
                    </a:cubicBezTo>
                    <a:cubicBezTo>
                      <a:pt x="14" y="2"/>
                      <a:pt x="21" y="0"/>
                      <a:pt x="24" y="4"/>
                    </a:cubicBezTo>
                    <a:cubicBezTo>
                      <a:pt x="27" y="7"/>
                      <a:pt x="25" y="14"/>
                      <a:pt x="18"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7" name="Google Shape;617;p4"/>
              <p:cNvSpPr/>
              <p:nvPr/>
            </p:nvSpPr>
            <p:spPr>
              <a:xfrm>
                <a:off x="2313" y="3323"/>
                <a:ext cx="43" cy="48"/>
              </a:xfrm>
              <a:custGeom>
                <a:rect b="b" l="l" r="r" t="t"/>
                <a:pathLst>
                  <a:path extrusionOk="0" h="28" w="25">
                    <a:moveTo>
                      <a:pt x="19" y="19"/>
                    </a:moveTo>
                    <a:cubicBezTo>
                      <a:pt x="14" y="25"/>
                      <a:pt x="7" y="28"/>
                      <a:pt x="4" y="25"/>
                    </a:cubicBezTo>
                    <a:cubicBezTo>
                      <a:pt x="0" y="22"/>
                      <a:pt x="2" y="15"/>
                      <a:pt x="7" y="9"/>
                    </a:cubicBezTo>
                    <a:cubicBezTo>
                      <a:pt x="12" y="3"/>
                      <a:pt x="18" y="0"/>
                      <a:pt x="22" y="3"/>
                    </a:cubicBezTo>
                    <a:cubicBezTo>
                      <a:pt x="25" y="6"/>
                      <a:pt x="24" y="13"/>
                      <a:pt x="19"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8" name="Google Shape;618;p4"/>
              <p:cNvSpPr/>
              <p:nvPr/>
            </p:nvSpPr>
            <p:spPr>
              <a:xfrm>
                <a:off x="2368" y="3359"/>
                <a:ext cx="38" cy="49"/>
              </a:xfrm>
              <a:custGeom>
                <a:rect b="b" l="l" r="r" t="t"/>
                <a:pathLst>
                  <a:path extrusionOk="0" h="29" w="22">
                    <a:moveTo>
                      <a:pt x="18" y="18"/>
                    </a:moveTo>
                    <a:cubicBezTo>
                      <a:pt x="14" y="25"/>
                      <a:pt x="8" y="29"/>
                      <a:pt x="4" y="27"/>
                    </a:cubicBezTo>
                    <a:cubicBezTo>
                      <a:pt x="0" y="25"/>
                      <a:pt x="0" y="17"/>
                      <a:pt x="4" y="11"/>
                    </a:cubicBezTo>
                    <a:cubicBezTo>
                      <a:pt x="8" y="4"/>
                      <a:pt x="14" y="0"/>
                      <a:pt x="18" y="2"/>
                    </a:cubicBezTo>
                    <a:cubicBezTo>
                      <a:pt x="22" y="4"/>
                      <a:pt x="22" y="12"/>
                      <a:pt x="18"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9" name="Google Shape;619;p4"/>
              <p:cNvSpPr/>
              <p:nvPr/>
            </p:nvSpPr>
            <p:spPr>
              <a:xfrm>
                <a:off x="2428" y="3384"/>
                <a:ext cx="34" cy="52"/>
              </a:xfrm>
              <a:custGeom>
                <a:rect b="b" l="l" r="r" t="t"/>
                <a:pathLst>
                  <a:path extrusionOk="0" h="30" w="20">
                    <a:moveTo>
                      <a:pt x="17" y="18"/>
                    </a:moveTo>
                    <a:cubicBezTo>
                      <a:pt x="15" y="25"/>
                      <a:pt x="9" y="30"/>
                      <a:pt x="5" y="29"/>
                    </a:cubicBezTo>
                    <a:cubicBezTo>
                      <a:pt x="1" y="27"/>
                      <a:pt x="0" y="20"/>
                      <a:pt x="2" y="12"/>
                    </a:cubicBezTo>
                    <a:cubicBezTo>
                      <a:pt x="5" y="5"/>
                      <a:pt x="11" y="0"/>
                      <a:pt x="15" y="2"/>
                    </a:cubicBezTo>
                    <a:cubicBezTo>
                      <a:pt x="19" y="3"/>
                      <a:pt x="20" y="11"/>
                      <a:pt x="17"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0" name="Google Shape;620;p4"/>
              <p:cNvSpPr/>
              <p:nvPr/>
            </p:nvSpPr>
            <p:spPr>
              <a:xfrm>
                <a:off x="2491" y="3402"/>
                <a:ext cx="31" cy="51"/>
              </a:xfrm>
              <a:custGeom>
                <a:rect b="b" l="l" r="r" t="t"/>
                <a:pathLst>
                  <a:path extrusionOk="0" h="30" w="18">
                    <a:moveTo>
                      <a:pt x="17" y="16"/>
                    </a:moveTo>
                    <a:cubicBezTo>
                      <a:pt x="15" y="24"/>
                      <a:pt x="11" y="30"/>
                      <a:pt x="6" y="29"/>
                    </a:cubicBezTo>
                    <a:cubicBezTo>
                      <a:pt x="2" y="28"/>
                      <a:pt x="0" y="21"/>
                      <a:pt x="1" y="13"/>
                    </a:cubicBezTo>
                    <a:cubicBezTo>
                      <a:pt x="2" y="6"/>
                      <a:pt x="7" y="0"/>
                      <a:pt x="11" y="1"/>
                    </a:cubicBezTo>
                    <a:cubicBezTo>
                      <a:pt x="15" y="2"/>
                      <a:pt x="18" y="8"/>
                      <a:pt x="17" y="16"/>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1" name="Google Shape;621;p4"/>
              <p:cNvSpPr/>
              <p:nvPr/>
            </p:nvSpPr>
            <p:spPr>
              <a:xfrm>
                <a:off x="2637" y="3511"/>
                <a:ext cx="31" cy="51"/>
              </a:xfrm>
              <a:custGeom>
                <a:rect b="b" l="l" r="r" t="t"/>
                <a:pathLst>
                  <a:path extrusionOk="0" h="30" w="18">
                    <a:moveTo>
                      <a:pt x="17" y="14"/>
                    </a:moveTo>
                    <a:cubicBezTo>
                      <a:pt x="18" y="21"/>
                      <a:pt x="16" y="28"/>
                      <a:pt x="12" y="29"/>
                    </a:cubicBezTo>
                    <a:cubicBezTo>
                      <a:pt x="7" y="30"/>
                      <a:pt x="3" y="24"/>
                      <a:pt x="1" y="16"/>
                    </a:cubicBezTo>
                    <a:cubicBezTo>
                      <a:pt x="0" y="9"/>
                      <a:pt x="2" y="2"/>
                      <a:pt x="7" y="1"/>
                    </a:cubicBezTo>
                    <a:cubicBezTo>
                      <a:pt x="11" y="0"/>
                      <a:pt x="16" y="6"/>
                      <a:pt x="17" y="1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2" name="Google Shape;622;p4"/>
              <p:cNvSpPr/>
              <p:nvPr/>
            </p:nvSpPr>
            <p:spPr>
              <a:xfrm>
                <a:off x="2715" y="3490"/>
                <a:ext cx="35" cy="50"/>
              </a:xfrm>
              <a:custGeom>
                <a:rect b="b" l="l" r="r" t="t"/>
                <a:pathLst>
                  <a:path extrusionOk="0" h="29" w="20">
                    <a:moveTo>
                      <a:pt x="17" y="12"/>
                    </a:moveTo>
                    <a:cubicBezTo>
                      <a:pt x="20" y="19"/>
                      <a:pt x="19" y="26"/>
                      <a:pt x="15" y="28"/>
                    </a:cubicBezTo>
                    <a:cubicBezTo>
                      <a:pt x="11" y="29"/>
                      <a:pt x="5" y="24"/>
                      <a:pt x="3" y="17"/>
                    </a:cubicBezTo>
                    <a:cubicBezTo>
                      <a:pt x="0" y="10"/>
                      <a:pt x="1" y="3"/>
                      <a:pt x="5" y="1"/>
                    </a:cubicBezTo>
                    <a:cubicBezTo>
                      <a:pt x="9" y="0"/>
                      <a:pt x="15" y="4"/>
                      <a:pt x="17" y="12"/>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3" name="Google Shape;623;p4"/>
              <p:cNvSpPr/>
              <p:nvPr/>
            </p:nvSpPr>
            <p:spPr>
              <a:xfrm>
                <a:off x="2789" y="3455"/>
                <a:ext cx="38" cy="49"/>
              </a:xfrm>
              <a:custGeom>
                <a:rect b="b" l="l" r="r" t="t"/>
                <a:pathLst>
                  <a:path extrusionOk="0" h="29" w="22">
                    <a:moveTo>
                      <a:pt x="18" y="11"/>
                    </a:moveTo>
                    <a:cubicBezTo>
                      <a:pt x="22" y="18"/>
                      <a:pt x="22" y="25"/>
                      <a:pt x="18" y="27"/>
                    </a:cubicBezTo>
                    <a:cubicBezTo>
                      <a:pt x="14" y="29"/>
                      <a:pt x="8" y="26"/>
                      <a:pt x="4" y="19"/>
                    </a:cubicBezTo>
                    <a:cubicBezTo>
                      <a:pt x="0" y="12"/>
                      <a:pt x="0" y="5"/>
                      <a:pt x="4" y="3"/>
                    </a:cubicBezTo>
                    <a:cubicBezTo>
                      <a:pt x="8" y="0"/>
                      <a:pt x="14" y="4"/>
                      <a:pt x="18" y="1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4" name="Google Shape;624;p4"/>
              <p:cNvSpPr/>
              <p:nvPr/>
            </p:nvSpPr>
            <p:spPr>
              <a:xfrm>
                <a:off x="2854" y="3408"/>
                <a:ext cx="43" cy="48"/>
              </a:xfrm>
              <a:custGeom>
                <a:rect b="b" l="l" r="r" t="t"/>
                <a:pathLst>
                  <a:path extrusionOk="0" h="28" w="25">
                    <a:moveTo>
                      <a:pt x="19" y="9"/>
                    </a:moveTo>
                    <a:cubicBezTo>
                      <a:pt x="24" y="15"/>
                      <a:pt x="25" y="22"/>
                      <a:pt x="22" y="25"/>
                    </a:cubicBezTo>
                    <a:cubicBezTo>
                      <a:pt x="18" y="28"/>
                      <a:pt x="12" y="25"/>
                      <a:pt x="7" y="19"/>
                    </a:cubicBezTo>
                    <a:cubicBezTo>
                      <a:pt x="2" y="13"/>
                      <a:pt x="0" y="6"/>
                      <a:pt x="4" y="3"/>
                    </a:cubicBezTo>
                    <a:cubicBezTo>
                      <a:pt x="7" y="0"/>
                      <a:pt x="14" y="3"/>
                      <a:pt x="19" y="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5" name="Google Shape;625;p4"/>
              <p:cNvSpPr/>
              <p:nvPr/>
            </p:nvSpPr>
            <p:spPr>
              <a:xfrm>
                <a:off x="2910" y="3352"/>
                <a:ext cx="48" cy="43"/>
              </a:xfrm>
              <a:custGeom>
                <a:rect b="b" l="l" r="r" t="t"/>
                <a:pathLst>
                  <a:path extrusionOk="0" h="25" w="28">
                    <a:moveTo>
                      <a:pt x="19" y="7"/>
                    </a:moveTo>
                    <a:cubicBezTo>
                      <a:pt x="25" y="12"/>
                      <a:pt x="28" y="19"/>
                      <a:pt x="25" y="22"/>
                    </a:cubicBezTo>
                    <a:cubicBezTo>
                      <a:pt x="22" y="25"/>
                      <a:pt x="15" y="24"/>
                      <a:pt x="9" y="19"/>
                    </a:cubicBezTo>
                    <a:cubicBezTo>
                      <a:pt x="3" y="14"/>
                      <a:pt x="0" y="7"/>
                      <a:pt x="3" y="4"/>
                    </a:cubicBezTo>
                    <a:cubicBezTo>
                      <a:pt x="6" y="0"/>
                      <a:pt x="13" y="2"/>
                      <a:pt x="19" y="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6" name="Google Shape;626;p4"/>
              <p:cNvSpPr/>
              <p:nvPr/>
            </p:nvSpPr>
            <p:spPr>
              <a:xfrm>
                <a:off x="2957" y="3287"/>
                <a:ext cx="49" cy="38"/>
              </a:xfrm>
              <a:custGeom>
                <a:rect b="b" l="l" r="r" t="t"/>
                <a:pathLst>
                  <a:path extrusionOk="0" h="22" w="29">
                    <a:moveTo>
                      <a:pt x="19" y="4"/>
                    </a:moveTo>
                    <a:cubicBezTo>
                      <a:pt x="26" y="8"/>
                      <a:pt x="29" y="14"/>
                      <a:pt x="27" y="18"/>
                    </a:cubicBezTo>
                    <a:cubicBezTo>
                      <a:pt x="25" y="22"/>
                      <a:pt x="18" y="22"/>
                      <a:pt x="11" y="18"/>
                    </a:cubicBezTo>
                    <a:cubicBezTo>
                      <a:pt x="4" y="14"/>
                      <a:pt x="0" y="8"/>
                      <a:pt x="2" y="4"/>
                    </a:cubicBezTo>
                    <a:cubicBezTo>
                      <a:pt x="5" y="0"/>
                      <a:pt x="12" y="0"/>
                      <a:pt x="19" y="4"/>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7" name="Google Shape;627;p4"/>
              <p:cNvSpPr/>
              <p:nvPr/>
            </p:nvSpPr>
            <p:spPr>
              <a:xfrm>
                <a:off x="2991" y="3213"/>
                <a:ext cx="51" cy="35"/>
              </a:xfrm>
              <a:custGeom>
                <a:rect b="b" l="l" r="r" t="t"/>
                <a:pathLst>
                  <a:path extrusionOk="0" h="20" w="30">
                    <a:moveTo>
                      <a:pt x="18" y="3"/>
                    </a:moveTo>
                    <a:cubicBezTo>
                      <a:pt x="25" y="5"/>
                      <a:pt x="30" y="11"/>
                      <a:pt x="29" y="15"/>
                    </a:cubicBezTo>
                    <a:cubicBezTo>
                      <a:pt x="27" y="19"/>
                      <a:pt x="20" y="20"/>
                      <a:pt x="13" y="17"/>
                    </a:cubicBezTo>
                    <a:cubicBezTo>
                      <a:pt x="5" y="15"/>
                      <a:pt x="0" y="9"/>
                      <a:pt x="2" y="5"/>
                    </a:cubicBezTo>
                    <a:cubicBezTo>
                      <a:pt x="3" y="1"/>
                      <a:pt x="11" y="0"/>
                      <a:pt x="18" y="3"/>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8" name="Google Shape;628;p4"/>
              <p:cNvSpPr/>
              <p:nvPr/>
            </p:nvSpPr>
            <p:spPr>
              <a:xfrm>
                <a:off x="3013" y="3135"/>
                <a:ext cx="51" cy="31"/>
              </a:xfrm>
              <a:custGeom>
                <a:rect b="b" l="l" r="r" t="t"/>
                <a:pathLst>
                  <a:path extrusionOk="0" h="18" w="30">
                    <a:moveTo>
                      <a:pt x="16" y="1"/>
                    </a:moveTo>
                    <a:cubicBezTo>
                      <a:pt x="24" y="3"/>
                      <a:pt x="30" y="7"/>
                      <a:pt x="29" y="12"/>
                    </a:cubicBezTo>
                    <a:cubicBezTo>
                      <a:pt x="28" y="16"/>
                      <a:pt x="21" y="18"/>
                      <a:pt x="13" y="17"/>
                    </a:cubicBezTo>
                    <a:cubicBezTo>
                      <a:pt x="6" y="16"/>
                      <a:pt x="0" y="11"/>
                      <a:pt x="1" y="7"/>
                    </a:cubicBezTo>
                    <a:cubicBezTo>
                      <a:pt x="2" y="2"/>
                      <a:pt x="9" y="0"/>
                      <a:pt x="16" y="1"/>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9" name="Google Shape;629;p4"/>
              <p:cNvSpPr/>
              <p:nvPr/>
            </p:nvSpPr>
            <p:spPr>
              <a:xfrm>
                <a:off x="2076" y="3135"/>
                <a:ext cx="49" cy="31"/>
              </a:xfrm>
              <a:custGeom>
                <a:rect b="b" l="l" r="r" t="t"/>
                <a:pathLst>
                  <a:path extrusionOk="0" h="18" w="29">
                    <a:moveTo>
                      <a:pt x="16" y="17"/>
                    </a:moveTo>
                    <a:cubicBezTo>
                      <a:pt x="8" y="18"/>
                      <a:pt x="1" y="16"/>
                      <a:pt x="1" y="12"/>
                    </a:cubicBezTo>
                    <a:cubicBezTo>
                      <a:pt x="0" y="7"/>
                      <a:pt x="6" y="3"/>
                      <a:pt x="13" y="1"/>
                    </a:cubicBezTo>
                    <a:cubicBezTo>
                      <a:pt x="21" y="0"/>
                      <a:pt x="28" y="2"/>
                      <a:pt x="29" y="7"/>
                    </a:cubicBezTo>
                    <a:cubicBezTo>
                      <a:pt x="29" y="11"/>
                      <a:pt x="24" y="16"/>
                      <a:pt x="16"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0" name="Google Shape;630;p4"/>
              <p:cNvSpPr/>
              <p:nvPr/>
            </p:nvSpPr>
            <p:spPr>
              <a:xfrm>
                <a:off x="2096" y="3213"/>
                <a:ext cx="52" cy="35"/>
              </a:xfrm>
              <a:custGeom>
                <a:rect b="b" l="l" r="r" t="t"/>
                <a:pathLst>
                  <a:path extrusionOk="0" h="20" w="30">
                    <a:moveTo>
                      <a:pt x="18" y="17"/>
                    </a:moveTo>
                    <a:cubicBezTo>
                      <a:pt x="10" y="20"/>
                      <a:pt x="3" y="19"/>
                      <a:pt x="2" y="15"/>
                    </a:cubicBezTo>
                    <a:cubicBezTo>
                      <a:pt x="0" y="11"/>
                      <a:pt x="5" y="5"/>
                      <a:pt x="12" y="3"/>
                    </a:cubicBezTo>
                    <a:cubicBezTo>
                      <a:pt x="20" y="0"/>
                      <a:pt x="27" y="1"/>
                      <a:pt x="29" y="5"/>
                    </a:cubicBezTo>
                    <a:cubicBezTo>
                      <a:pt x="30" y="9"/>
                      <a:pt x="25" y="15"/>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1" name="Google Shape;631;p4"/>
              <p:cNvSpPr/>
              <p:nvPr/>
            </p:nvSpPr>
            <p:spPr>
              <a:xfrm>
                <a:off x="2132" y="3287"/>
                <a:ext cx="50" cy="38"/>
              </a:xfrm>
              <a:custGeom>
                <a:rect b="b" l="l" r="r" t="t"/>
                <a:pathLst>
                  <a:path extrusionOk="0" h="22" w="29">
                    <a:moveTo>
                      <a:pt x="19" y="18"/>
                    </a:moveTo>
                    <a:cubicBezTo>
                      <a:pt x="12" y="22"/>
                      <a:pt x="5" y="22"/>
                      <a:pt x="2" y="18"/>
                    </a:cubicBezTo>
                    <a:cubicBezTo>
                      <a:pt x="0" y="14"/>
                      <a:pt x="4" y="8"/>
                      <a:pt x="11" y="4"/>
                    </a:cubicBezTo>
                    <a:cubicBezTo>
                      <a:pt x="18" y="0"/>
                      <a:pt x="25" y="0"/>
                      <a:pt x="27" y="4"/>
                    </a:cubicBezTo>
                    <a:cubicBezTo>
                      <a:pt x="29" y="8"/>
                      <a:pt x="25" y="14"/>
                      <a:pt x="19" y="18"/>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2" name="Google Shape;632;p4"/>
              <p:cNvSpPr/>
              <p:nvPr/>
            </p:nvSpPr>
            <p:spPr>
              <a:xfrm>
                <a:off x="2182" y="3352"/>
                <a:ext cx="46" cy="43"/>
              </a:xfrm>
              <a:custGeom>
                <a:rect b="b" l="l" r="r" t="t"/>
                <a:pathLst>
                  <a:path extrusionOk="0" h="25" w="27">
                    <a:moveTo>
                      <a:pt x="19" y="19"/>
                    </a:moveTo>
                    <a:cubicBezTo>
                      <a:pt x="13" y="24"/>
                      <a:pt x="5" y="25"/>
                      <a:pt x="3" y="22"/>
                    </a:cubicBezTo>
                    <a:cubicBezTo>
                      <a:pt x="0" y="19"/>
                      <a:pt x="2" y="12"/>
                      <a:pt x="8" y="7"/>
                    </a:cubicBezTo>
                    <a:cubicBezTo>
                      <a:pt x="14" y="2"/>
                      <a:pt x="22" y="0"/>
                      <a:pt x="24" y="4"/>
                    </a:cubicBezTo>
                    <a:cubicBezTo>
                      <a:pt x="27" y="7"/>
                      <a:pt x="25" y="14"/>
                      <a:pt x="19"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3" name="Google Shape;633;p4"/>
              <p:cNvSpPr/>
              <p:nvPr/>
            </p:nvSpPr>
            <p:spPr>
              <a:xfrm>
                <a:off x="2242" y="3408"/>
                <a:ext cx="42" cy="48"/>
              </a:xfrm>
              <a:custGeom>
                <a:rect b="b" l="l" r="r" t="t"/>
                <a:pathLst>
                  <a:path extrusionOk="0" h="28" w="25">
                    <a:moveTo>
                      <a:pt x="19" y="19"/>
                    </a:moveTo>
                    <a:cubicBezTo>
                      <a:pt x="14" y="25"/>
                      <a:pt x="7" y="28"/>
                      <a:pt x="4" y="25"/>
                    </a:cubicBezTo>
                    <a:cubicBezTo>
                      <a:pt x="0" y="22"/>
                      <a:pt x="2" y="15"/>
                      <a:pt x="7" y="9"/>
                    </a:cubicBezTo>
                    <a:cubicBezTo>
                      <a:pt x="12" y="3"/>
                      <a:pt x="19" y="0"/>
                      <a:pt x="22" y="3"/>
                    </a:cubicBezTo>
                    <a:cubicBezTo>
                      <a:pt x="25" y="6"/>
                      <a:pt x="24" y="13"/>
                      <a:pt x="19"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4" name="Google Shape;634;p4"/>
              <p:cNvSpPr/>
              <p:nvPr/>
            </p:nvSpPr>
            <p:spPr>
              <a:xfrm>
                <a:off x="2313" y="3455"/>
                <a:ext cx="36" cy="49"/>
              </a:xfrm>
              <a:custGeom>
                <a:rect b="b" l="l" r="r" t="t"/>
                <a:pathLst>
                  <a:path extrusionOk="0" h="29" w="21">
                    <a:moveTo>
                      <a:pt x="17" y="19"/>
                    </a:moveTo>
                    <a:cubicBezTo>
                      <a:pt x="13" y="26"/>
                      <a:pt x="7" y="29"/>
                      <a:pt x="3" y="27"/>
                    </a:cubicBezTo>
                    <a:cubicBezTo>
                      <a:pt x="0" y="25"/>
                      <a:pt x="0" y="18"/>
                      <a:pt x="4" y="11"/>
                    </a:cubicBezTo>
                    <a:cubicBezTo>
                      <a:pt x="8" y="4"/>
                      <a:pt x="14" y="0"/>
                      <a:pt x="18" y="3"/>
                    </a:cubicBezTo>
                    <a:cubicBezTo>
                      <a:pt x="21" y="5"/>
                      <a:pt x="21" y="12"/>
                      <a:pt x="17" y="19"/>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5" name="Google Shape;635;p4"/>
              <p:cNvSpPr/>
              <p:nvPr/>
            </p:nvSpPr>
            <p:spPr>
              <a:xfrm>
                <a:off x="2389" y="3490"/>
                <a:ext cx="36" cy="50"/>
              </a:xfrm>
              <a:custGeom>
                <a:rect b="b" l="l" r="r" t="t"/>
                <a:pathLst>
                  <a:path extrusionOk="0" h="29" w="21">
                    <a:moveTo>
                      <a:pt x="18" y="17"/>
                    </a:moveTo>
                    <a:cubicBezTo>
                      <a:pt x="15" y="24"/>
                      <a:pt x="10" y="29"/>
                      <a:pt x="6" y="28"/>
                    </a:cubicBezTo>
                    <a:cubicBezTo>
                      <a:pt x="2" y="26"/>
                      <a:pt x="0" y="19"/>
                      <a:pt x="3" y="12"/>
                    </a:cubicBezTo>
                    <a:cubicBezTo>
                      <a:pt x="6" y="4"/>
                      <a:pt x="11" y="0"/>
                      <a:pt x="15" y="1"/>
                    </a:cubicBezTo>
                    <a:cubicBezTo>
                      <a:pt x="20" y="3"/>
                      <a:pt x="21" y="10"/>
                      <a:pt x="18" y="17"/>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6" name="Google Shape;636;p4"/>
              <p:cNvSpPr/>
              <p:nvPr/>
            </p:nvSpPr>
            <p:spPr>
              <a:xfrm>
                <a:off x="2471" y="3511"/>
                <a:ext cx="32" cy="51"/>
              </a:xfrm>
              <a:custGeom>
                <a:rect b="b" l="l" r="r" t="t"/>
                <a:pathLst>
                  <a:path extrusionOk="0" h="30" w="19">
                    <a:moveTo>
                      <a:pt x="17" y="16"/>
                    </a:moveTo>
                    <a:cubicBezTo>
                      <a:pt x="16" y="24"/>
                      <a:pt x="11" y="30"/>
                      <a:pt x="7" y="29"/>
                    </a:cubicBezTo>
                    <a:cubicBezTo>
                      <a:pt x="3" y="28"/>
                      <a:pt x="0" y="21"/>
                      <a:pt x="2" y="14"/>
                    </a:cubicBezTo>
                    <a:cubicBezTo>
                      <a:pt x="3" y="6"/>
                      <a:pt x="8" y="0"/>
                      <a:pt x="12" y="1"/>
                    </a:cubicBezTo>
                    <a:cubicBezTo>
                      <a:pt x="16" y="2"/>
                      <a:pt x="19" y="9"/>
                      <a:pt x="17" y="16"/>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4"/>
              <p:cNvSpPr/>
              <p:nvPr/>
            </p:nvSpPr>
            <p:spPr>
              <a:xfrm>
                <a:off x="3056" y="3321"/>
                <a:ext cx="696" cy="919"/>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8" name="Google Shape;638;p4"/>
              <p:cNvSpPr/>
              <p:nvPr/>
            </p:nvSpPr>
            <p:spPr>
              <a:xfrm>
                <a:off x="3032" y="3296"/>
                <a:ext cx="746" cy="967"/>
              </a:xfrm>
              <a:custGeom>
                <a:rect b="b" l="l" r="r" t="t"/>
                <a:pathLst>
                  <a:path extrusionOk="0" h="566" w="436">
                    <a:moveTo>
                      <a:pt x="421" y="365"/>
                    </a:moveTo>
                    <a:cubicBezTo>
                      <a:pt x="406" y="365"/>
                      <a:pt x="406" y="365"/>
                      <a:pt x="406" y="365"/>
                    </a:cubicBezTo>
                    <a:cubicBezTo>
                      <a:pt x="406" y="400"/>
                      <a:pt x="401" y="427"/>
                      <a:pt x="391" y="449"/>
                    </a:cubicBezTo>
                    <a:cubicBezTo>
                      <a:pt x="384" y="466"/>
                      <a:pt x="375" y="479"/>
                      <a:pt x="364" y="490"/>
                    </a:cubicBezTo>
                    <a:cubicBezTo>
                      <a:pt x="348" y="507"/>
                      <a:pt x="327" y="518"/>
                      <a:pt x="302" y="526"/>
                    </a:cubicBezTo>
                    <a:cubicBezTo>
                      <a:pt x="277" y="533"/>
                      <a:pt x="248" y="537"/>
                      <a:pt x="218" y="537"/>
                    </a:cubicBezTo>
                    <a:cubicBezTo>
                      <a:pt x="191" y="537"/>
                      <a:pt x="165" y="534"/>
                      <a:pt x="142" y="528"/>
                    </a:cubicBezTo>
                    <a:cubicBezTo>
                      <a:pt x="125" y="524"/>
                      <a:pt x="110" y="518"/>
                      <a:pt x="96" y="510"/>
                    </a:cubicBezTo>
                    <a:cubicBezTo>
                      <a:pt x="76" y="497"/>
                      <a:pt x="59" y="481"/>
                      <a:pt x="48" y="457"/>
                    </a:cubicBezTo>
                    <a:cubicBezTo>
                      <a:pt x="36" y="434"/>
                      <a:pt x="29" y="404"/>
                      <a:pt x="29" y="365"/>
                    </a:cubicBezTo>
                    <a:cubicBezTo>
                      <a:pt x="29" y="331"/>
                      <a:pt x="35" y="292"/>
                      <a:pt x="45" y="254"/>
                    </a:cubicBezTo>
                    <a:cubicBezTo>
                      <a:pt x="60" y="196"/>
                      <a:pt x="85" y="139"/>
                      <a:pt x="116" y="97"/>
                    </a:cubicBezTo>
                    <a:cubicBezTo>
                      <a:pt x="132" y="76"/>
                      <a:pt x="148" y="59"/>
                      <a:pt x="166" y="48"/>
                    </a:cubicBezTo>
                    <a:cubicBezTo>
                      <a:pt x="183" y="36"/>
                      <a:pt x="200" y="30"/>
                      <a:pt x="218" y="30"/>
                    </a:cubicBezTo>
                    <a:cubicBezTo>
                      <a:pt x="230" y="30"/>
                      <a:pt x="241" y="33"/>
                      <a:pt x="253" y="38"/>
                    </a:cubicBezTo>
                    <a:cubicBezTo>
                      <a:pt x="273" y="47"/>
                      <a:pt x="293" y="64"/>
                      <a:pt x="312" y="87"/>
                    </a:cubicBezTo>
                    <a:cubicBezTo>
                      <a:pt x="340" y="121"/>
                      <a:pt x="363" y="168"/>
                      <a:pt x="380" y="218"/>
                    </a:cubicBezTo>
                    <a:cubicBezTo>
                      <a:pt x="397" y="268"/>
                      <a:pt x="406" y="320"/>
                      <a:pt x="406" y="365"/>
                    </a:cubicBezTo>
                    <a:cubicBezTo>
                      <a:pt x="421" y="365"/>
                      <a:pt x="421" y="365"/>
                      <a:pt x="421" y="365"/>
                    </a:cubicBezTo>
                    <a:cubicBezTo>
                      <a:pt x="436" y="365"/>
                      <a:pt x="436" y="365"/>
                      <a:pt x="436" y="365"/>
                    </a:cubicBezTo>
                    <a:cubicBezTo>
                      <a:pt x="436" y="328"/>
                      <a:pt x="430" y="287"/>
                      <a:pt x="420" y="246"/>
                    </a:cubicBezTo>
                    <a:cubicBezTo>
                      <a:pt x="404" y="185"/>
                      <a:pt x="377" y="125"/>
                      <a:pt x="343" y="79"/>
                    </a:cubicBezTo>
                    <a:cubicBezTo>
                      <a:pt x="326" y="56"/>
                      <a:pt x="307" y="37"/>
                      <a:pt x="287" y="23"/>
                    </a:cubicBezTo>
                    <a:cubicBezTo>
                      <a:pt x="266" y="9"/>
                      <a:pt x="242" y="0"/>
                      <a:pt x="218" y="1"/>
                    </a:cubicBezTo>
                    <a:cubicBezTo>
                      <a:pt x="201" y="1"/>
                      <a:pt x="186" y="4"/>
                      <a:pt x="171" y="11"/>
                    </a:cubicBezTo>
                    <a:cubicBezTo>
                      <a:pt x="145" y="23"/>
                      <a:pt x="121" y="43"/>
                      <a:pt x="101" y="68"/>
                    </a:cubicBezTo>
                    <a:cubicBezTo>
                      <a:pt x="70" y="106"/>
                      <a:pt x="45" y="156"/>
                      <a:pt x="27" y="208"/>
                    </a:cubicBezTo>
                    <a:cubicBezTo>
                      <a:pt x="10" y="261"/>
                      <a:pt x="0" y="316"/>
                      <a:pt x="0" y="365"/>
                    </a:cubicBezTo>
                    <a:cubicBezTo>
                      <a:pt x="0" y="403"/>
                      <a:pt x="6" y="435"/>
                      <a:pt x="17" y="461"/>
                    </a:cubicBezTo>
                    <a:cubicBezTo>
                      <a:pt x="25" y="481"/>
                      <a:pt x="37" y="498"/>
                      <a:pt x="50" y="511"/>
                    </a:cubicBezTo>
                    <a:cubicBezTo>
                      <a:pt x="71" y="532"/>
                      <a:pt x="97" y="546"/>
                      <a:pt x="125" y="554"/>
                    </a:cubicBezTo>
                    <a:cubicBezTo>
                      <a:pt x="154" y="563"/>
                      <a:pt x="185" y="566"/>
                      <a:pt x="218" y="566"/>
                    </a:cubicBezTo>
                    <a:cubicBezTo>
                      <a:pt x="247" y="566"/>
                      <a:pt x="275" y="564"/>
                      <a:pt x="301" y="557"/>
                    </a:cubicBezTo>
                    <a:cubicBezTo>
                      <a:pt x="320" y="552"/>
                      <a:pt x="338" y="545"/>
                      <a:pt x="355" y="535"/>
                    </a:cubicBezTo>
                    <a:cubicBezTo>
                      <a:pt x="380" y="520"/>
                      <a:pt x="400" y="499"/>
                      <a:pt x="414" y="471"/>
                    </a:cubicBezTo>
                    <a:cubicBezTo>
                      <a:pt x="429" y="442"/>
                      <a:pt x="436" y="408"/>
                      <a:pt x="436" y="365"/>
                    </a:cubicBezTo>
                    <a:cubicBezTo>
                      <a:pt x="421" y="365"/>
                      <a:pt x="421" y="365"/>
                      <a:pt x="421" y="365"/>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639" name="Google Shape;639;p4"/>
            <p:cNvSpPr/>
            <p:nvPr/>
          </p:nvSpPr>
          <p:spPr>
            <a:xfrm>
              <a:off x="5205416" y="5004734"/>
              <a:ext cx="790621" cy="1043937"/>
            </a:xfrm>
            <a:prstGeom prst="ellipse">
              <a:avLst/>
            </a:pr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4"/>
            <p:cNvSpPr/>
            <p:nvPr/>
          </p:nvSpPr>
          <p:spPr>
            <a:xfrm>
              <a:off x="5393983" y="5364829"/>
              <a:ext cx="413486" cy="542984"/>
            </a:xfrm>
            <a:prstGeom prst="ellipse">
              <a:avLst/>
            </a:prstGeom>
            <a:solidFill>
              <a:srgbClr val="C5E1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4"/>
            <p:cNvSpPr/>
            <p:nvPr/>
          </p:nvSpPr>
          <p:spPr>
            <a:xfrm>
              <a:off x="5426927" y="5409132"/>
              <a:ext cx="347601" cy="454380"/>
            </a:xfrm>
            <a:prstGeom prst="ellipse">
              <a:avLst/>
            </a:prstGeom>
            <a:solidFill>
              <a:srgbClr val="424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4"/>
            <p:cNvSpPr/>
            <p:nvPr/>
          </p:nvSpPr>
          <p:spPr>
            <a:xfrm>
              <a:off x="5601863" y="5004734"/>
              <a:ext cx="394175" cy="1043937"/>
            </a:xfrm>
            <a:custGeom>
              <a:rect b="b" l="l" r="r" t="t"/>
              <a:pathLst>
                <a:path extrusionOk="0" h="537" w="203">
                  <a:moveTo>
                    <a:pt x="0" y="0"/>
                  </a:moveTo>
                  <a:cubicBezTo>
                    <a:pt x="0" y="185"/>
                    <a:pt x="0" y="185"/>
                    <a:pt x="0" y="185"/>
                  </a:cubicBezTo>
                  <a:cubicBezTo>
                    <a:pt x="59" y="185"/>
                    <a:pt x="106" y="248"/>
                    <a:pt x="106" y="325"/>
                  </a:cubicBezTo>
                  <a:cubicBezTo>
                    <a:pt x="106" y="402"/>
                    <a:pt x="59" y="465"/>
                    <a:pt x="0" y="465"/>
                  </a:cubicBezTo>
                  <a:cubicBezTo>
                    <a:pt x="0" y="537"/>
                    <a:pt x="0" y="537"/>
                    <a:pt x="0" y="537"/>
                  </a:cubicBezTo>
                  <a:cubicBezTo>
                    <a:pt x="112" y="537"/>
                    <a:pt x="203" y="494"/>
                    <a:pt x="203" y="350"/>
                  </a:cubicBezTo>
                  <a:cubicBezTo>
                    <a:pt x="203" y="206"/>
                    <a:pt x="112" y="0"/>
                    <a:pt x="0" y="0"/>
                  </a:cubicBezTo>
                </a:path>
              </a:pathLst>
            </a:custGeom>
            <a:solidFill>
              <a:srgbClr val="ADD5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4"/>
            <p:cNvSpPr/>
            <p:nvPr/>
          </p:nvSpPr>
          <p:spPr>
            <a:xfrm>
              <a:off x="5601863" y="5364829"/>
              <a:ext cx="205607" cy="542984"/>
            </a:xfrm>
            <a:custGeom>
              <a:rect b="b" l="l" r="r" t="t"/>
              <a:pathLst>
                <a:path extrusionOk="0" h="280" w="106">
                  <a:moveTo>
                    <a:pt x="0" y="0"/>
                  </a:moveTo>
                  <a:cubicBezTo>
                    <a:pt x="0" y="23"/>
                    <a:pt x="0" y="23"/>
                    <a:pt x="0" y="23"/>
                  </a:cubicBezTo>
                  <a:cubicBezTo>
                    <a:pt x="49" y="23"/>
                    <a:pt x="89" y="75"/>
                    <a:pt x="89" y="140"/>
                  </a:cubicBezTo>
                  <a:cubicBezTo>
                    <a:pt x="89" y="205"/>
                    <a:pt x="49" y="257"/>
                    <a:pt x="0" y="257"/>
                  </a:cubicBezTo>
                  <a:cubicBezTo>
                    <a:pt x="0" y="280"/>
                    <a:pt x="0" y="280"/>
                    <a:pt x="0" y="280"/>
                  </a:cubicBezTo>
                  <a:cubicBezTo>
                    <a:pt x="59" y="280"/>
                    <a:pt x="106" y="217"/>
                    <a:pt x="106" y="140"/>
                  </a:cubicBezTo>
                  <a:cubicBezTo>
                    <a:pt x="106" y="63"/>
                    <a:pt x="59" y="0"/>
                    <a:pt x="0" y="0"/>
                  </a:cubicBezTo>
                </a:path>
              </a:pathLst>
            </a:custGeom>
            <a:solidFill>
              <a:srgbClr val="CFE6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4"/>
            <p:cNvSpPr/>
            <p:nvPr/>
          </p:nvSpPr>
          <p:spPr>
            <a:xfrm>
              <a:off x="5601863" y="5409132"/>
              <a:ext cx="172664" cy="454380"/>
            </a:xfrm>
            <a:custGeom>
              <a:rect b="b" l="l" r="r" t="t"/>
              <a:pathLst>
                <a:path extrusionOk="0" h="234" w="89">
                  <a:moveTo>
                    <a:pt x="0" y="0"/>
                  </a:moveTo>
                  <a:cubicBezTo>
                    <a:pt x="0" y="234"/>
                    <a:pt x="0" y="234"/>
                    <a:pt x="0" y="234"/>
                  </a:cubicBezTo>
                  <a:cubicBezTo>
                    <a:pt x="49" y="234"/>
                    <a:pt x="89" y="182"/>
                    <a:pt x="89" y="117"/>
                  </a:cubicBezTo>
                  <a:cubicBezTo>
                    <a:pt x="89" y="52"/>
                    <a:pt x="49" y="0"/>
                    <a:pt x="0" y="0"/>
                  </a:cubicBezTo>
                </a:path>
              </a:pathLst>
            </a:custGeom>
            <a:solidFill>
              <a:srgbClr val="6262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5" name="Google Shape;645;p4"/>
            <p:cNvSpPr/>
            <p:nvPr/>
          </p:nvSpPr>
          <p:spPr>
            <a:xfrm>
              <a:off x="5006625" y="2957753"/>
              <a:ext cx="839467" cy="838331"/>
            </a:xfrm>
            <a:prstGeom prst="ellipse">
              <a:avLst/>
            </a:prstGeom>
            <a:solidFill>
              <a:srgbClr val="F57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4"/>
            <p:cNvSpPr/>
            <p:nvPr/>
          </p:nvSpPr>
          <p:spPr>
            <a:xfrm>
              <a:off x="5038431" y="2988423"/>
              <a:ext cx="779262" cy="776989"/>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7" name="Google Shape;647;p4"/>
            <p:cNvSpPr/>
            <p:nvPr/>
          </p:nvSpPr>
          <p:spPr>
            <a:xfrm>
              <a:off x="5434877" y="3421220"/>
              <a:ext cx="161305" cy="314658"/>
            </a:xfrm>
            <a:custGeom>
              <a:rect b="b" l="l" r="r" t="t"/>
              <a:pathLst>
                <a:path extrusionOk="0" h="162" w="83">
                  <a:moveTo>
                    <a:pt x="0" y="7"/>
                  </a:moveTo>
                  <a:cubicBezTo>
                    <a:pt x="0" y="151"/>
                    <a:pt x="0" y="151"/>
                    <a:pt x="0" y="151"/>
                  </a:cubicBezTo>
                  <a:cubicBezTo>
                    <a:pt x="0" y="157"/>
                    <a:pt x="5" y="162"/>
                    <a:pt x="11" y="161"/>
                  </a:cubicBezTo>
                  <a:cubicBezTo>
                    <a:pt x="34" y="159"/>
                    <a:pt x="56" y="154"/>
                    <a:pt x="76" y="144"/>
                  </a:cubicBezTo>
                  <a:cubicBezTo>
                    <a:pt x="81" y="142"/>
                    <a:pt x="83" y="135"/>
                    <a:pt x="80" y="129"/>
                  </a:cubicBezTo>
                  <a:cubicBezTo>
                    <a:pt x="8" y="4"/>
                    <a:pt x="8" y="4"/>
                    <a:pt x="8" y="4"/>
                  </a:cubicBezTo>
                  <a:cubicBezTo>
                    <a:pt x="6" y="0"/>
                    <a:pt x="0" y="2"/>
                    <a:pt x="0" y="7"/>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8" name="Google Shape;648;p4"/>
            <p:cNvSpPr/>
            <p:nvPr/>
          </p:nvSpPr>
          <p:spPr>
            <a:xfrm>
              <a:off x="5259941" y="3017958"/>
              <a:ext cx="161305" cy="314658"/>
            </a:xfrm>
            <a:custGeom>
              <a:rect b="b" l="l" r="r" t="t"/>
              <a:pathLst>
                <a:path extrusionOk="0" h="162" w="83">
                  <a:moveTo>
                    <a:pt x="3" y="33"/>
                  </a:moveTo>
                  <a:cubicBezTo>
                    <a:pt x="75" y="158"/>
                    <a:pt x="75" y="158"/>
                    <a:pt x="75" y="158"/>
                  </a:cubicBezTo>
                  <a:cubicBezTo>
                    <a:pt x="77" y="162"/>
                    <a:pt x="83" y="160"/>
                    <a:pt x="83" y="156"/>
                  </a:cubicBezTo>
                  <a:cubicBezTo>
                    <a:pt x="83" y="12"/>
                    <a:pt x="83" y="12"/>
                    <a:pt x="83" y="12"/>
                  </a:cubicBezTo>
                  <a:cubicBezTo>
                    <a:pt x="83" y="6"/>
                    <a:pt x="78" y="0"/>
                    <a:pt x="71" y="1"/>
                  </a:cubicBezTo>
                  <a:cubicBezTo>
                    <a:pt x="49" y="3"/>
                    <a:pt x="27" y="9"/>
                    <a:pt x="7" y="18"/>
                  </a:cubicBezTo>
                  <a:cubicBezTo>
                    <a:pt x="2" y="21"/>
                    <a:pt x="0" y="28"/>
                    <a:pt x="3" y="33"/>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9" name="Google Shape;649;p4"/>
            <p:cNvSpPr/>
            <p:nvPr/>
          </p:nvSpPr>
          <p:spPr>
            <a:xfrm>
              <a:off x="5259941" y="3421220"/>
              <a:ext cx="161305" cy="314658"/>
            </a:xfrm>
            <a:custGeom>
              <a:rect b="b" l="l" r="r" t="t"/>
              <a:pathLst>
                <a:path extrusionOk="0" h="162" w="83">
                  <a:moveTo>
                    <a:pt x="83" y="151"/>
                  </a:moveTo>
                  <a:cubicBezTo>
                    <a:pt x="83" y="7"/>
                    <a:pt x="83" y="7"/>
                    <a:pt x="83" y="7"/>
                  </a:cubicBezTo>
                  <a:cubicBezTo>
                    <a:pt x="83" y="2"/>
                    <a:pt x="77" y="0"/>
                    <a:pt x="75" y="4"/>
                  </a:cubicBezTo>
                  <a:cubicBezTo>
                    <a:pt x="3" y="129"/>
                    <a:pt x="3" y="129"/>
                    <a:pt x="3" y="129"/>
                  </a:cubicBezTo>
                  <a:cubicBezTo>
                    <a:pt x="0" y="135"/>
                    <a:pt x="2" y="142"/>
                    <a:pt x="7" y="144"/>
                  </a:cubicBezTo>
                  <a:cubicBezTo>
                    <a:pt x="27" y="154"/>
                    <a:pt x="49" y="160"/>
                    <a:pt x="71" y="161"/>
                  </a:cubicBezTo>
                  <a:cubicBezTo>
                    <a:pt x="78" y="162"/>
                    <a:pt x="83" y="157"/>
                    <a:pt x="83" y="151"/>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0" name="Google Shape;650;p4"/>
            <p:cNvSpPr/>
            <p:nvPr/>
          </p:nvSpPr>
          <p:spPr>
            <a:xfrm>
              <a:off x="5473501" y="3207662"/>
              <a:ext cx="312386" cy="163577"/>
            </a:xfrm>
            <a:custGeom>
              <a:rect b="b" l="l" r="r" t="t"/>
              <a:pathLst>
                <a:path extrusionOk="0" h="84" w="161">
                  <a:moveTo>
                    <a:pt x="6" y="84"/>
                  </a:moveTo>
                  <a:cubicBezTo>
                    <a:pt x="150" y="84"/>
                    <a:pt x="150" y="84"/>
                    <a:pt x="150" y="84"/>
                  </a:cubicBezTo>
                  <a:cubicBezTo>
                    <a:pt x="156" y="84"/>
                    <a:pt x="161" y="78"/>
                    <a:pt x="161" y="72"/>
                  </a:cubicBezTo>
                  <a:cubicBezTo>
                    <a:pt x="159" y="49"/>
                    <a:pt x="153" y="28"/>
                    <a:pt x="143" y="8"/>
                  </a:cubicBezTo>
                  <a:cubicBezTo>
                    <a:pt x="141" y="2"/>
                    <a:pt x="134" y="0"/>
                    <a:pt x="128" y="3"/>
                  </a:cubicBezTo>
                  <a:cubicBezTo>
                    <a:pt x="4" y="75"/>
                    <a:pt x="4" y="75"/>
                    <a:pt x="4" y="75"/>
                  </a:cubicBezTo>
                  <a:cubicBezTo>
                    <a:pt x="0" y="78"/>
                    <a:pt x="1" y="84"/>
                    <a:pt x="6" y="84"/>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1" name="Google Shape;651;p4"/>
            <p:cNvSpPr/>
            <p:nvPr/>
          </p:nvSpPr>
          <p:spPr>
            <a:xfrm>
              <a:off x="5457597" y="3075891"/>
              <a:ext cx="272628" cy="271492"/>
            </a:xfrm>
            <a:custGeom>
              <a:rect b="b" l="l" r="r" t="t"/>
              <a:pathLst>
                <a:path extrusionOk="0" h="140" w="140">
                  <a:moveTo>
                    <a:pt x="8" y="137"/>
                  </a:moveTo>
                  <a:cubicBezTo>
                    <a:pt x="133" y="65"/>
                    <a:pt x="133" y="65"/>
                    <a:pt x="133" y="65"/>
                  </a:cubicBezTo>
                  <a:cubicBezTo>
                    <a:pt x="138" y="62"/>
                    <a:pt x="140" y="55"/>
                    <a:pt x="136" y="50"/>
                  </a:cubicBezTo>
                  <a:cubicBezTo>
                    <a:pt x="124" y="32"/>
                    <a:pt x="108" y="16"/>
                    <a:pt x="90" y="3"/>
                  </a:cubicBezTo>
                  <a:cubicBezTo>
                    <a:pt x="84" y="0"/>
                    <a:pt x="77" y="1"/>
                    <a:pt x="74" y="7"/>
                  </a:cubicBezTo>
                  <a:cubicBezTo>
                    <a:pt x="2" y="131"/>
                    <a:pt x="2" y="131"/>
                    <a:pt x="2" y="131"/>
                  </a:cubicBezTo>
                  <a:cubicBezTo>
                    <a:pt x="0" y="135"/>
                    <a:pt x="4" y="140"/>
                    <a:pt x="8" y="137"/>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2" name="Google Shape;652;p4"/>
            <p:cNvSpPr/>
            <p:nvPr/>
          </p:nvSpPr>
          <p:spPr>
            <a:xfrm>
              <a:off x="5473501" y="3384869"/>
              <a:ext cx="312386" cy="161305"/>
            </a:xfrm>
            <a:custGeom>
              <a:rect b="b" l="l" r="r" t="t"/>
              <a:pathLst>
                <a:path extrusionOk="0" h="83" w="161">
                  <a:moveTo>
                    <a:pt x="143" y="75"/>
                  </a:moveTo>
                  <a:cubicBezTo>
                    <a:pt x="153" y="56"/>
                    <a:pt x="159" y="34"/>
                    <a:pt x="161" y="11"/>
                  </a:cubicBezTo>
                  <a:cubicBezTo>
                    <a:pt x="161" y="5"/>
                    <a:pt x="156" y="0"/>
                    <a:pt x="150" y="0"/>
                  </a:cubicBezTo>
                  <a:cubicBezTo>
                    <a:pt x="6" y="0"/>
                    <a:pt x="6" y="0"/>
                    <a:pt x="6" y="0"/>
                  </a:cubicBezTo>
                  <a:cubicBezTo>
                    <a:pt x="1" y="0"/>
                    <a:pt x="0" y="6"/>
                    <a:pt x="4" y="8"/>
                  </a:cubicBezTo>
                  <a:cubicBezTo>
                    <a:pt x="128" y="80"/>
                    <a:pt x="128" y="80"/>
                    <a:pt x="128" y="80"/>
                  </a:cubicBezTo>
                  <a:cubicBezTo>
                    <a:pt x="134" y="83"/>
                    <a:pt x="141" y="81"/>
                    <a:pt x="143" y="75"/>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3" name="Google Shape;653;p4"/>
            <p:cNvSpPr/>
            <p:nvPr/>
          </p:nvSpPr>
          <p:spPr>
            <a:xfrm>
              <a:off x="5069103" y="3207662"/>
              <a:ext cx="312386" cy="163577"/>
            </a:xfrm>
            <a:custGeom>
              <a:rect b="b" l="l" r="r" t="t"/>
              <a:pathLst>
                <a:path extrusionOk="0" h="84" w="161">
                  <a:moveTo>
                    <a:pt x="17" y="8"/>
                  </a:moveTo>
                  <a:cubicBezTo>
                    <a:pt x="8" y="28"/>
                    <a:pt x="2" y="49"/>
                    <a:pt x="0" y="72"/>
                  </a:cubicBezTo>
                  <a:cubicBezTo>
                    <a:pt x="0" y="78"/>
                    <a:pt x="5" y="84"/>
                    <a:pt x="11" y="84"/>
                  </a:cubicBezTo>
                  <a:cubicBezTo>
                    <a:pt x="155" y="84"/>
                    <a:pt x="155" y="84"/>
                    <a:pt x="155" y="84"/>
                  </a:cubicBezTo>
                  <a:cubicBezTo>
                    <a:pt x="160" y="84"/>
                    <a:pt x="161" y="78"/>
                    <a:pt x="157" y="75"/>
                  </a:cubicBezTo>
                  <a:cubicBezTo>
                    <a:pt x="33" y="3"/>
                    <a:pt x="33" y="3"/>
                    <a:pt x="33" y="3"/>
                  </a:cubicBezTo>
                  <a:cubicBezTo>
                    <a:pt x="27" y="0"/>
                    <a:pt x="20" y="2"/>
                    <a:pt x="17" y="8"/>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4" name="Google Shape;654;p4"/>
            <p:cNvSpPr/>
            <p:nvPr/>
          </p:nvSpPr>
          <p:spPr>
            <a:xfrm>
              <a:off x="5457597" y="3407588"/>
              <a:ext cx="272628" cy="272628"/>
            </a:xfrm>
            <a:custGeom>
              <a:rect b="b" l="l" r="r" t="t"/>
              <a:pathLst>
                <a:path extrusionOk="0" h="140" w="140">
                  <a:moveTo>
                    <a:pt x="2" y="8"/>
                  </a:moveTo>
                  <a:cubicBezTo>
                    <a:pt x="74" y="133"/>
                    <a:pt x="74" y="133"/>
                    <a:pt x="74" y="133"/>
                  </a:cubicBezTo>
                  <a:cubicBezTo>
                    <a:pt x="77" y="138"/>
                    <a:pt x="84" y="140"/>
                    <a:pt x="90" y="136"/>
                  </a:cubicBezTo>
                  <a:cubicBezTo>
                    <a:pt x="108" y="123"/>
                    <a:pt x="124" y="108"/>
                    <a:pt x="136" y="89"/>
                  </a:cubicBezTo>
                  <a:cubicBezTo>
                    <a:pt x="140" y="84"/>
                    <a:pt x="138" y="77"/>
                    <a:pt x="133" y="74"/>
                  </a:cubicBezTo>
                  <a:cubicBezTo>
                    <a:pt x="8" y="2"/>
                    <a:pt x="8" y="2"/>
                    <a:pt x="8" y="2"/>
                  </a:cubicBezTo>
                  <a:cubicBezTo>
                    <a:pt x="4" y="0"/>
                    <a:pt x="0" y="4"/>
                    <a:pt x="2" y="8"/>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5" name="Google Shape;655;p4"/>
            <p:cNvSpPr/>
            <p:nvPr/>
          </p:nvSpPr>
          <p:spPr>
            <a:xfrm>
              <a:off x="5434877" y="3017958"/>
              <a:ext cx="161305" cy="314658"/>
            </a:xfrm>
            <a:custGeom>
              <a:rect b="b" l="l" r="r" t="t"/>
              <a:pathLst>
                <a:path extrusionOk="0" h="162" w="83">
                  <a:moveTo>
                    <a:pt x="0" y="12"/>
                  </a:moveTo>
                  <a:cubicBezTo>
                    <a:pt x="0" y="156"/>
                    <a:pt x="0" y="156"/>
                    <a:pt x="0" y="156"/>
                  </a:cubicBezTo>
                  <a:cubicBezTo>
                    <a:pt x="0" y="160"/>
                    <a:pt x="6" y="162"/>
                    <a:pt x="8" y="158"/>
                  </a:cubicBezTo>
                  <a:cubicBezTo>
                    <a:pt x="80" y="33"/>
                    <a:pt x="80" y="33"/>
                    <a:pt x="80" y="33"/>
                  </a:cubicBezTo>
                  <a:cubicBezTo>
                    <a:pt x="83" y="28"/>
                    <a:pt x="81" y="21"/>
                    <a:pt x="76" y="18"/>
                  </a:cubicBezTo>
                  <a:cubicBezTo>
                    <a:pt x="56" y="9"/>
                    <a:pt x="34" y="3"/>
                    <a:pt x="11" y="1"/>
                  </a:cubicBezTo>
                  <a:cubicBezTo>
                    <a:pt x="5" y="0"/>
                    <a:pt x="0" y="6"/>
                    <a:pt x="0" y="12"/>
                  </a:cubicBezTo>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6" name="Google Shape;656;p4"/>
            <p:cNvSpPr/>
            <p:nvPr/>
          </p:nvSpPr>
          <p:spPr>
            <a:xfrm>
              <a:off x="5125899" y="3407588"/>
              <a:ext cx="271492" cy="272628"/>
            </a:xfrm>
            <a:custGeom>
              <a:rect b="b" l="l" r="r" t="t"/>
              <a:pathLst>
                <a:path extrusionOk="0" h="140" w="140">
                  <a:moveTo>
                    <a:pt x="132" y="2"/>
                  </a:moveTo>
                  <a:cubicBezTo>
                    <a:pt x="7" y="74"/>
                    <a:pt x="7" y="74"/>
                    <a:pt x="7" y="74"/>
                  </a:cubicBezTo>
                  <a:cubicBezTo>
                    <a:pt x="2" y="77"/>
                    <a:pt x="0" y="84"/>
                    <a:pt x="3" y="89"/>
                  </a:cubicBezTo>
                  <a:cubicBezTo>
                    <a:pt x="16" y="108"/>
                    <a:pt x="32" y="124"/>
                    <a:pt x="50" y="136"/>
                  </a:cubicBezTo>
                  <a:cubicBezTo>
                    <a:pt x="55" y="140"/>
                    <a:pt x="63" y="138"/>
                    <a:pt x="66" y="133"/>
                  </a:cubicBezTo>
                  <a:cubicBezTo>
                    <a:pt x="138" y="8"/>
                    <a:pt x="138" y="8"/>
                    <a:pt x="138" y="8"/>
                  </a:cubicBezTo>
                  <a:cubicBezTo>
                    <a:pt x="140" y="4"/>
                    <a:pt x="136" y="0"/>
                    <a:pt x="132" y="2"/>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7" name="Google Shape;657;p4"/>
            <p:cNvSpPr/>
            <p:nvPr/>
          </p:nvSpPr>
          <p:spPr>
            <a:xfrm>
              <a:off x="5069103" y="3384869"/>
              <a:ext cx="312386" cy="161305"/>
            </a:xfrm>
            <a:custGeom>
              <a:rect b="b" l="l" r="r" t="t"/>
              <a:pathLst>
                <a:path extrusionOk="0" h="83" w="161">
                  <a:moveTo>
                    <a:pt x="155" y="0"/>
                  </a:moveTo>
                  <a:cubicBezTo>
                    <a:pt x="11" y="0"/>
                    <a:pt x="11" y="0"/>
                    <a:pt x="11" y="0"/>
                  </a:cubicBezTo>
                  <a:cubicBezTo>
                    <a:pt x="5" y="0"/>
                    <a:pt x="0" y="5"/>
                    <a:pt x="0" y="11"/>
                  </a:cubicBezTo>
                  <a:cubicBezTo>
                    <a:pt x="2" y="34"/>
                    <a:pt x="8" y="56"/>
                    <a:pt x="17" y="75"/>
                  </a:cubicBezTo>
                  <a:cubicBezTo>
                    <a:pt x="20" y="81"/>
                    <a:pt x="27" y="83"/>
                    <a:pt x="33" y="80"/>
                  </a:cubicBezTo>
                  <a:cubicBezTo>
                    <a:pt x="157" y="8"/>
                    <a:pt x="157" y="8"/>
                    <a:pt x="157" y="8"/>
                  </a:cubicBezTo>
                  <a:cubicBezTo>
                    <a:pt x="161" y="6"/>
                    <a:pt x="160" y="0"/>
                    <a:pt x="155" y="0"/>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8" name="Google Shape;658;p4"/>
            <p:cNvSpPr/>
            <p:nvPr/>
          </p:nvSpPr>
          <p:spPr>
            <a:xfrm>
              <a:off x="5125899" y="3075891"/>
              <a:ext cx="271492" cy="271492"/>
            </a:xfrm>
            <a:custGeom>
              <a:rect b="b" l="l" r="r" t="t"/>
              <a:pathLst>
                <a:path extrusionOk="0" h="140" w="140">
                  <a:moveTo>
                    <a:pt x="138" y="131"/>
                  </a:moveTo>
                  <a:cubicBezTo>
                    <a:pt x="66" y="7"/>
                    <a:pt x="66" y="7"/>
                    <a:pt x="66" y="7"/>
                  </a:cubicBezTo>
                  <a:cubicBezTo>
                    <a:pt x="63" y="1"/>
                    <a:pt x="55" y="0"/>
                    <a:pt x="50" y="3"/>
                  </a:cubicBezTo>
                  <a:cubicBezTo>
                    <a:pt x="32" y="16"/>
                    <a:pt x="16" y="32"/>
                    <a:pt x="3" y="50"/>
                  </a:cubicBezTo>
                  <a:cubicBezTo>
                    <a:pt x="0" y="55"/>
                    <a:pt x="2" y="62"/>
                    <a:pt x="7" y="65"/>
                  </a:cubicBezTo>
                  <a:cubicBezTo>
                    <a:pt x="132" y="137"/>
                    <a:pt x="132" y="137"/>
                    <a:pt x="132" y="137"/>
                  </a:cubicBezTo>
                  <a:cubicBezTo>
                    <a:pt x="136" y="140"/>
                    <a:pt x="140" y="135"/>
                    <a:pt x="138" y="131"/>
                  </a:cubicBezTo>
                  <a:close/>
                </a:path>
              </a:pathLst>
            </a:custGeom>
            <a:solidFill>
              <a:srgbClr val="FFA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9" name="Google Shape;659;p4"/>
            <p:cNvSpPr/>
            <p:nvPr/>
          </p:nvSpPr>
          <p:spPr>
            <a:xfrm>
              <a:off x="5426927" y="2957753"/>
              <a:ext cx="419165" cy="838331"/>
            </a:xfrm>
            <a:custGeom>
              <a:rect b="b" l="l" r="r" t="t"/>
              <a:pathLst>
                <a:path extrusionOk="0" h="432" w="216">
                  <a:moveTo>
                    <a:pt x="0" y="0"/>
                  </a:moveTo>
                  <a:cubicBezTo>
                    <a:pt x="0" y="16"/>
                    <a:pt x="0" y="16"/>
                    <a:pt x="0" y="16"/>
                  </a:cubicBezTo>
                  <a:cubicBezTo>
                    <a:pt x="111" y="16"/>
                    <a:pt x="201" y="106"/>
                    <a:pt x="201" y="216"/>
                  </a:cubicBezTo>
                  <a:cubicBezTo>
                    <a:pt x="201" y="327"/>
                    <a:pt x="111" y="416"/>
                    <a:pt x="0" y="416"/>
                  </a:cubicBezTo>
                  <a:cubicBezTo>
                    <a:pt x="0" y="432"/>
                    <a:pt x="0" y="432"/>
                    <a:pt x="0" y="432"/>
                  </a:cubicBezTo>
                  <a:cubicBezTo>
                    <a:pt x="120" y="432"/>
                    <a:pt x="216" y="335"/>
                    <a:pt x="216" y="216"/>
                  </a:cubicBezTo>
                  <a:cubicBezTo>
                    <a:pt x="216" y="97"/>
                    <a:pt x="120" y="0"/>
                    <a:pt x="0" y="0"/>
                  </a:cubicBezTo>
                </a:path>
              </a:pathLst>
            </a:custGeom>
            <a:solidFill>
              <a:srgbClr val="F89E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4"/>
            <p:cNvSpPr/>
            <p:nvPr/>
          </p:nvSpPr>
          <p:spPr>
            <a:xfrm>
              <a:off x="5426927" y="2988423"/>
              <a:ext cx="390766" cy="776989"/>
            </a:xfrm>
            <a:custGeom>
              <a:rect b="b" l="l" r="r" t="t"/>
              <a:pathLst>
                <a:path extrusionOk="0" h="400" w="201">
                  <a:moveTo>
                    <a:pt x="15" y="384"/>
                  </a:moveTo>
                  <a:cubicBezTo>
                    <a:pt x="9" y="384"/>
                    <a:pt x="4" y="380"/>
                    <a:pt x="4" y="374"/>
                  </a:cubicBezTo>
                  <a:cubicBezTo>
                    <a:pt x="4" y="230"/>
                    <a:pt x="4" y="230"/>
                    <a:pt x="4" y="230"/>
                  </a:cubicBezTo>
                  <a:cubicBezTo>
                    <a:pt x="4" y="227"/>
                    <a:pt x="6" y="225"/>
                    <a:pt x="8" y="225"/>
                  </a:cubicBezTo>
                  <a:cubicBezTo>
                    <a:pt x="10" y="225"/>
                    <a:pt x="11" y="226"/>
                    <a:pt x="12" y="227"/>
                  </a:cubicBezTo>
                  <a:cubicBezTo>
                    <a:pt x="84" y="352"/>
                    <a:pt x="84" y="352"/>
                    <a:pt x="84" y="352"/>
                  </a:cubicBezTo>
                  <a:cubicBezTo>
                    <a:pt x="87" y="358"/>
                    <a:pt x="85" y="365"/>
                    <a:pt x="80" y="367"/>
                  </a:cubicBezTo>
                  <a:cubicBezTo>
                    <a:pt x="60" y="377"/>
                    <a:pt x="38" y="382"/>
                    <a:pt x="15" y="384"/>
                  </a:cubicBezTo>
                  <a:cubicBezTo>
                    <a:pt x="15" y="384"/>
                    <a:pt x="15" y="384"/>
                    <a:pt x="15" y="384"/>
                  </a:cubicBezTo>
                  <a:moveTo>
                    <a:pt x="100" y="354"/>
                  </a:moveTo>
                  <a:cubicBezTo>
                    <a:pt x="96" y="354"/>
                    <a:pt x="92" y="352"/>
                    <a:pt x="90" y="349"/>
                  </a:cubicBezTo>
                  <a:cubicBezTo>
                    <a:pt x="18" y="224"/>
                    <a:pt x="18" y="224"/>
                    <a:pt x="18" y="224"/>
                  </a:cubicBezTo>
                  <a:cubicBezTo>
                    <a:pt x="16" y="221"/>
                    <a:pt x="19" y="217"/>
                    <a:pt x="22" y="217"/>
                  </a:cubicBezTo>
                  <a:cubicBezTo>
                    <a:pt x="23" y="217"/>
                    <a:pt x="23" y="217"/>
                    <a:pt x="24" y="218"/>
                  </a:cubicBezTo>
                  <a:cubicBezTo>
                    <a:pt x="149" y="290"/>
                    <a:pt x="149" y="290"/>
                    <a:pt x="149" y="290"/>
                  </a:cubicBezTo>
                  <a:cubicBezTo>
                    <a:pt x="154" y="293"/>
                    <a:pt x="156" y="300"/>
                    <a:pt x="152" y="305"/>
                  </a:cubicBezTo>
                  <a:cubicBezTo>
                    <a:pt x="140" y="324"/>
                    <a:pt x="124" y="339"/>
                    <a:pt x="106" y="352"/>
                  </a:cubicBezTo>
                  <a:cubicBezTo>
                    <a:pt x="104" y="353"/>
                    <a:pt x="102" y="354"/>
                    <a:pt x="100" y="354"/>
                  </a:cubicBezTo>
                  <a:moveTo>
                    <a:pt x="158" y="285"/>
                  </a:moveTo>
                  <a:cubicBezTo>
                    <a:pt x="156" y="285"/>
                    <a:pt x="154" y="285"/>
                    <a:pt x="152" y="284"/>
                  </a:cubicBezTo>
                  <a:cubicBezTo>
                    <a:pt x="28" y="212"/>
                    <a:pt x="28" y="212"/>
                    <a:pt x="28" y="212"/>
                  </a:cubicBezTo>
                  <a:cubicBezTo>
                    <a:pt x="24" y="210"/>
                    <a:pt x="25" y="204"/>
                    <a:pt x="30" y="204"/>
                  </a:cubicBezTo>
                  <a:cubicBezTo>
                    <a:pt x="174" y="204"/>
                    <a:pt x="174" y="204"/>
                    <a:pt x="174" y="204"/>
                  </a:cubicBezTo>
                  <a:cubicBezTo>
                    <a:pt x="180" y="204"/>
                    <a:pt x="185" y="209"/>
                    <a:pt x="185" y="215"/>
                  </a:cubicBezTo>
                  <a:cubicBezTo>
                    <a:pt x="183" y="238"/>
                    <a:pt x="177" y="260"/>
                    <a:pt x="167" y="279"/>
                  </a:cubicBezTo>
                  <a:cubicBezTo>
                    <a:pt x="166" y="283"/>
                    <a:pt x="162" y="285"/>
                    <a:pt x="158" y="285"/>
                  </a:cubicBezTo>
                  <a:moveTo>
                    <a:pt x="30" y="197"/>
                  </a:moveTo>
                  <a:cubicBezTo>
                    <a:pt x="25" y="197"/>
                    <a:pt x="24" y="191"/>
                    <a:pt x="28" y="188"/>
                  </a:cubicBezTo>
                  <a:cubicBezTo>
                    <a:pt x="152" y="116"/>
                    <a:pt x="152" y="116"/>
                    <a:pt x="152" y="116"/>
                  </a:cubicBezTo>
                  <a:cubicBezTo>
                    <a:pt x="154" y="115"/>
                    <a:pt x="156" y="115"/>
                    <a:pt x="158" y="115"/>
                  </a:cubicBezTo>
                  <a:cubicBezTo>
                    <a:pt x="162" y="115"/>
                    <a:pt x="166" y="117"/>
                    <a:pt x="167" y="121"/>
                  </a:cubicBezTo>
                  <a:cubicBezTo>
                    <a:pt x="177" y="141"/>
                    <a:pt x="183" y="162"/>
                    <a:pt x="185" y="185"/>
                  </a:cubicBezTo>
                  <a:cubicBezTo>
                    <a:pt x="185" y="191"/>
                    <a:pt x="180" y="197"/>
                    <a:pt x="174" y="197"/>
                  </a:cubicBezTo>
                  <a:cubicBezTo>
                    <a:pt x="30" y="197"/>
                    <a:pt x="30" y="197"/>
                    <a:pt x="30" y="197"/>
                  </a:cubicBezTo>
                  <a:moveTo>
                    <a:pt x="22" y="183"/>
                  </a:moveTo>
                  <a:cubicBezTo>
                    <a:pt x="19" y="183"/>
                    <a:pt x="16" y="180"/>
                    <a:pt x="18" y="176"/>
                  </a:cubicBezTo>
                  <a:cubicBezTo>
                    <a:pt x="90" y="52"/>
                    <a:pt x="90" y="52"/>
                    <a:pt x="90" y="52"/>
                  </a:cubicBezTo>
                  <a:cubicBezTo>
                    <a:pt x="92" y="48"/>
                    <a:pt x="96" y="46"/>
                    <a:pt x="100" y="46"/>
                  </a:cubicBezTo>
                  <a:cubicBezTo>
                    <a:pt x="102" y="46"/>
                    <a:pt x="104" y="47"/>
                    <a:pt x="106" y="48"/>
                  </a:cubicBezTo>
                  <a:cubicBezTo>
                    <a:pt x="124" y="61"/>
                    <a:pt x="140" y="77"/>
                    <a:pt x="152" y="95"/>
                  </a:cubicBezTo>
                  <a:cubicBezTo>
                    <a:pt x="156" y="100"/>
                    <a:pt x="154" y="107"/>
                    <a:pt x="149" y="110"/>
                  </a:cubicBezTo>
                  <a:cubicBezTo>
                    <a:pt x="24" y="182"/>
                    <a:pt x="24" y="182"/>
                    <a:pt x="24" y="182"/>
                  </a:cubicBezTo>
                  <a:cubicBezTo>
                    <a:pt x="23" y="183"/>
                    <a:pt x="23" y="183"/>
                    <a:pt x="22" y="183"/>
                  </a:cubicBezTo>
                  <a:moveTo>
                    <a:pt x="8" y="175"/>
                  </a:moveTo>
                  <a:cubicBezTo>
                    <a:pt x="6" y="175"/>
                    <a:pt x="4" y="174"/>
                    <a:pt x="4" y="171"/>
                  </a:cubicBezTo>
                  <a:cubicBezTo>
                    <a:pt x="4" y="27"/>
                    <a:pt x="4" y="27"/>
                    <a:pt x="4" y="27"/>
                  </a:cubicBezTo>
                  <a:cubicBezTo>
                    <a:pt x="4" y="21"/>
                    <a:pt x="9" y="16"/>
                    <a:pt x="15" y="16"/>
                  </a:cubicBezTo>
                  <a:cubicBezTo>
                    <a:pt x="15" y="16"/>
                    <a:pt x="15" y="16"/>
                    <a:pt x="15" y="16"/>
                  </a:cubicBezTo>
                  <a:cubicBezTo>
                    <a:pt x="38" y="18"/>
                    <a:pt x="60" y="24"/>
                    <a:pt x="80" y="33"/>
                  </a:cubicBezTo>
                  <a:cubicBezTo>
                    <a:pt x="85" y="36"/>
                    <a:pt x="87" y="43"/>
                    <a:pt x="84" y="48"/>
                  </a:cubicBezTo>
                  <a:cubicBezTo>
                    <a:pt x="12" y="173"/>
                    <a:pt x="12" y="173"/>
                    <a:pt x="12" y="173"/>
                  </a:cubicBezTo>
                  <a:cubicBezTo>
                    <a:pt x="11" y="175"/>
                    <a:pt x="10" y="175"/>
                    <a:pt x="8" y="175"/>
                  </a:cubicBezTo>
                  <a:moveTo>
                    <a:pt x="0" y="0"/>
                  </a:moveTo>
                  <a:cubicBezTo>
                    <a:pt x="0" y="400"/>
                    <a:pt x="0" y="400"/>
                    <a:pt x="0" y="400"/>
                  </a:cubicBezTo>
                  <a:cubicBezTo>
                    <a:pt x="111" y="400"/>
                    <a:pt x="201" y="311"/>
                    <a:pt x="201" y="200"/>
                  </a:cubicBezTo>
                  <a:cubicBezTo>
                    <a:pt x="201" y="90"/>
                    <a:pt x="111" y="0"/>
                    <a:pt x="0" y="0"/>
                  </a:cubicBezTo>
                </a:path>
              </a:pathLst>
            </a:custGeom>
            <a:solidFill>
              <a:srgbClr val="F8F8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4"/>
            <p:cNvSpPr/>
            <p:nvPr/>
          </p:nvSpPr>
          <p:spPr>
            <a:xfrm>
              <a:off x="5434877" y="3425763"/>
              <a:ext cx="161305" cy="308978"/>
            </a:xfrm>
            <a:custGeom>
              <a:rect b="b" l="l" r="r" t="t"/>
              <a:pathLst>
                <a:path extrusionOk="0" h="159" w="83">
                  <a:moveTo>
                    <a:pt x="4" y="0"/>
                  </a:moveTo>
                  <a:cubicBezTo>
                    <a:pt x="2" y="0"/>
                    <a:pt x="0" y="2"/>
                    <a:pt x="0" y="5"/>
                  </a:cubicBezTo>
                  <a:cubicBezTo>
                    <a:pt x="0" y="149"/>
                    <a:pt x="0" y="149"/>
                    <a:pt x="0" y="149"/>
                  </a:cubicBezTo>
                  <a:cubicBezTo>
                    <a:pt x="0" y="155"/>
                    <a:pt x="5" y="159"/>
                    <a:pt x="11" y="159"/>
                  </a:cubicBezTo>
                  <a:cubicBezTo>
                    <a:pt x="11" y="159"/>
                    <a:pt x="11" y="159"/>
                    <a:pt x="11" y="159"/>
                  </a:cubicBezTo>
                  <a:cubicBezTo>
                    <a:pt x="34" y="157"/>
                    <a:pt x="56" y="152"/>
                    <a:pt x="76" y="142"/>
                  </a:cubicBezTo>
                  <a:cubicBezTo>
                    <a:pt x="81" y="140"/>
                    <a:pt x="83" y="133"/>
                    <a:pt x="80" y="127"/>
                  </a:cubicBezTo>
                  <a:cubicBezTo>
                    <a:pt x="8" y="2"/>
                    <a:pt x="8" y="2"/>
                    <a:pt x="8" y="2"/>
                  </a:cubicBezTo>
                  <a:cubicBezTo>
                    <a:pt x="7" y="1"/>
                    <a:pt x="6" y="0"/>
                    <a:pt x="4"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4"/>
            <p:cNvSpPr/>
            <p:nvPr/>
          </p:nvSpPr>
          <p:spPr>
            <a:xfrm>
              <a:off x="5473501" y="3212205"/>
              <a:ext cx="312386" cy="159032"/>
            </a:xfrm>
            <a:custGeom>
              <a:rect b="b" l="l" r="r" t="t"/>
              <a:pathLst>
                <a:path extrusionOk="0" h="82" w="161">
                  <a:moveTo>
                    <a:pt x="134" y="0"/>
                  </a:moveTo>
                  <a:cubicBezTo>
                    <a:pt x="132" y="0"/>
                    <a:pt x="130" y="0"/>
                    <a:pt x="128" y="1"/>
                  </a:cubicBezTo>
                  <a:cubicBezTo>
                    <a:pt x="4" y="73"/>
                    <a:pt x="4" y="73"/>
                    <a:pt x="4" y="73"/>
                  </a:cubicBezTo>
                  <a:cubicBezTo>
                    <a:pt x="0" y="76"/>
                    <a:pt x="1" y="82"/>
                    <a:pt x="6" y="82"/>
                  </a:cubicBezTo>
                  <a:cubicBezTo>
                    <a:pt x="150" y="82"/>
                    <a:pt x="150" y="82"/>
                    <a:pt x="150" y="82"/>
                  </a:cubicBezTo>
                  <a:cubicBezTo>
                    <a:pt x="156" y="82"/>
                    <a:pt x="161" y="76"/>
                    <a:pt x="161" y="70"/>
                  </a:cubicBezTo>
                  <a:cubicBezTo>
                    <a:pt x="159" y="47"/>
                    <a:pt x="153" y="26"/>
                    <a:pt x="143" y="6"/>
                  </a:cubicBezTo>
                  <a:cubicBezTo>
                    <a:pt x="142" y="2"/>
                    <a:pt x="138" y="0"/>
                    <a:pt x="134"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3" name="Google Shape;663;p4"/>
            <p:cNvSpPr/>
            <p:nvPr/>
          </p:nvSpPr>
          <p:spPr>
            <a:xfrm>
              <a:off x="5457597" y="3078163"/>
              <a:ext cx="272628" cy="265813"/>
            </a:xfrm>
            <a:custGeom>
              <a:rect b="b" l="l" r="r" t="t"/>
              <a:pathLst>
                <a:path extrusionOk="0" h="137" w="140">
                  <a:moveTo>
                    <a:pt x="84" y="0"/>
                  </a:moveTo>
                  <a:cubicBezTo>
                    <a:pt x="80" y="0"/>
                    <a:pt x="76" y="2"/>
                    <a:pt x="74" y="6"/>
                  </a:cubicBezTo>
                  <a:cubicBezTo>
                    <a:pt x="2" y="130"/>
                    <a:pt x="2" y="130"/>
                    <a:pt x="2" y="130"/>
                  </a:cubicBezTo>
                  <a:cubicBezTo>
                    <a:pt x="0" y="134"/>
                    <a:pt x="3" y="137"/>
                    <a:pt x="6" y="137"/>
                  </a:cubicBezTo>
                  <a:cubicBezTo>
                    <a:pt x="7" y="137"/>
                    <a:pt x="7" y="137"/>
                    <a:pt x="8" y="136"/>
                  </a:cubicBezTo>
                  <a:cubicBezTo>
                    <a:pt x="133" y="64"/>
                    <a:pt x="133" y="64"/>
                    <a:pt x="133" y="64"/>
                  </a:cubicBezTo>
                  <a:cubicBezTo>
                    <a:pt x="138" y="61"/>
                    <a:pt x="140" y="54"/>
                    <a:pt x="136" y="49"/>
                  </a:cubicBezTo>
                  <a:cubicBezTo>
                    <a:pt x="124" y="31"/>
                    <a:pt x="108" y="15"/>
                    <a:pt x="90" y="2"/>
                  </a:cubicBezTo>
                  <a:cubicBezTo>
                    <a:pt x="88" y="1"/>
                    <a:pt x="86" y="0"/>
                    <a:pt x="84"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4" name="Google Shape;664;p4"/>
            <p:cNvSpPr/>
            <p:nvPr/>
          </p:nvSpPr>
          <p:spPr>
            <a:xfrm>
              <a:off x="5473501" y="3384869"/>
              <a:ext cx="312386" cy="156761"/>
            </a:xfrm>
            <a:custGeom>
              <a:rect b="b" l="l" r="r" t="t"/>
              <a:pathLst>
                <a:path extrusionOk="0" h="81" w="161">
                  <a:moveTo>
                    <a:pt x="150" y="0"/>
                  </a:moveTo>
                  <a:cubicBezTo>
                    <a:pt x="6" y="0"/>
                    <a:pt x="6" y="0"/>
                    <a:pt x="6" y="0"/>
                  </a:cubicBezTo>
                  <a:cubicBezTo>
                    <a:pt x="1" y="0"/>
                    <a:pt x="0" y="6"/>
                    <a:pt x="4" y="8"/>
                  </a:cubicBezTo>
                  <a:cubicBezTo>
                    <a:pt x="128" y="80"/>
                    <a:pt x="128" y="80"/>
                    <a:pt x="128" y="80"/>
                  </a:cubicBezTo>
                  <a:cubicBezTo>
                    <a:pt x="130" y="81"/>
                    <a:pt x="132" y="81"/>
                    <a:pt x="134" y="81"/>
                  </a:cubicBezTo>
                  <a:cubicBezTo>
                    <a:pt x="138" y="81"/>
                    <a:pt x="142" y="79"/>
                    <a:pt x="143" y="75"/>
                  </a:cubicBezTo>
                  <a:cubicBezTo>
                    <a:pt x="153" y="56"/>
                    <a:pt x="159" y="34"/>
                    <a:pt x="161" y="11"/>
                  </a:cubicBezTo>
                  <a:cubicBezTo>
                    <a:pt x="161" y="5"/>
                    <a:pt x="156" y="0"/>
                    <a:pt x="150"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5" name="Google Shape;665;p4"/>
            <p:cNvSpPr/>
            <p:nvPr/>
          </p:nvSpPr>
          <p:spPr>
            <a:xfrm>
              <a:off x="5457597" y="3409861"/>
              <a:ext cx="272628" cy="265813"/>
            </a:xfrm>
            <a:custGeom>
              <a:rect b="b" l="l" r="r" t="t"/>
              <a:pathLst>
                <a:path extrusionOk="0" h="137" w="140">
                  <a:moveTo>
                    <a:pt x="6" y="0"/>
                  </a:moveTo>
                  <a:cubicBezTo>
                    <a:pt x="3" y="0"/>
                    <a:pt x="0" y="4"/>
                    <a:pt x="2" y="7"/>
                  </a:cubicBezTo>
                  <a:cubicBezTo>
                    <a:pt x="74" y="132"/>
                    <a:pt x="74" y="132"/>
                    <a:pt x="74" y="132"/>
                  </a:cubicBezTo>
                  <a:cubicBezTo>
                    <a:pt x="76" y="135"/>
                    <a:pt x="80" y="137"/>
                    <a:pt x="84" y="137"/>
                  </a:cubicBezTo>
                  <a:cubicBezTo>
                    <a:pt x="86" y="137"/>
                    <a:pt x="88" y="136"/>
                    <a:pt x="90" y="135"/>
                  </a:cubicBezTo>
                  <a:cubicBezTo>
                    <a:pt x="108" y="122"/>
                    <a:pt x="124" y="107"/>
                    <a:pt x="136" y="88"/>
                  </a:cubicBezTo>
                  <a:cubicBezTo>
                    <a:pt x="140" y="83"/>
                    <a:pt x="138" y="76"/>
                    <a:pt x="133" y="73"/>
                  </a:cubicBezTo>
                  <a:cubicBezTo>
                    <a:pt x="8" y="1"/>
                    <a:pt x="8" y="1"/>
                    <a:pt x="8" y="1"/>
                  </a:cubicBezTo>
                  <a:cubicBezTo>
                    <a:pt x="7" y="0"/>
                    <a:pt x="7" y="0"/>
                    <a:pt x="6"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6" name="Google Shape;666;p4"/>
            <p:cNvSpPr/>
            <p:nvPr/>
          </p:nvSpPr>
          <p:spPr>
            <a:xfrm>
              <a:off x="5434877" y="3019094"/>
              <a:ext cx="161305" cy="308978"/>
            </a:xfrm>
            <a:custGeom>
              <a:rect b="b" l="l" r="r" t="t"/>
              <a:pathLst>
                <a:path extrusionOk="0" h="159" w="83">
                  <a:moveTo>
                    <a:pt x="11" y="0"/>
                  </a:moveTo>
                  <a:cubicBezTo>
                    <a:pt x="5" y="0"/>
                    <a:pt x="0" y="5"/>
                    <a:pt x="0" y="11"/>
                  </a:cubicBezTo>
                  <a:cubicBezTo>
                    <a:pt x="0" y="155"/>
                    <a:pt x="0" y="155"/>
                    <a:pt x="0" y="155"/>
                  </a:cubicBezTo>
                  <a:cubicBezTo>
                    <a:pt x="0" y="158"/>
                    <a:pt x="2" y="159"/>
                    <a:pt x="4" y="159"/>
                  </a:cubicBezTo>
                  <a:cubicBezTo>
                    <a:pt x="6" y="159"/>
                    <a:pt x="7" y="159"/>
                    <a:pt x="8" y="157"/>
                  </a:cubicBezTo>
                  <a:cubicBezTo>
                    <a:pt x="80" y="32"/>
                    <a:pt x="80" y="32"/>
                    <a:pt x="80" y="32"/>
                  </a:cubicBezTo>
                  <a:cubicBezTo>
                    <a:pt x="83" y="27"/>
                    <a:pt x="81" y="20"/>
                    <a:pt x="76" y="17"/>
                  </a:cubicBezTo>
                  <a:cubicBezTo>
                    <a:pt x="56" y="8"/>
                    <a:pt x="34" y="2"/>
                    <a:pt x="11" y="0"/>
                  </a:cubicBezTo>
                  <a:cubicBezTo>
                    <a:pt x="11" y="0"/>
                    <a:pt x="11" y="0"/>
                    <a:pt x="11" y="0"/>
                  </a:cubicBezTo>
                </a:path>
              </a:pathLst>
            </a:custGeom>
            <a:solidFill>
              <a:srgbClr val="FFBE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7" name="Google Shape;667;p4"/>
            <p:cNvSpPr/>
            <p:nvPr/>
          </p:nvSpPr>
          <p:spPr>
            <a:xfrm>
              <a:off x="6950235" y="3064532"/>
              <a:ext cx="203335" cy="531624"/>
            </a:xfrm>
            <a:prstGeom prst="rect">
              <a:avLst/>
            </a:pr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8" name="Google Shape;668;p4"/>
            <p:cNvSpPr/>
            <p:nvPr/>
          </p:nvSpPr>
          <p:spPr>
            <a:xfrm>
              <a:off x="6950235" y="3064532"/>
              <a:ext cx="203335" cy="53162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4"/>
            <p:cNvSpPr/>
            <p:nvPr/>
          </p:nvSpPr>
          <p:spPr>
            <a:xfrm>
              <a:off x="7000217" y="2887323"/>
              <a:ext cx="450972" cy="627044"/>
            </a:xfrm>
            <a:custGeom>
              <a:rect b="b" l="l" r="r" t="t"/>
              <a:pathLst>
                <a:path extrusionOk="0" h="552" w="397">
                  <a:moveTo>
                    <a:pt x="101" y="552"/>
                  </a:moveTo>
                  <a:lnTo>
                    <a:pt x="0" y="493"/>
                  </a:lnTo>
                  <a:lnTo>
                    <a:pt x="298" y="0"/>
                  </a:lnTo>
                  <a:lnTo>
                    <a:pt x="397" y="60"/>
                  </a:lnTo>
                  <a:lnTo>
                    <a:pt x="101" y="552"/>
                  </a:lnTo>
                  <a:close/>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0" name="Google Shape;670;p4"/>
            <p:cNvSpPr/>
            <p:nvPr/>
          </p:nvSpPr>
          <p:spPr>
            <a:xfrm>
              <a:off x="7000217" y="2887323"/>
              <a:ext cx="450972" cy="627044"/>
            </a:xfrm>
            <a:custGeom>
              <a:rect b="b" l="l" r="r" t="t"/>
              <a:pathLst>
                <a:path extrusionOk="0" h="552" w="397">
                  <a:moveTo>
                    <a:pt x="101" y="552"/>
                  </a:moveTo>
                  <a:lnTo>
                    <a:pt x="0" y="493"/>
                  </a:lnTo>
                  <a:lnTo>
                    <a:pt x="298" y="0"/>
                  </a:lnTo>
                  <a:lnTo>
                    <a:pt x="397" y="60"/>
                  </a:lnTo>
                  <a:lnTo>
                    <a:pt x="101" y="552"/>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1" name="Google Shape;671;p4"/>
            <p:cNvSpPr/>
            <p:nvPr/>
          </p:nvSpPr>
          <p:spPr>
            <a:xfrm>
              <a:off x="6652616" y="2887323"/>
              <a:ext cx="450972" cy="627044"/>
            </a:xfrm>
            <a:custGeom>
              <a:rect b="b" l="l" r="r" t="t"/>
              <a:pathLst>
                <a:path extrusionOk="0" h="552" w="397">
                  <a:moveTo>
                    <a:pt x="296" y="552"/>
                  </a:moveTo>
                  <a:lnTo>
                    <a:pt x="397" y="493"/>
                  </a:lnTo>
                  <a:lnTo>
                    <a:pt x="101" y="0"/>
                  </a:lnTo>
                  <a:lnTo>
                    <a:pt x="0" y="60"/>
                  </a:lnTo>
                  <a:lnTo>
                    <a:pt x="296" y="552"/>
                  </a:lnTo>
                  <a:close/>
                </a:path>
              </a:pathLst>
            </a:custGeom>
            <a:solidFill>
              <a:srgbClr val="9CC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2" name="Google Shape;672;p4"/>
            <p:cNvSpPr/>
            <p:nvPr/>
          </p:nvSpPr>
          <p:spPr>
            <a:xfrm>
              <a:off x="6652616" y="2887323"/>
              <a:ext cx="450972" cy="627044"/>
            </a:xfrm>
            <a:custGeom>
              <a:rect b="b" l="l" r="r" t="t"/>
              <a:pathLst>
                <a:path extrusionOk="0" h="552" w="397">
                  <a:moveTo>
                    <a:pt x="296" y="552"/>
                  </a:moveTo>
                  <a:lnTo>
                    <a:pt x="397" y="493"/>
                  </a:lnTo>
                  <a:lnTo>
                    <a:pt x="101" y="0"/>
                  </a:lnTo>
                  <a:lnTo>
                    <a:pt x="0" y="60"/>
                  </a:lnTo>
                  <a:lnTo>
                    <a:pt x="296" y="552"/>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3" name="Google Shape;673;p4"/>
            <p:cNvSpPr/>
            <p:nvPr/>
          </p:nvSpPr>
          <p:spPr>
            <a:xfrm>
              <a:off x="7311467" y="2747602"/>
              <a:ext cx="178345" cy="178345"/>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4"/>
            <p:cNvSpPr/>
            <p:nvPr/>
          </p:nvSpPr>
          <p:spPr>
            <a:xfrm>
              <a:off x="7191055" y="2783952"/>
              <a:ext cx="196519" cy="196519"/>
            </a:xfrm>
            <a:custGeom>
              <a:rect b="b" l="l" r="r" t="t"/>
              <a:pathLst>
                <a:path extrusionOk="0" h="101" w="101">
                  <a:moveTo>
                    <a:pt x="83" y="18"/>
                  </a:moveTo>
                  <a:cubicBezTo>
                    <a:pt x="101" y="36"/>
                    <a:pt x="101" y="65"/>
                    <a:pt x="83" y="83"/>
                  </a:cubicBezTo>
                  <a:cubicBezTo>
                    <a:pt x="65" y="101"/>
                    <a:pt x="36" y="101"/>
                    <a:pt x="18" y="83"/>
                  </a:cubicBezTo>
                  <a:cubicBezTo>
                    <a:pt x="0" y="65"/>
                    <a:pt x="0" y="36"/>
                    <a:pt x="18" y="18"/>
                  </a:cubicBezTo>
                  <a:cubicBezTo>
                    <a:pt x="36" y="0"/>
                    <a:pt x="65" y="0"/>
                    <a:pt x="83" y="18"/>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4"/>
            <p:cNvSpPr/>
            <p:nvPr/>
          </p:nvSpPr>
          <p:spPr>
            <a:xfrm>
              <a:off x="7153570" y="2904363"/>
              <a:ext cx="179480"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4"/>
            <p:cNvSpPr/>
            <p:nvPr/>
          </p:nvSpPr>
          <p:spPr>
            <a:xfrm>
              <a:off x="7191055" y="3005463"/>
              <a:ext cx="196519" cy="196519"/>
            </a:xfrm>
            <a:custGeom>
              <a:rect b="b" l="l" r="r" t="t"/>
              <a:pathLst>
                <a:path extrusionOk="0" h="101" w="101">
                  <a:moveTo>
                    <a:pt x="18" y="18"/>
                  </a:moveTo>
                  <a:cubicBezTo>
                    <a:pt x="36" y="0"/>
                    <a:pt x="65" y="0"/>
                    <a:pt x="83" y="18"/>
                  </a:cubicBezTo>
                  <a:cubicBezTo>
                    <a:pt x="101" y="36"/>
                    <a:pt x="101" y="65"/>
                    <a:pt x="83" y="83"/>
                  </a:cubicBezTo>
                  <a:cubicBezTo>
                    <a:pt x="65" y="101"/>
                    <a:pt x="36" y="101"/>
                    <a:pt x="18" y="83"/>
                  </a:cubicBezTo>
                  <a:cubicBezTo>
                    <a:pt x="0" y="65"/>
                    <a:pt x="0" y="36"/>
                    <a:pt x="18" y="18"/>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7" name="Google Shape;677;p4"/>
            <p:cNvSpPr/>
            <p:nvPr/>
          </p:nvSpPr>
          <p:spPr>
            <a:xfrm>
              <a:off x="7311467" y="3059987"/>
              <a:ext cx="178345" cy="18061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8" name="Google Shape;678;p4"/>
            <p:cNvSpPr/>
            <p:nvPr/>
          </p:nvSpPr>
          <p:spPr>
            <a:xfrm>
              <a:off x="7412566" y="3005463"/>
              <a:ext cx="196519" cy="196519"/>
            </a:xfrm>
            <a:custGeom>
              <a:rect b="b" l="l" r="r" t="t"/>
              <a:pathLst>
                <a:path extrusionOk="0" h="101" w="101">
                  <a:moveTo>
                    <a:pt x="18" y="83"/>
                  </a:moveTo>
                  <a:cubicBezTo>
                    <a:pt x="0" y="65"/>
                    <a:pt x="0" y="36"/>
                    <a:pt x="18" y="18"/>
                  </a:cubicBezTo>
                  <a:cubicBezTo>
                    <a:pt x="36" y="0"/>
                    <a:pt x="65" y="0"/>
                    <a:pt x="83" y="18"/>
                  </a:cubicBezTo>
                  <a:cubicBezTo>
                    <a:pt x="101" y="36"/>
                    <a:pt x="101" y="65"/>
                    <a:pt x="83" y="83"/>
                  </a:cubicBezTo>
                  <a:cubicBezTo>
                    <a:pt x="65" y="101"/>
                    <a:pt x="36" y="101"/>
                    <a:pt x="18" y="83"/>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4"/>
            <p:cNvSpPr/>
            <p:nvPr/>
          </p:nvSpPr>
          <p:spPr>
            <a:xfrm>
              <a:off x="7467092" y="2904363"/>
              <a:ext cx="180616"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0" name="Google Shape;680;p4"/>
            <p:cNvSpPr/>
            <p:nvPr/>
          </p:nvSpPr>
          <p:spPr>
            <a:xfrm>
              <a:off x="7412566" y="2783952"/>
              <a:ext cx="196519" cy="196519"/>
            </a:xfrm>
            <a:custGeom>
              <a:rect b="b" l="l" r="r" t="t"/>
              <a:pathLst>
                <a:path extrusionOk="0" h="101" w="101">
                  <a:moveTo>
                    <a:pt x="83" y="83"/>
                  </a:moveTo>
                  <a:cubicBezTo>
                    <a:pt x="65" y="101"/>
                    <a:pt x="36" y="101"/>
                    <a:pt x="18" y="83"/>
                  </a:cubicBezTo>
                  <a:cubicBezTo>
                    <a:pt x="0" y="65"/>
                    <a:pt x="0" y="36"/>
                    <a:pt x="18" y="18"/>
                  </a:cubicBezTo>
                  <a:cubicBezTo>
                    <a:pt x="36" y="0"/>
                    <a:pt x="65" y="0"/>
                    <a:pt x="83" y="18"/>
                  </a:cubicBezTo>
                  <a:cubicBezTo>
                    <a:pt x="101" y="36"/>
                    <a:pt x="101" y="65"/>
                    <a:pt x="83" y="83"/>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1" name="Google Shape;681;p4"/>
            <p:cNvSpPr/>
            <p:nvPr/>
          </p:nvSpPr>
          <p:spPr>
            <a:xfrm>
              <a:off x="7278524" y="2871420"/>
              <a:ext cx="243093" cy="24309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2" name="Google Shape;682;p4"/>
            <p:cNvSpPr/>
            <p:nvPr/>
          </p:nvSpPr>
          <p:spPr>
            <a:xfrm>
              <a:off x="6619673" y="2747602"/>
              <a:ext cx="178345" cy="178345"/>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3" name="Google Shape;683;p4"/>
            <p:cNvSpPr/>
            <p:nvPr/>
          </p:nvSpPr>
          <p:spPr>
            <a:xfrm>
              <a:off x="6499263" y="2783952"/>
              <a:ext cx="196519" cy="196519"/>
            </a:xfrm>
            <a:custGeom>
              <a:rect b="b" l="l" r="r" t="t"/>
              <a:pathLst>
                <a:path extrusionOk="0" h="101" w="101">
                  <a:moveTo>
                    <a:pt x="83" y="18"/>
                  </a:moveTo>
                  <a:cubicBezTo>
                    <a:pt x="101" y="36"/>
                    <a:pt x="101" y="65"/>
                    <a:pt x="83" y="83"/>
                  </a:cubicBezTo>
                  <a:cubicBezTo>
                    <a:pt x="65" y="101"/>
                    <a:pt x="36" y="101"/>
                    <a:pt x="18" y="83"/>
                  </a:cubicBezTo>
                  <a:cubicBezTo>
                    <a:pt x="0" y="65"/>
                    <a:pt x="0" y="36"/>
                    <a:pt x="18" y="18"/>
                  </a:cubicBezTo>
                  <a:cubicBezTo>
                    <a:pt x="36" y="0"/>
                    <a:pt x="65" y="0"/>
                    <a:pt x="83" y="18"/>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4" name="Google Shape;684;p4"/>
            <p:cNvSpPr/>
            <p:nvPr/>
          </p:nvSpPr>
          <p:spPr>
            <a:xfrm>
              <a:off x="6461776" y="2904363"/>
              <a:ext cx="179480"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5" name="Google Shape;685;p4"/>
            <p:cNvSpPr/>
            <p:nvPr/>
          </p:nvSpPr>
          <p:spPr>
            <a:xfrm>
              <a:off x="6499263" y="3005463"/>
              <a:ext cx="196519" cy="196519"/>
            </a:xfrm>
            <a:custGeom>
              <a:rect b="b" l="l" r="r" t="t"/>
              <a:pathLst>
                <a:path extrusionOk="0" h="101" w="101">
                  <a:moveTo>
                    <a:pt x="18" y="18"/>
                  </a:moveTo>
                  <a:cubicBezTo>
                    <a:pt x="36" y="0"/>
                    <a:pt x="65" y="0"/>
                    <a:pt x="83" y="18"/>
                  </a:cubicBezTo>
                  <a:cubicBezTo>
                    <a:pt x="101" y="36"/>
                    <a:pt x="101" y="65"/>
                    <a:pt x="83" y="83"/>
                  </a:cubicBezTo>
                  <a:cubicBezTo>
                    <a:pt x="65" y="101"/>
                    <a:pt x="36" y="101"/>
                    <a:pt x="18" y="83"/>
                  </a:cubicBezTo>
                  <a:cubicBezTo>
                    <a:pt x="0" y="65"/>
                    <a:pt x="0" y="36"/>
                    <a:pt x="18" y="18"/>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6" name="Google Shape;686;p4"/>
            <p:cNvSpPr/>
            <p:nvPr/>
          </p:nvSpPr>
          <p:spPr>
            <a:xfrm>
              <a:off x="6619673" y="3059987"/>
              <a:ext cx="178345" cy="18061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7" name="Google Shape;687;p4"/>
            <p:cNvSpPr/>
            <p:nvPr/>
          </p:nvSpPr>
          <p:spPr>
            <a:xfrm>
              <a:off x="6720773" y="3005463"/>
              <a:ext cx="196519" cy="196519"/>
            </a:xfrm>
            <a:custGeom>
              <a:rect b="b" l="l" r="r" t="t"/>
              <a:pathLst>
                <a:path extrusionOk="0" h="101" w="101">
                  <a:moveTo>
                    <a:pt x="18" y="83"/>
                  </a:moveTo>
                  <a:cubicBezTo>
                    <a:pt x="0" y="65"/>
                    <a:pt x="0" y="36"/>
                    <a:pt x="18" y="18"/>
                  </a:cubicBezTo>
                  <a:cubicBezTo>
                    <a:pt x="36" y="0"/>
                    <a:pt x="65" y="0"/>
                    <a:pt x="83" y="18"/>
                  </a:cubicBezTo>
                  <a:cubicBezTo>
                    <a:pt x="101" y="36"/>
                    <a:pt x="101" y="65"/>
                    <a:pt x="83" y="83"/>
                  </a:cubicBezTo>
                  <a:cubicBezTo>
                    <a:pt x="65" y="101"/>
                    <a:pt x="36" y="101"/>
                    <a:pt x="18" y="83"/>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8" name="Google Shape;688;p4"/>
            <p:cNvSpPr/>
            <p:nvPr/>
          </p:nvSpPr>
          <p:spPr>
            <a:xfrm>
              <a:off x="6775298" y="2904363"/>
              <a:ext cx="180616" cy="17948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4"/>
            <p:cNvSpPr/>
            <p:nvPr/>
          </p:nvSpPr>
          <p:spPr>
            <a:xfrm>
              <a:off x="6720773" y="2783952"/>
              <a:ext cx="196519" cy="196519"/>
            </a:xfrm>
            <a:custGeom>
              <a:rect b="b" l="l" r="r" t="t"/>
              <a:pathLst>
                <a:path extrusionOk="0" h="101" w="101">
                  <a:moveTo>
                    <a:pt x="83" y="83"/>
                  </a:moveTo>
                  <a:cubicBezTo>
                    <a:pt x="65" y="101"/>
                    <a:pt x="36" y="101"/>
                    <a:pt x="18" y="83"/>
                  </a:cubicBezTo>
                  <a:cubicBezTo>
                    <a:pt x="0" y="65"/>
                    <a:pt x="0" y="36"/>
                    <a:pt x="18" y="18"/>
                  </a:cubicBezTo>
                  <a:cubicBezTo>
                    <a:pt x="36" y="0"/>
                    <a:pt x="65" y="0"/>
                    <a:pt x="83" y="18"/>
                  </a:cubicBezTo>
                  <a:cubicBezTo>
                    <a:pt x="101" y="36"/>
                    <a:pt x="101" y="65"/>
                    <a:pt x="83" y="83"/>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0" name="Google Shape;690;p4"/>
            <p:cNvSpPr/>
            <p:nvPr/>
          </p:nvSpPr>
          <p:spPr>
            <a:xfrm>
              <a:off x="6586731" y="2871420"/>
              <a:ext cx="243093" cy="24309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4"/>
            <p:cNvSpPr/>
            <p:nvPr/>
          </p:nvSpPr>
          <p:spPr>
            <a:xfrm>
              <a:off x="6950235" y="2566985"/>
              <a:ext cx="203335" cy="205607"/>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2" name="Google Shape;692;p4"/>
            <p:cNvSpPr/>
            <p:nvPr/>
          </p:nvSpPr>
          <p:spPr>
            <a:xfrm>
              <a:off x="6811649" y="2610152"/>
              <a:ext cx="226054" cy="224918"/>
            </a:xfrm>
            <a:custGeom>
              <a:rect b="b" l="l" r="r" t="t"/>
              <a:pathLst>
                <a:path extrusionOk="0" h="116" w="116">
                  <a:moveTo>
                    <a:pt x="95" y="21"/>
                  </a:moveTo>
                  <a:cubicBezTo>
                    <a:pt x="116" y="41"/>
                    <a:pt x="116" y="75"/>
                    <a:pt x="95" y="95"/>
                  </a:cubicBezTo>
                  <a:cubicBezTo>
                    <a:pt x="75" y="116"/>
                    <a:pt x="41" y="116"/>
                    <a:pt x="21" y="95"/>
                  </a:cubicBezTo>
                  <a:cubicBezTo>
                    <a:pt x="0" y="75"/>
                    <a:pt x="0" y="41"/>
                    <a:pt x="21" y="21"/>
                  </a:cubicBezTo>
                  <a:cubicBezTo>
                    <a:pt x="41" y="0"/>
                    <a:pt x="75" y="0"/>
                    <a:pt x="95" y="21"/>
                  </a:cubicBez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3" name="Google Shape;693;p4"/>
            <p:cNvSpPr/>
            <p:nvPr/>
          </p:nvSpPr>
          <p:spPr>
            <a:xfrm>
              <a:off x="6769619" y="2747602"/>
              <a:ext cx="205607" cy="204471"/>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4" name="Google Shape;694;p4"/>
            <p:cNvSpPr/>
            <p:nvPr/>
          </p:nvSpPr>
          <p:spPr>
            <a:xfrm>
              <a:off x="6811649" y="2864604"/>
              <a:ext cx="226054" cy="224918"/>
            </a:xfrm>
            <a:custGeom>
              <a:rect b="b" l="l" r="r" t="t"/>
              <a:pathLst>
                <a:path extrusionOk="0" h="116" w="116">
                  <a:moveTo>
                    <a:pt x="21" y="21"/>
                  </a:moveTo>
                  <a:cubicBezTo>
                    <a:pt x="41" y="0"/>
                    <a:pt x="75" y="0"/>
                    <a:pt x="95" y="21"/>
                  </a:cubicBezTo>
                  <a:cubicBezTo>
                    <a:pt x="116" y="41"/>
                    <a:pt x="116" y="75"/>
                    <a:pt x="95" y="95"/>
                  </a:cubicBezTo>
                  <a:cubicBezTo>
                    <a:pt x="75" y="116"/>
                    <a:pt x="41" y="116"/>
                    <a:pt x="21" y="95"/>
                  </a:cubicBezTo>
                  <a:cubicBezTo>
                    <a:pt x="0" y="75"/>
                    <a:pt x="0" y="41"/>
                    <a:pt x="21" y="21"/>
                  </a:cubicBezTo>
                  <a:close/>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4"/>
            <p:cNvSpPr/>
            <p:nvPr/>
          </p:nvSpPr>
          <p:spPr>
            <a:xfrm>
              <a:off x="6950235" y="2925945"/>
              <a:ext cx="203335" cy="206742"/>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4"/>
            <p:cNvSpPr/>
            <p:nvPr/>
          </p:nvSpPr>
          <p:spPr>
            <a:xfrm>
              <a:off x="7066102" y="2864604"/>
              <a:ext cx="226054" cy="224918"/>
            </a:xfrm>
            <a:custGeom>
              <a:rect b="b" l="l" r="r" t="t"/>
              <a:pathLst>
                <a:path extrusionOk="0" h="116" w="116">
                  <a:moveTo>
                    <a:pt x="21" y="95"/>
                  </a:moveTo>
                  <a:cubicBezTo>
                    <a:pt x="0" y="75"/>
                    <a:pt x="0" y="41"/>
                    <a:pt x="21" y="21"/>
                  </a:cubicBezTo>
                  <a:cubicBezTo>
                    <a:pt x="41" y="0"/>
                    <a:pt x="75" y="0"/>
                    <a:pt x="95" y="21"/>
                  </a:cubicBezTo>
                  <a:cubicBezTo>
                    <a:pt x="116" y="41"/>
                    <a:pt x="116" y="75"/>
                    <a:pt x="95" y="95"/>
                  </a:cubicBezTo>
                  <a:cubicBezTo>
                    <a:pt x="75" y="116"/>
                    <a:pt x="41" y="116"/>
                    <a:pt x="21" y="95"/>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4"/>
            <p:cNvSpPr/>
            <p:nvPr/>
          </p:nvSpPr>
          <p:spPr>
            <a:xfrm>
              <a:off x="7128579" y="2747602"/>
              <a:ext cx="205607" cy="204471"/>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4"/>
            <p:cNvSpPr/>
            <p:nvPr/>
          </p:nvSpPr>
          <p:spPr>
            <a:xfrm>
              <a:off x="7066102" y="2610152"/>
              <a:ext cx="226054" cy="224918"/>
            </a:xfrm>
            <a:custGeom>
              <a:rect b="b" l="l" r="r" t="t"/>
              <a:pathLst>
                <a:path extrusionOk="0" h="116" w="116">
                  <a:moveTo>
                    <a:pt x="95" y="95"/>
                  </a:moveTo>
                  <a:cubicBezTo>
                    <a:pt x="75" y="116"/>
                    <a:pt x="41" y="116"/>
                    <a:pt x="21" y="95"/>
                  </a:cubicBezTo>
                  <a:cubicBezTo>
                    <a:pt x="0" y="75"/>
                    <a:pt x="0" y="41"/>
                    <a:pt x="21" y="21"/>
                  </a:cubicBezTo>
                  <a:cubicBezTo>
                    <a:pt x="41" y="0"/>
                    <a:pt x="75" y="0"/>
                    <a:pt x="95" y="21"/>
                  </a:cubicBezTo>
                  <a:cubicBezTo>
                    <a:pt x="116" y="41"/>
                    <a:pt x="116" y="75"/>
                    <a:pt x="95" y="95"/>
                  </a:cubicBezTo>
                </a:path>
              </a:pathLst>
            </a:cu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4"/>
            <p:cNvSpPr/>
            <p:nvPr/>
          </p:nvSpPr>
          <p:spPr>
            <a:xfrm>
              <a:off x="6912749" y="2710115"/>
              <a:ext cx="278308" cy="278308"/>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0" name="Google Shape;700;p4"/>
            <p:cNvSpPr/>
            <p:nvPr/>
          </p:nvSpPr>
          <p:spPr>
            <a:xfrm>
              <a:off x="7054742" y="2566985"/>
              <a:ext cx="89740" cy="145401"/>
            </a:xfrm>
            <a:custGeom>
              <a:rect b="b" l="l" r="r" t="t"/>
              <a:pathLst>
                <a:path extrusionOk="0" h="75" w="46">
                  <a:moveTo>
                    <a:pt x="0" y="0"/>
                  </a:moveTo>
                  <a:cubicBezTo>
                    <a:pt x="0" y="74"/>
                    <a:pt x="0" y="74"/>
                    <a:pt x="0" y="74"/>
                  </a:cubicBezTo>
                  <a:cubicBezTo>
                    <a:pt x="4" y="74"/>
                    <a:pt x="8" y="75"/>
                    <a:pt x="11" y="75"/>
                  </a:cubicBezTo>
                  <a:cubicBezTo>
                    <a:pt x="12" y="63"/>
                    <a:pt x="18" y="52"/>
                    <a:pt x="27" y="43"/>
                  </a:cubicBezTo>
                  <a:cubicBezTo>
                    <a:pt x="32" y="37"/>
                    <a:pt x="39" y="33"/>
                    <a:pt x="46" y="30"/>
                  </a:cubicBezTo>
                  <a:cubicBezTo>
                    <a:pt x="38" y="13"/>
                    <a:pt x="20" y="1"/>
                    <a:pt x="0"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1" name="Google Shape;701;p4"/>
            <p:cNvSpPr/>
            <p:nvPr/>
          </p:nvSpPr>
          <p:spPr>
            <a:xfrm>
              <a:off x="7251261" y="2649910"/>
              <a:ext cx="328289" cy="174936"/>
            </a:xfrm>
            <a:custGeom>
              <a:rect b="b" l="l" r="r" t="t"/>
              <a:pathLst>
                <a:path extrusionOk="0" h="90" w="169">
                  <a:moveTo>
                    <a:pt x="169" y="90"/>
                  </a:moveTo>
                  <a:cubicBezTo>
                    <a:pt x="169" y="90"/>
                    <a:pt x="169" y="90"/>
                    <a:pt x="169" y="90"/>
                  </a:cubicBezTo>
                  <a:cubicBezTo>
                    <a:pt x="169" y="90"/>
                    <a:pt x="169" y="90"/>
                    <a:pt x="169" y="90"/>
                  </a:cubicBezTo>
                  <a:moveTo>
                    <a:pt x="169" y="90"/>
                  </a:moveTo>
                  <a:cubicBezTo>
                    <a:pt x="169" y="90"/>
                    <a:pt x="169" y="90"/>
                    <a:pt x="169" y="90"/>
                  </a:cubicBezTo>
                  <a:cubicBezTo>
                    <a:pt x="169" y="90"/>
                    <a:pt x="169" y="90"/>
                    <a:pt x="169" y="90"/>
                  </a:cubicBezTo>
                  <a:moveTo>
                    <a:pt x="169" y="89"/>
                  </a:moveTo>
                  <a:cubicBezTo>
                    <a:pt x="169" y="90"/>
                    <a:pt x="169" y="90"/>
                    <a:pt x="169" y="90"/>
                  </a:cubicBezTo>
                  <a:cubicBezTo>
                    <a:pt x="169" y="90"/>
                    <a:pt x="169" y="90"/>
                    <a:pt x="169" y="89"/>
                  </a:cubicBezTo>
                  <a:moveTo>
                    <a:pt x="169" y="89"/>
                  </a:moveTo>
                  <a:cubicBezTo>
                    <a:pt x="169" y="89"/>
                    <a:pt x="169" y="89"/>
                    <a:pt x="169" y="89"/>
                  </a:cubicBezTo>
                  <a:cubicBezTo>
                    <a:pt x="169" y="89"/>
                    <a:pt x="169" y="89"/>
                    <a:pt x="169" y="89"/>
                  </a:cubicBezTo>
                  <a:moveTo>
                    <a:pt x="168" y="89"/>
                  </a:moveTo>
                  <a:cubicBezTo>
                    <a:pt x="169" y="89"/>
                    <a:pt x="169" y="89"/>
                    <a:pt x="169" y="89"/>
                  </a:cubicBezTo>
                  <a:cubicBezTo>
                    <a:pt x="169" y="89"/>
                    <a:pt x="169" y="89"/>
                    <a:pt x="168" y="89"/>
                  </a:cubicBezTo>
                  <a:moveTo>
                    <a:pt x="168" y="89"/>
                  </a:moveTo>
                  <a:cubicBezTo>
                    <a:pt x="168" y="89"/>
                    <a:pt x="168" y="89"/>
                    <a:pt x="168" y="89"/>
                  </a:cubicBezTo>
                  <a:cubicBezTo>
                    <a:pt x="168" y="89"/>
                    <a:pt x="168" y="89"/>
                    <a:pt x="168" y="89"/>
                  </a:cubicBezTo>
                  <a:moveTo>
                    <a:pt x="168" y="89"/>
                  </a:moveTo>
                  <a:cubicBezTo>
                    <a:pt x="168" y="89"/>
                    <a:pt x="168" y="89"/>
                    <a:pt x="168" y="89"/>
                  </a:cubicBezTo>
                  <a:cubicBezTo>
                    <a:pt x="168" y="89"/>
                    <a:pt x="168" y="89"/>
                    <a:pt x="168" y="89"/>
                  </a:cubicBezTo>
                  <a:moveTo>
                    <a:pt x="168" y="88"/>
                  </a:moveTo>
                  <a:cubicBezTo>
                    <a:pt x="168" y="88"/>
                    <a:pt x="168" y="88"/>
                    <a:pt x="168" y="89"/>
                  </a:cubicBezTo>
                  <a:cubicBezTo>
                    <a:pt x="168" y="88"/>
                    <a:pt x="168" y="88"/>
                    <a:pt x="168" y="88"/>
                  </a:cubicBezTo>
                  <a:moveTo>
                    <a:pt x="168" y="88"/>
                  </a:moveTo>
                  <a:cubicBezTo>
                    <a:pt x="168" y="88"/>
                    <a:pt x="168" y="88"/>
                    <a:pt x="168" y="88"/>
                  </a:cubicBezTo>
                  <a:cubicBezTo>
                    <a:pt x="168" y="88"/>
                    <a:pt x="168" y="88"/>
                    <a:pt x="168" y="88"/>
                  </a:cubicBezTo>
                  <a:moveTo>
                    <a:pt x="167" y="88"/>
                  </a:moveTo>
                  <a:cubicBezTo>
                    <a:pt x="167" y="88"/>
                    <a:pt x="168" y="88"/>
                    <a:pt x="168" y="88"/>
                  </a:cubicBezTo>
                  <a:cubicBezTo>
                    <a:pt x="168" y="88"/>
                    <a:pt x="167" y="88"/>
                    <a:pt x="167" y="88"/>
                  </a:cubicBezTo>
                  <a:moveTo>
                    <a:pt x="167" y="87"/>
                  </a:moveTo>
                  <a:cubicBezTo>
                    <a:pt x="167" y="88"/>
                    <a:pt x="167" y="88"/>
                    <a:pt x="167" y="88"/>
                  </a:cubicBezTo>
                  <a:cubicBezTo>
                    <a:pt x="167" y="88"/>
                    <a:pt x="167" y="88"/>
                    <a:pt x="167" y="87"/>
                  </a:cubicBezTo>
                  <a:moveTo>
                    <a:pt x="167" y="87"/>
                  </a:moveTo>
                  <a:cubicBezTo>
                    <a:pt x="167" y="87"/>
                    <a:pt x="167" y="87"/>
                    <a:pt x="167" y="87"/>
                  </a:cubicBezTo>
                  <a:cubicBezTo>
                    <a:pt x="167" y="87"/>
                    <a:pt x="167" y="87"/>
                    <a:pt x="167" y="87"/>
                  </a:cubicBezTo>
                  <a:moveTo>
                    <a:pt x="167" y="87"/>
                  </a:moveTo>
                  <a:cubicBezTo>
                    <a:pt x="167" y="87"/>
                    <a:pt x="167" y="87"/>
                    <a:pt x="167" y="87"/>
                  </a:cubicBezTo>
                  <a:cubicBezTo>
                    <a:pt x="167" y="87"/>
                    <a:pt x="167" y="87"/>
                    <a:pt x="167" y="87"/>
                  </a:cubicBezTo>
                  <a:moveTo>
                    <a:pt x="164" y="84"/>
                  </a:moveTo>
                  <a:cubicBezTo>
                    <a:pt x="165" y="85"/>
                    <a:pt x="166" y="86"/>
                    <a:pt x="166" y="87"/>
                  </a:cubicBezTo>
                  <a:cubicBezTo>
                    <a:pt x="167" y="87"/>
                    <a:pt x="167" y="87"/>
                    <a:pt x="167" y="87"/>
                  </a:cubicBezTo>
                  <a:cubicBezTo>
                    <a:pt x="167" y="87"/>
                    <a:pt x="167" y="87"/>
                    <a:pt x="166" y="87"/>
                  </a:cubicBezTo>
                  <a:cubicBezTo>
                    <a:pt x="166" y="86"/>
                    <a:pt x="165" y="85"/>
                    <a:pt x="164" y="84"/>
                  </a:cubicBezTo>
                  <a:moveTo>
                    <a:pt x="79" y="50"/>
                  </a:moveTo>
                  <a:cubicBezTo>
                    <a:pt x="79" y="50"/>
                    <a:pt x="79" y="50"/>
                    <a:pt x="79" y="50"/>
                  </a:cubicBezTo>
                  <a:cubicBezTo>
                    <a:pt x="79" y="50"/>
                    <a:pt x="79" y="50"/>
                    <a:pt x="79" y="50"/>
                  </a:cubicBezTo>
                  <a:moveTo>
                    <a:pt x="74" y="50"/>
                  </a:moveTo>
                  <a:cubicBezTo>
                    <a:pt x="74" y="50"/>
                    <a:pt x="74" y="50"/>
                    <a:pt x="74" y="50"/>
                  </a:cubicBezTo>
                  <a:cubicBezTo>
                    <a:pt x="74" y="50"/>
                    <a:pt x="74" y="50"/>
                    <a:pt x="74" y="50"/>
                  </a:cubicBezTo>
                  <a:moveTo>
                    <a:pt x="79" y="50"/>
                  </a:moveTo>
                  <a:cubicBezTo>
                    <a:pt x="79" y="50"/>
                    <a:pt x="79" y="50"/>
                    <a:pt x="79" y="50"/>
                  </a:cubicBezTo>
                  <a:cubicBezTo>
                    <a:pt x="79" y="50"/>
                    <a:pt x="79" y="50"/>
                    <a:pt x="79" y="50"/>
                  </a:cubicBezTo>
                  <a:moveTo>
                    <a:pt x="79" y="50"/>
                  </a:moveTo>
                  <a:cubicBezTo>
                    <a:pt x="79" y="50"/>
                    <a:pt x="79" y="50"/>
                    <a:pt x="79" y="50"/>
                  </a:cubicBezTo>
                  <a:cubicBezTo>
                    <a:pt x="79" y="50"/>
                    <a:pt x="79" y="50"/>
                    <a:pt x="79" y="50"/>
                  </a:cubicBezTo>
                  <a:moveTo>
                    <a:pt x="75" y="50"/>
                  </a:moveTo>
                  <a:cubicBezTo>
                    <a:pt x="75" y="50"/>
                    <a:pt x="75" y="50"/>
                    <a:pt x="75" y="50"/>
                  </a:cubicBezTo>
                  <a:cubicBezTo>
                    <a:pt x="75" y="50"/>
                    <a:pt x="75" y="50"/>
                    <a:pt x="75" y="50"/>
                  </a:cubicBezTo>
                  <a:moveTo>
                    <a:pt x="75" y="50"/>
                  </a:moveTo>
                  <a:cubicBezTo>
                    <a:pt x="75" y="50"/>
                    <a:pt x="75" y="50"/>
                    <a:pt x="75" y="50"/>
                  </a:cubicBezTo>
                  <a:cubicBezTo>
                    <a:pt x="75" y="50"/>
                    <a:pt x="75" y="50"/>
                    <a:pt x="75" y="50"/>
                  </a:cubicBezTo>
                  <a:moveTo>
                    <a:pt x="78" y="50"/>
                  </a:moveTo>
                  <a:cubicBezTo>
                    <a:pt x="78" y="50"/>
                    <a:pt x="78" y="50"/>
                    <a:pt x="78" y="50"/>
                  </a:cubicBezTo>
                  <a:cubicBezTo>
                    <a:pt x="78" y="50"/>
                    <a:pt x="78" y="50"/>
                    <a:pt x="78" y="50"/>
                  </a:cubicBezTo>
                  <a:moveTo>
                    <a:pt x="78" y="50"/>
                  </a:moveTo>
                  <a:cubicBezTo>
                    <a:pt x="78" y="50"/>
                    <a:pt x="78" y="50"/>
                    <a:pt x="78" y="50"/>
                  </a:cubicBezTo>
                  <a:cubicBezTo>
                    <a:pt x="78" y="50"/>
                    <a:pt x="78" y="50"/>
                    <a:pt x="78" y="50"/>
                  </a:cubicBezTo>
                  <a:moveTo>
                    <a:pt x="75" y="50"/>
                  </a:moveTo>
                  <a:cubicBezTo>
                    <a:pt x="75" y="50"/>
                    <a:pt x="75" y="50"/>
                    <a:pt x="75" y="50"/>
                  </a:cubicBezTo>
                  <a:cubicBezTo>
                    <a:pt x="75" y="50"/>
                    <a:pt x="75" y="50"/>
                    <a:pt x="75" y="50"/>
                  </a:cubicBezTo>
                  <a:moveTo>
                    <a:pt x="78" y="50"/>
                  </a:moveTo>
                  <a:cubicBezTo>
                    <a:pt x="78" y="50"/>
                    <a:pt x="78" y="50"/>
                    <a:pt x="78" y="50"/>
                  </a:cubicBezTo>
                  <a:cubicBezTo>
                    <a:pt x="78" y="50"/>
                    <a:pt x="78" y="50"/>
                    <a:pt x="78" y="50"/>
                  </a:cubicBezTo>
                  <a:moveTo>
                    <a:pt x="76" y="50"/>
                  </a:moveTo>
                  <a:cubicBezTo>
                    <a:pt x="76" y="50"/>
                    <a:pt x="76" y="50"/>
                    <a:pt x="76" y="50"/>
                  </a:cubicBezTo>
                  <a:cubicBezTo>
                    <a:pt x="76" y="50"/>
                    <a:pt x="76" y="50"/>
                    <a:pt x="76" y="50"/>
                  </a:cubicBezTo>
                  <a:moveTo>
                    <a:pt x="77" y="50"/>
                  </a:moveTo>
                  <a:cubicBezTo>
                    <a:pt x="77" y="50"/>
                    <a:pt x="77" y="50"/>
                    <a:pt x="78" y="50"/>
                  </a:cubicBezTo>
                  <a:cubicBezTo>
                    <a:pt x="77" y="50"/>
                    <a:pt x="77" y="50"/>
                    <a:pt x="77" y="50"/>
                  </a:cubicBezTo>
                  <a:moveTo>
                    <a:pt x="76" y="50"/>
                  </a:moveTo>
                  <a:cubicBezTo>
                    <a:pt x="76" y="50"/>
                    <a:pt x="76" y="50"/>
                    <a:pt x="76" y="50"/>
                  </a:cubicBezTo>
                  <a:cubicBezTo>
                    <a:pt x="76" y="50"/>
                    <a:pt x="76" y="50"/>
                    <a:pt x="76" y="50"/>
                  </a:cubicBezTo>
                  <a:moveTo>
                    <a:pt x="77" y="50"/>
                  </a:moveTo>
                  <a:cubicBezTo>
                    <a:pt x="77" y="50"/>
                    <a:pt x="77" y="50"/>
                    <a:pt x="77" y="50"/>
                  </a:cubicBezTo>
                  <a:cubicBezTo>
                    <a:pt x="77" y="50"/>
                    <a:pt x="77" y="50"/>
                    <a:pt x="77" y="50"/>
                  </a:cubicBezTo>
                  <a:moveTo>
                    <a:pt x="76" y="50"/>
                  </a:moveTo>
                  <a:cubicBezTo>
                    <a:pt x="76" y="50"/>
                    <a:pt x="76" y="50"/>
                    <a:pt x="76" y="50"/>
                  </a:cubicBezTo>
                  <a:cubicBezTo>
                    <a:pt x="76" y="50"/>
                    <a:pt x="76" y="50"/>
                    <a:pt x="76" y="50"/>
                  </a:cubicBezTo>
                  <a:moveTo>
                    <a:pt x="77" y="50"/>
                  </a:moveTo>
                  <a:cubicBezTo>
                    <a:pt x="77" y="50"/>
                    <a:pt x="76" y="50"/>
                    <a:pt x="76" y="50"/>
                  </a:cubicBezTo>
                  <a:cubicBezTo>
                    <a:pt x="76" y="50"/>
                    <a:pt x="77" y="50"/>
                    <a:pt x="77" y="50"/>
                  </a:cubicBezTo>
                  <a:cubicBezTo>
                    <a:pt x="77" y="50"/>
                    <a:pt x="77" y="50"/>
                    <a:pt x="77" y="50"/>
                  </a:cubicBezTo>
                  <a:cubicBezTo>
                    <a:pt x="77" y="50"/>
                    <a:pt x="77" y="50"/>
                    <a:pt x="77" y="50"/>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4C63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2" name="Google Shape;702;p4"/>
            <p:cNvSpPr/>
            <p:nvPr/>
          </p:nvSpPr>
          <p:spPr>
            <a:xfrm>
              <a:off x="7647708" y="2988423"/>
              <a:ext cx="0" cy="10223"/>
            </a:xfrm>
            <a:custGeom>
              <a:rect b="b" l="l" r="r" t="t"/>
              <a:pathLst>
                <a:path extrusionOk="0" h="5" w="120000">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4"/>
                  </a:cubicBezTo>
                  <a:cubicBezTo>
                    <a:pt x="0" y="3"/>
                    <a:pt x="0" y="3"/>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3"/>
                    <a:pt x="0" y="3"/>
                  </a:cubicBezTo>
                  <a:cubicBezTo>
                    <a:pt x="0" y="3"/>
                    <a:pt x="0" y="3"/>
                    <a:pt x="0" y="3"/>
                  </a:cubicBezTo>
                  <a:cubicBezTo>
                    <a:pt x="0" y="3"/>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1"/>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3" name="Google Shape;703;p4"/>
            <p:cNvSpPr/>
            <p:nvPr/>
          </p:nvSpPr>
          <p:spPr>
            <a:xfrm>
              <a:off x="7565919" y="3159952"/>
              <a:ext cx="15904" cy="14768"/>
            </a:xfrm>
            <a:custGeom>
              <a:rect b="b" l="l" r="r" t="t"/>
              <a:pathLst>
                <a:path extrusionOk="0" h="8" w="8">
                  <a:moveTo>
                    <a:pt x="4" y="4"/>
                  </a:moveTo>
                  <a:cubicBezTo>
                    <a:pt x="3" y="6"/>
                    <a:pt x="2" y="7"/>
                    <a:pt x="0" y="8"/>
                  </a:cubicBezTo>
                  <a:cubicBezTo>
                    <a:pt x="2" y="7"/>
                    <a:pt x="3" y="6"/>
                    <a:pt x="4" y="4"/>
                  </a:cubicBezTo>
                  <a:moveTo>
                    <a:pt x="5" y="4"/>
                  </a:moveTo>
                  <a:cubicBezTo>
                    <a:pt x="5" y="4"/>
                    <a:pt x="5" y="4"/>
                    <a:pt x="4" y="4"/>
                  </a:cubicBezTo>
                  <a:cubicBezTo>
                    <a:pt x="5" y="4"/>
                    <a:pt x="5" y="4"/>
                    <a:pt x="5" y="4"/>
                  </a:cubicBezTo>
                  <a:moveTo>
                    <a:pt x="5" y="4"/>
                  </a:moveTo>
                  <a:cubicBezTo>
                    <a:pt x="5" y="4"/>
                    <a:pt x="5" y="4"/>
                    <a:pt x="5" y="4"/>
                  </a:cubicBezTo>
                  <a:cubicBezTo>
                    <a:pt x="5" y="4"/>
                    <a:pt x="5" y="4"/>
                    <a:pt x="5" y="4"/>
                  </a:cubicBezTo>
                  <a:moveTo>
                    <a:pt x="8" y="1"/>
                  </a:moveTo>
                  <a:cubicBezTo>
                    <a:pt x="7" y="2"/>
                    <a:pt x="6" y="3"/>
                    <a:pt x="5" y="4"/>
                  </a:cubicBezTo>
                  <a:cubicBezTo>
                    <a:pt x="6" y="3"/>
                    <a:pt x="7" y="2"/>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4" name="Google Shape;704;p4"/>
            <p:cNvSpPr/>
            <p:nvPr/>
          </p:nvSpPr>
          <p:spPr>
            <a:xfrm>
              <a:off x="7153570" y="3221293"/>
              <a:ext cx="138585" cy="311250"/>
            </a:xfrm>
            <a:custGeom>
              <a:rect b="b" l="l" r="r" t="t"/>
              <a:pathLst>
                <a:path extrusionOk="0" h="160" w="71">
                  <a:moveTo>
                    <a:pt x="71" y="0"/>
                  </a:moveTo>
                  <a:cubicBezTo>
                    <a:pt x="0" y="118"/>
                    <a:pt x="0" y="118"/>
                    <a:pt x="0" y="118"/>
                  </a:cubicBezTo>
                  <a:cubicBezTo>
                    <a:pt x="0" y="160"/>
                    <a:pt x="0" y="160"/>
                    <a:pt x="0" y="160"/>
                  </a:cubicBezTo>
                  <a:cubicBezTo>
                    <a:pt x="0" y="118"/>
                    <a:pt x="0" y="118"/>
                    <a:pt x="0" y="118"/>
                  </a:cubicBezTo>
                  <a:cubicBezTo>
                    <a:pt x="71" y="0"/>
                    <a:pt x="71" y="0"/>
                    <a:pt x="71" y="0"/>
                  </a:cubicBezTo>
                  <a:cubicBezTo>
                    <a:pt x="71" y="0"/>
                    <a:pt x="71" y="0"/>
                    <a:pt x="71"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5" name="Google Shape;705;p4"/>
            <p:cNvSpPr/>
            <p:nvPr/>
          </p:nvSpPr>
          <p:spPr>
            <a:xfrm>
              <a:off x="7292155" y="3192894"/>
              <a:ext cx="17039" cy="28399"/>
            </a:xfrm>
            <a:custGeom>
              <a:rect b="b" l="l" r="r" t="t"/>
              <a:pathLst>
                <a:path extrusionOk="0" h="15" w="9">
                  <a:moveTo>
                    <a:pt x="9" y="0"/>
                  </a:moveTo>
                  <a:cubicBezTo>
                    <a:pt x="9" y="0"/>
                    <a:pt x="9" y="0"/>
                    <a:pt x="9" y="0"/>
                  </a:cubicBezTo>
                  <a:cubicBezTo>
                    <a:pt x="0" y="15"/>
                    <a:pt x="0" y="15"/>
                    <a:pt x="0" y="15"/>
                  </a:cubicBezTo>
                  <a:cubicBezTo>
                    <a:pt x="0" y="15"/>
                    <a:pt x="0" y="15"/>
                    <a:pt x="0" y="15"/>
                  </a:cubicBezTo>
                  <a:cubicBezTo>
                    <a:pt x="9" y="0"/>
                    <a:pt x="9" y="0"/>
                    <a:pt x="9"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6" name="Google Shape;706;p4"/>
            <p:cNvSpPr/>
            <p:nvPr/>
          </p:nvSpPr>
          <p:spPr>
            <a:xfrm>
              <a:off x="7394391" y="3240604"/>
              <a:ext cx="10223" cy="0"/>
            </a:xfrm>
            <a:custGeom>
              <a:rect b="b" l="l" r="r" t="t"/>
              <a:pathLst>
                <a:path extrusionOk="0" h="120000" w="5">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4" y="0"/>
                  </a:moveTo>
                  <a:cubicBezTo>
                    <a:pt x="3" y="0"/>
                    <a:pt x="3" y="0"/>
                    <a:pt x="3" y="0"/>
                  </a:cubicBezTo>
                  <a:cubicBezTo>
                    <a:pt x="3" y="0"/>
                    <a:pt x="3"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0" y="0"/>
                  </a:moveTo>
                  <a:cubicBezTo>
                    <a:pt x="0" y="0"/>
                    <a:pt x="0" y="0"/>
                    <a:pt x="1"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path>
              </a:pathLst>
            </a:custGeom>
            <a:solidFill>
              <a:srgbClr val="3E4E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7" name="Google Shape;707;p4"/>
            <p:cNvSpPr/>
            <p:nvPr/>
          </p:nvSpPr>
          <p:spPr>
            <a:xfrm>
              <a:off x="7054742" y="3073619"/>
              <a:ext cx="98827" cy="522537"/>
            </a:xfrm>
            <a:custGeom>
              <a:rect b="b" l="l" r="r" t="t"/>
              <a:pathLst>
                <a:path extrusionOk="0" h="269" w="51">
                  <a:moveTo>
                    <a:pt x="51" y="194"/>
                  </a:moveTo>
                  <a:cubicBezTo>
                    <a:pt x="31" y="227"/>
                    <a:pt x="31" y="227"/>
                    <a:pt x="31" y="227"/>
                  </a:cubicBezTo>
                  <a:cubicBezTo>
                    <a:pt x="0" y="208"/>
                    <a:pt x="0" y="208"/>
                    <a:pt x="0" y="208"/>
                  </a:cubicBezTo>
                  <a:cubicBezTo>
                    <a:pt x="0" y="269"/>
                    <a:pt x="0" y="269"/>
                    <a:pt x="0" y="269"/>
                  </a:cubicBezTo>
                  <a:cubicBezTo>
                    <a:pt x="51" y="269"/>
                    <a:pt x="51" y="269"/>
                    <a:pt x="51" y="269"/>
                  </a:cubicBezTo>
                  <a:cubicBezTo>
                    <a:pt x="51" y="236"/>
                    <a:pt x="51" y="236"/>
                    <a:pt x="51" y="236"/>
                  </a:cubicBezTo>
                  <a:cubicBezTo>
                    <a:pt x="51" y="194"/>
                    <a:pt x="51" y="194"/>
                    <a:pt x="51" y="194"/>
                  </a:cubicBezTo>
                  <a:moveTo>
                    <a:pt x="46" y="0"/>
                  </a:moveTo>
                  <a:cubicBezTo>
                    <a:pt x="38" y="17"/>
                    <a:pt x="20" y="29"/>
                    <a:pt x="0" y="30"/>
                  </a:cubicBezTo>
                  <a:cubicBezTo>
                    <a:pt x="0" y="147"/>
                    <a:pt x="0" y="147"/>
                    <a:pt x="0" y="147"/>
                  </a:cubicBezTo>
                  <a:cubicBezTo>
                    <a:pt x="51" y="62"/>
                    <a:pt x="51" y="62"/>
                    <a:pt x="51" y="62"/>
                  </a:cubicBezTo>
                  <a:cubicBezTo>
                    <a:pt x="51" y="32"/>
                    <a:pt x="51" y="32"/>
                    <a:pt x="51" y="32"/>
                  </a:cubicBezTo>
                  <a:cubicBezTo>
                    <a:pt x="51" y="1"/>
                    <a:pt x="51" y="1"/>
                    <a:pt x="51" y="1"/>
                  </a:cubicBezTo>
                  <a:cubicBezTo>
                    <a:pt x="49" y="1"/>
                    <a:pt x="48" y="0"/>
                    <a:pt x="46"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8" name="Google Shape;708;p4"/>
            <p:cNvSpPr/>
            <p:nvPr/>
          </p:nvSpPr>
          <p:spPr>
            <a:xfrm>
              <a:off x="7054742" y="3116785"/>
              <a:ext cx="254452" cy="397582"/>
            </a:xfrm>
            <a:custGeom>
              <a:rect b="b" l="l" r="r" t="t"/>
              <a:pathLst>
                <a:path extrusionOk="0" h="205" w="131">
                  <a:moveTo>
                    <a:pt x="75" y="0"/>
                  </a:moveTo>
                  <a:cubicBezTo>
                    <a:pt x="52" y="38"/>
                    <a:pt x="52" y="38"/>
                    <a:pt x="52" y="38"/>
                  </a:cubicBezTo>
                  <a:cubicBezTo>
                    <a:pt x="51" y="40"/>
                    <a:pt x="51" y="40"/>
                    <a:pt x="51" y="40"/>
                  </a:cubicBezTo>
                  <a:cubicBezTo>
                    <a:pt x="0" y="125"/>
                    <a:pt x="0" y="125"/>
                    <a:pt x="0" y="125"/>
                  </a:cubicBezTo>
                  <a:cubicBezTo>
                    <a:pt x="0" y="128"/>
                    <a:pt x="0" y="128"/>
                    <a:pt x="0" y="128"/>
                  </a:cubicBezTo>
                  <a:cubicBezTo>
                    <a:pt x="25" y="170"/>
                    <a:pt x="25" y="170"/>
                    <a:pt x="25" y="170"/>
                  </a:cubicBezTo>
                  <a:cubicBezTo>
                    <a:pt x="0" y="185"/>
                    <a:pt x="0" y="185"/>
                    <a:pt x="0" y="185"/>
                  </a:cubicBezTo>
                  <a:cubicBezTo>
                    <a:pt x="0" y="186"/>
                    <a:pt x="0" y="186"/>
                    <a:pt x="0" y="186"/>
                  </a:cubicBezTo>
                  <a:cubicBezTo>
                    <a:pt x="31" y="205"/>
                    <a:pt x="31" y="205"/>
                    <a:pt x="31" y="205"/>
                  </a:cubicBezTo>
                  <a:cubicBezTo>
                    <a:pt x="51" y="172"/>
                    <a:pt x="51" y="172"/>
                    <a:pt x="51" y="172"/>
                  </a:cubicBezTo>
                  <a:cubicBezTo>
                    <a:pt x="122" y="54"/>
                    <a:pt x="122" y="54"/>
                    <a:pt x="122" y="54"/>
                  </a:cubicBezTo>
                  <a:cubicBezTo>
                    <a:pt x="131" y="39"/>
                    <a:pt x="131" y="39"/>
                    <a:pt x="131" y="39"/>
                  </a:cubicBezTo>
                  <a:cubicBezTo>
                    <a:pt x="127" y="40"/>
                    <a:pt x="124" y="40"/>
                    <a:pt x="120" y="40"/>
                  </a:cubicBezTo>
                  <a:cubicBezTo>
                    <a:pt x="109" y="40"/>
                    <a:pt x="97" y="35"/>
                    <a:pt x="88" y="26"/>
                  </a:cubicBezTo>
                  <a:cubicBezTo>
                    <a:pt x="80" y="19"/>
                    <a:pt x="76" y="9"/>
                    <a:pt x="75" y="0"/>
                  </a:cubicBezTo>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9" name="Google Shape;709;p4"/>
            <p:cNvSpPr/>
            <p:nvPr/>
          </p:nvSpPr>
          <p:spPr>
            <a:xfrm>
              <a:off x="7054742" y="3365558"/>
              <a:ext cx="48846" cy="110187"/>
            </a:xfrm>
            <a:custGeom>
              <a:rect b="b" l="l" r="r" t="t"/>
              <a:pathLst>
                <a:path extrusionOk="0" h="97" w="43">
                  <a:moveTo>
                    <a:pt x="0" y="0"/>
                  </a:moveTo>
                  <a:lnTo>
                    <a:pt x="0" y="97"/>
                  </a:lnTo>
                  <a:lnTo>
                    <a:pt x="43" y="72"/>
                  </a:lnTo>
                  <a:lnTo>
                    <a:pt x="0" y="0"/>
                  </a:lnTo>
                  <a:close/>
                </a:path>
              </a:pathLst>
            </a:custGeom>
            <a:solidFill>
              <a:srgbClr val="B0D68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0" name="Google Shape;710;p4"/>
            <p:cNvSpPr/>
            <p:nvPr/>
          </p:nvSpPr>
          <p:spPr>
            <a:xfrm>
              <a:off x="7054742" y="3365558"/>
              <a:ext cx="48846" cy="110187"/>
            </a:xfrm>
            <a:custGeom>
              <a:rect b="b" l="l" r="r" t="t"/>
              <a:pathLst>
                <a:path extrusionOk="0" h="97" w="43">
                  <a:moveTo>
                    <a:pt x="0" y="0"/>
                  </a:moveTo>
                  <a:lnTo>
                    <a:pt x="0" y="97"/>
                  </a:lnTo>
                  <a:lnTo>
                    <a:pt x="43" y="72"/>
                  </a:lnTo>
                  <a:lnTo>
                    <a:pt x="0"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1" name="Google Shape;711;p4"/>
            <p:cNvSpPr/>
            <p:nvPr/>
          </p:nvSpPr>
          <p:spPr>
            <a:xfrm>
              <a:off x="7319418" y="2747602"/>
              <a:ext cx="161305" cy="126090"/>
            </a:xfrm>
            <a:custGeom>
              <a:rect b="b" l="l" r="r" t="t"/>
              <a:pathLst>
                <a:path extrusionOk="0" h="65" w="83">
                  <a:moveTo>
                    <a:pt x="42" y="0"/>
                  </a:moveTo>
                  <a:cubicBezTo>
                    <a:pt x="42"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39" y="0"/>
                    <a:pt x="39" y="0"/>
                    <a:pt x="39" y="0"/>
                  </a:cubicBezTo>
                  <a:cubicBezTo>
                    <a:pt x="39" y="0"/>
                    <a:pt x="39" y="0"/>
                    <a:pt x="39" y="0"/>
                  </a:cubicBezTo>
                  <a:cubicBezTo>
                    <a:pt x="22" y="1"/>
                    <a:pt x="8" y="11"/>
                    <a:pt x="0" y="25"/>
                  </a:cubicBezTo>
                  <a:cubicBezTo>
                    <a:pt x="1" y="26"/>
                    <a:pt x="1" y="26"/>
                    <a:pt x="1" y="26"/>
                  </a:cubicBezTo>
                  <a:cubicBezTo>
                    <a:pt x="7" y="29"/>
                    <a:pt x="12" y="32"/>
                    <a:pt x="17" y="37"/>
                  </a:cubicBezTo>
                  <a:cubicBezTo>
                    <a:pt x="25" y="45"/>
                    <a:pt x="29" y="55"/>
                    <a:pt x="30" y="65"/>
                  </a:cubicBezTo>
                  <a:cubicBezTo>
                    <a:pt x="34" y="65"/>
                    <a:pt x="38" y="64"/>
                    <a:pt x="42" y="64"/>
                  </a:cubicBezTo>
                  <a:cubicBezTo>
                    <a:pt x="45" y="64"/>
                    <a:pt x="49" y="65"/>
                    <a:pt x="53" y="65"/>
                  </a:cubicBezTo>
                  <a:cubicBezTo>
                    <a:pt x="54" y="55"/>
                    <a:pt x="58" y="45"/>
                    <a:pt x="66" y="37"/>
                  </a:cubicBezTo>
                  <a:cubicBezTo>
                    <a:pt x="71" y="32"/>
                    <a:pt x="77" y="28"/>
                    <a:pt x="83" y="26"/>
                  </a:cubicBezTo>
                  <a:cubicBezTo>
                    <a:pt x="76" y="11"/>
                    <a:pt x="62" y="1"/>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2" name="Google Shape;712;p4"/>
            <p:cNvSpPr/>
            <p:nvPr/>
          </p:nvSpPr>
          <p:spPr>
            <a:xfrm>
              <a:off x="7319418" y="2797583"/>
              <a:ext cx="57933" cy="105643"/>
            </a:xfrm>
            <a:custGeom>
              <a:rect b="b" l="l" r="r" t="t"/>
              <a:pathLst>
                <a:path extrusionOk="0" h="54" w="30">
                  <a:moveTo>
                    <a:pt x="1" y="0"/>
                  </a:moveTo>
                  <a:cubicBezTo>
                    <a:pt x="5" y="8"/>
                    <a:pt x="8" y="17"/>
                    <a:pt x="8" y="27"/>
                  </a:cubicBezTo>
                  <a:cubicBezTo>
                    <a:pt x="8" y="37"/>
                    <a:pt x="5" y="46"/>
                    <a:pt x="0" y="54"/>
                  </a:cubicBezTo>
                  <a:cubicBezTo>
                    <a:pt x="8" y="47"/>
                    <a:pt x="19" y="41"/>
                    <a:pt x="30" y="39"/>
                  </a:cubicBezTo>
                  <a:cubicBezTo>
                    <a:pt x="29" y="29"/>
                    <a:pt x="25" y="19"/>
                    <a:pt x="17" y="11"/>
                  </a:cubicBezTo>
                  <a:cubicBezTo>
                    <a:pt x="12" y="6"/>
                    <a:pt x="7" y="3"/>
                    <a:pt x="1"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3" name="Google Shape;713;p4"/>
            <p:cNvSpPr/>
            <p:nvPr/>
          </p:nvSpPr>
          <p:spPr>
            <a:xfrm>
              <a:off x="7273980" y="2928218"/>
              <a:ext cx="23854" cy="87468"/>
            </a:xfrm>
            <a:custGeom>
              <a:rect b="b" l="l" r="r" t="t"/>
              <a:pathLst>
                <a:path extrusionOk="0" h="45" w="12">
                  <a:moveTo>
                    <a:pt x="2" y="37"/>
                  </a:moveTo>
                  <a:cubicBezTo>
                    <a:pt x="2" y="40"/>
                    <a:pt x="1" y="43"/>
                    <a:pt x="0" y="45"/>
                  </a:cubicBezTo>
                  <a:cubicBezTo>
                    <a:pt x="1" y="45"/>
                    <a:pt x="2" y="45"/>
                    <a:pt x="3" y="45"/>
                  </a:cubicBezTo>
                  <a:cubicBezTo>
                    <a:pt x="3" y="42"/>
                    <a:pt x="2" y="40"/>
                    <a:pt x="2" y="37"/>
                  </a:cubicBezTo>
                  <a:moveTo>
                    <a:pt x="12" y="0"/>
                  </a:moveTo>
                  <a:cubicBezTo>
                    <a:pt x="9" y="3"/>
                    <a:pt x="5" y="5"/>
                    <a:pt x="1" y="7"/>
                  </a:cubicBezTo>
                  <a:cubicBezTo>
                    <a:pt x="2" y="12"/>
                    <a:pt x="3" y="16"/>
                    <a:pt x="4" y="21"/>
                  </a:cubicBezTo>
                  <a:cubicBezTo>
                    <a:pt x="5" y="13"/>
                    <a:pt x="8" y="6"/>
                    <a:pt x="12"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4"/>
            <p:cNvSpPr/>
            <p:nvPr/>
          </p:nvSpPr>
          <p:spPr>
            <a:xfrm>
              <a:off x="7199007" y="3015686"/>
              <a:ext cx="131770" cy="178345"/>
            </a:xfrm>
            <a:custGeom>
              <a:rect b="b" l="l" r="r" t="t"/>
              <a:pathLst>
                <a:path extrusionOk="0" h="92" w="68">
                  <a:moveTo>
                    <a:pt x="42" y="0"/>
                  </a:moveTo>
                  <a:cubicBezTo>
                    <a:pt x="41" y="0"/>
                    <a:pt x="40" y="0"/>
                    <a:pt x="39" y="0"/>
                  </a:cubicBezTo>
                  <a:cubicBezTo>
                    <a:pt x="36" y="6"/>
                    <a:pt x="32" y="12"/>
                    <a:pt x="27" y="17"/>
                  </a:cubicBezTo>
                  <a:cubicBezTo>
                    <a:pt x="20" y="24"/>
                    <a:pt x="12" y="29"/>
                    <a:pt x="3" y="31"/>
                  </a:cubicBezTo>
                  <a:cubicBezTo>
                    <a:pt x="1" y="38"/>
                    <a:pt x="0" y="45"/>
                    <a:pt x="1" y="52"/>
                  </a:cubicBezTo>
                  <a:cubicBezTo>
                    <a:pt x="1" y="52"/>
                    <a:pt x="1" y="52"/>
                    <a:pt x="1" y="52"/>
                  </a:cubicBezTo>
                  <a:cubicBezTo>
                    <a:pt x="2" y="61"/>
                    <a:pt x="6" y="71"/>
                    <a:pt x="14" y="78"/>
                  </a:cubicBezTo>
                  <a:cubicBezTo>
                    <a:pt x="23" y="87"/>
                    <a:pt x="35" y="92"/>
                    <a:pt x="46" y="92"/>
                  </a:cubicBezTo>
                  <a:cubicBezTo>
                    <a:pt x="50" y="92"/>
                    <a:pt x="53" y="92"/>
                    <a:pt x="57" y="91"/>
                  </a:cubicBezTo>
                  <a:cubicBezTo>
                    <a:pt x="57" y="91"/>
                    <a:pt x="57" y="91"/>
                    <a:pt x="57" y="91"/>
                  </a:cubicBezTo>
                  <a:cubicBezTo>
                    <a:pt x="57" y="91"/>
                    <a:pt x="57" y="91"/>
                    <a:pt x="57" y="91"/>
                  </a:cubicBezTo>
                  <a:cubicBezTo>
                    <a:pt x="58" y="90"/>
                    <a:pt x="60" y="90"/>
                    <a:pt x="62" y="89"/>
                  </a:cubicBezTo>
                  <a:cubicBezTo>
                    <a:pt x="59" y="83"/>
                    <a:pt x="58" y="77"/>
                    <a:pt x="58" y="70"/>
                  </a:cubicBezTo>
                  <a:cubicBezTo>
                    <a:pt x="58" y="58"/>
                    <a:pt x="62" y="48"/>
                    <a:pt x="68" y="40"/>
                  </a:cubicBezTo>
                  <a:cubicBezTo>
                    <a:pt x="55" y="31"/>
                    <a:pt x="45" y="16"/>
                    <a:pt x="42"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5" name="Google Shape;715;p4"/>
            <p:cNvSpPr/>
            <p:nvPr/>
          </p:nvSpPr>
          <p:spPr>
            <a:xfrm>
              <a:off x="7311467" y="3092931"/>
              <a:ext cx="169257" cy="147673"/>
            </a:xfrm>
            <a:custGeom>
              <a:rect b="b" l="l" r="r" t="t"/>
              <a:pathLst>
                <a:path extrusionOk="0" h="76" w="87">
                  <a:moveTo>
                    <a:pt x="10" y="0"/>
                  </a:moveTo>
                  <a:cubicBezTo>
                    <a:pt x="4" y="8"/>
                    <a:pt x="0" y="18"/>
                    <a:pt x="0" y="30"/>
                  </a:cubicBezTo>
                  <a:cubicBezTo>
                    <a:pt x="0" y="37"/>
                    <a:pt x="1" y="43"/>
                    <a:pt x="4" y="49"/>
                  </a:cubicBezTo>
                  <a:cubicBezTo>
                    <a:pt x="4" y="49"/>
                    <a:pt x="4" y="49"/>
                    <a:pt x="4" y="49"/>
                  </a:cubicBezTo>
                  <a:cubicBezTo>
                    <a:pt x="11" y="64"/>
                    <a:pt x="26" y="75"/>
                    <a:pt x="43" y="76"/>
                  </a:cubicBezTo>
                  <a:cubicBezTo>
                    <a:pt x="43" y="76"/>
                    <a:pt x="43" y="76"/>
                    <a:pt x="43" y="76"/>
                  </a:cubicBezTo>
                  <a:cubicBezTo>
                    <a:pt x="43" y="76"/>
                    <a:pt x="43" y="76"/>
                    <a:pt x="43" y="76"/>
                  </a:cubicBezTo>
                  <a:cubicBezTo>
                    <a:pt x="43" y="76"/>
                    <a:pt x="43" y="76"/>
                    <a:pt x="43" y="76"/>
                  </a:cubicBezTo>
                  <a:cubicBezTo>
                    <a:pt x="43" y="76"/>
                    <a:pt x="43" y="76"/>
                    <a:pt x="43" y="76"/>
                  </a:cubicBezTo>
                  <a:cubicBezTo>
                    <a:pt x="43" y="76"/>
                    <a:pt x="43" y="76"/>
                    <a:pt x="44" y="76"/>
                  </a:cubicBezTo>
                  <a:cubicBezTo>
                    <a:pt x="44" y="76"/>
                    <a:pt x="44" y="76"/>
                    <a:pt x="44" y="76"/>
                  </a:cubicBezTo>
                  <a:cubicBezTo>
                    <a:pt x="44" y="76"/>
                    <a:pt x="44" y="76"/>
                    <a:pt x="44" y="76"/>
                  </a:cubicBezTo>
                  <a:cubicBezTo>
                    <a:pt x="44" y="76"/>
                    <a:pt x="44" y="76"/>
                    <a:pt x="44" y="76"/>
                  </a:cubicBezTo>
                  <a:cubicBezTo>
                    <a:pt x="44" y="76"/>
                    <a:pt x="44" y="76"/>
                    <a:pt x="44" y="76"/>
                  </a:cubicBezTo>
                  <a:cubicBezTo>
                    <a:pt x="44" y="76"/>
                    <a:pt x="44" y="76"/>
                    <a:pt x="44" y="76"/>
                  </a:cubicBezTo>
                  <a:cubicBezTo>
                    <a:pt x="44" y="76"/>
                    <a:pt x="44" y="76"/>
                    <a:pt x="44" y="76"/>
                  </a:cubicBezTo>
                  <a:cubicBezTo>
                    <a:pt x="44" y="76"/>
                    <a:pt x="44" y="76"/>
                    <a:pt x="45" y="76"/>
                  </a:cubicBezTo>
                  <a:cubicBezTo>
                    <a:pt x="45" y="76"/>
                    <a:pt x="45" y="76"/>
                    <a:pt x="45" y="76"/>
                  </a:cubicBezTo>
                  <a:cubicBezTo>
                    <a:pt x="45" y="76"/>
                    <a:pt x="45" y="76"/>
                    <a:pt x="45" y="76"/>
                  </a:cubicBezTo>
                  <a:cubicBezTo>
                    <a:pt x="45" y="76"/>
                    <a:pt x="45" y="76"/>
                    <a:pt x="45" y="76"/>
                  </a:cubicBezTo>
                  <a:cubicBezTo>
                    <a:pt x="45" y="76"/>
                    <a:pt x="45" y="76"/>
                    <a:pt x="45" y="76"/>
                  </a:cubicBezTo>
                  <a:cubicBezTo>
                    <a:pt x="45" y="76"/>
                    <a:pt x="45" y="76"/>
                    <a:pt x="45" y="76"/>
                  </a:cubicBezTo>
                  <a:cubicBezTo>
                    <a:pt x="45" y="76"/>
                    <a:pt x="45" y="76"/>
                    <a:pt x="45" y="76"/>
                  </a:cubicBezTo>
                  <a:cubicBezTo>
                    <a:pt x="45" y="76"/>
                    <a:pt x="46" y="76"/>
                    <a:pt x="46" y="76"/>
                  </a:cubicBezTo>
                  <a:cubicBezTo>
                    <a:pt x="46" y="76"/>
                    <a:pt x="46" y="76"/>
                    <a:pt x="46" y="76"/>
                  </a:cubicBezTo>
                  <a:cubicBezTo>
                    <a:pt x="46" y="76"/>
                    <a:pt x="46" y="76"/>
                    <a:pt x="46" y="76"/>
                  </a:cubicBezTo>
                  <a:cubicBezTo>
                    <a:pt x="46" y="76"/>
                    <a:pt x="46" y="76"/>
                    <a:pt x="46" y="76"/>
                  </a:cubicBezTo>
                  <a:cubicBezTo>
                    <a:pt x="46" y="76"/>
                    <a:pt x="46" y="76"/>
                    <a:pt x="46" y="76"/>
                  </a:cubicBezTo>
                  <a:cubicBezTo>
                    <a:pt x="46" y="76"/>
                    <a:pt x="46" y="76"/>
                    <a:pt x="46" y="76"/>
                  </a:cubicBezTo>
                  <a:cubicBezTo>
                    <a:pt x="46" y="76"/>
                    <a:pt x="46" y="76"/>
                    <a:pt x="46" y="76"/>
                  </a:cubicBezTo>
                  <a:cubicBezTo>
                    <a:pt x="46" y="76"/>
                    <a:pt x="46"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66" y="75"/>
                    <a:pt x="80" y="64"/>
                    <a:pt x="87" y="49"/>
                  </a:cubicBezTo>
                  <a:cubicBezTo>
                    <a:pt x="81" y="47"/>
                    <a:pt x="75" y="43"/>
                    <a:pt x="70" y="38"/>
                  </a:cubicBezTo>
                  <a:cubicBezTo>
                    <a:pt x="62" y="31"/>
                    <a:pt x="58" y="20"/>
                    <a:pt x="57" y="10"/>
                  </a:cubicBezTo>
                  <a:cubicBezTo>
                    <a:pt x="53" y="11"/>
                    <a:pt x="49" y="11"/>
                    <a:pt x="46" y="11"/>
                  </a:cubicBezTo>
                  <a:cubicBezTo>
                    <a:pt x="32" y="11"/>
                    <a:pt x="20" y="7"/>
                    <a:pt x="1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6" name="Google Shape;716;p4"/>
            <p:cNvSpPr/>
            <p:nvPr/>
          </p:nvSpPr>
          <p:spPr>
            <a:xfrm>
              <a:off x="7421653" y="3062260"/>
              <a:ext cx="182888" cy="131770"/>
            </a:xfrm>
            <a:custGeom>
              <a:rect b="b" l="l" r="r" t="t"/>
              <a:pathLst>
                <a:path extrusionOk="0" h="68" w="94">
                  <a:moveTo>
                    <a:pt x="40" y="0"/>
                  </a:moveTo>
                  <a:cubicBezTo>
                    <a:pt x="31" y="13"/>
                    <a:pt x="16" y="23"/>
                    <a:pt x="0" y="26"/>
                  </a:cubicBezTo>
                  <a:cubicBezTo>
                    <a:pt x="1" y="36"/>
                    <a:pt x="5" y="47"/>
                    <a:pt x="13" y="54"/>
                  </a:cubicBezTo>
                  <a:cubicBezTo>
                    <a:pt x="18" y="59"/>
                    <a:pt x="24" y="63"/>
                    <a:pt x="30" y="65"/>
                  </a:cubicBezTo>
                  <a:cubicBezTo>
                    <a:pt x="30" y="65"/>
                    <a:pt x="30" y="65"/>
                    <a:pt x="30" y="65"/>
                  </a:cubicBezTo>
                  <a:cubicBezTo>
                    <a:pt x="35" y="67"/>
                    <a:pt x="41" y="68"/>
                    <a:pt x="46" y="68"/>
                  </a:cubicBezTo>
                  <a:cubicBezTo>
                    <a:pt x="56" y="68"/>
                    <a:pt x="66" y="65"/>
                    <a:pt x="74" y="58"/>
                  </a:cubicBezTo>
                  <a:cubicBezTo>
                    <a:pt x="76" y="57"/>
                    <a:pt x="77" y="56"/>
                    <a:pt x="78" y="54"/>
                  </a:cubicBezTo>
                  <a:cubicBezTo>
                    <a:pt x="78" y="54"/>
                    <a:pt x="78" y="54"/>
                    <a:pt x="78" y="54"/>
                  </a:cubicBezTo>
                  <a:cubicBezTo>
                    <a:pt x="78" y="54"/>
                    <a:pt x="78" y="54"/>
                    <a:pt x="78" y="54"/>
                  </a:cubicBezTo>
                  <a:cubicBezTo>
                    <a:pt x="79" y="54"/>
                    <a:pt x="79" y="54"/>
                    <a:pt x="79" y="54"/>
                  </a:cubicBezTo>
                  <a:cubicBezTo>
                    <a:pt x="79" y="54"/>
                    <a:pt x="79" y="54"/>
                    <a:pt x="79" y="54"/>
                  </a:cubicBezTo>
                  <a:cubicBezTo>
                    <a:pt x="79" y="54"/>
                    <a:pt x="79" y="54"/>
                    <a:pt x="79" y="54"/>
                  </a:cubicBezTo>
                  <a:cubicBezTo>
                    <a:pt x="79" y="54"/>
                    <a:pt x="79" y="54"/>
                    <a:pt x="79" y="54"/>
                  </a:cubicBezTo>
                  <a:cubicBezTo>
                    <a:pt x="80" y="53"/>
                    <a:pt x="81" y="52"/>
                    <a:pt x="82" y="51"/>
                  </a:cubicBezTo>
                  <a:cubicBezTo>
                    <a:pt x="82" y="51"/>
                    <a:pt x="82" y="51"/>
                    <a:pt x="82" y="51"/>
                  </a:cubicBezTo>
                  <a:cubicBezTo>
                    <a:pt x="82" y="51"/>
                    <a:pt x="82" y="51"/>
                    <a:pt x="82" y="51"/>
                  </a:cubicBezTo>
                  <a:cubicBezTo>
                    <a:pt x="82" y="51"/>
                    <a:pt x="82" y="51"/>
                    <a:pt x="82" y="51"/>
                  </a:cubicBezTo>
                  <a:cubicBezTo>
                    <a:pt x="82" y="51"/>
                    <a:pt x="82" y="51"/>
                    <a:pt x="82" y="51"/>
                  </a:cubicBezTo>
                  <a:cubicBezTo>
                    <a:pt x="82" y="51"/>
                    <a:pt x="82" y="50"/>
                    <a:pt x="82" y="50"/>
                  </a:cubicBezTo>
                  <a:cubicBezTo>
                    <a:pt x="82" y="50"/>
                    <a:pt x="82" y="50"/>
                    <a:pt x="82" y="50"/>
                  </a:cubicBezTo>
                  <a:cubicBezTo>
                    <a:pt x="82" y="50"/>
                    <a:pt x="82" y="50"/>
                    <a:pt x="82" y="50"/>
                  </a:cubicBezTo>
                  <a:cubicBezTo>
                    <a:pt x="82" y="50"/>
                    <a:pt x="82" y="50"/>
                    <a:pt x="82" y="50"/>
                  </a:cubicBezTo>
                  <a:cubicBezTo>
                    <a:pt x="92" y="37"/>
                    <a:pt x="94" y="21"/>
                    <a:pt x="89" y="6"/>
                  </a:cubicBezTo>
                  <a:cubicBezTo>
                    <a:pt x="83" y="9"/>
                    <a:pt x="77" y="11"/>
                    <a:pt x="70" y="11"/>
                  </a:cubicBezTo>
                  <a:cubicBezTo>
                    <a:pt x="58" y="11"/>
                    <a:pt x="48" y="7"/>
                    <a:pt x="4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7" name="Google Shape;717;p4"/>
            <p:cNvSpPr/>
            <p:nvPr/>
          </p:nvSpPr>
          <p:spPr>
            <a:xfrm>
              <a:off x="7500035" y="2912314"/>
              <a:ext cx="147673" cy="171529"/>
            </a:xfrm>
            <a:custGeom>
              <a:rect b="b" l="l" r="r" t="t"/>
              <a:pathLst>
                <a:path extrusionOk="0" h="88" w="76">
                  <a:moveTo>
                    <a:pt x="49" y="0"/>
                  </a:moveTo>
                  <a:cubicBezTo>
                    <a:pt x="47" y="6"/>
                    <a:pt x="43" y="12"/>
                    <a:pt x="38" y="17"/>
                  </a:cubicBezTo>
                  <a:cubicBezTo>
                    <a:pt x="31" y="25"/>
                    <a:pt x="20" y="29"/>
                    <a:pt x="10" y="30"/>
                  </a:cubicBezTo>
                  <a:cubicBezTo>
                    <a:pt x="11" y="34"/>
                    <a:pt x="11" y="38"/>
                    <a:pt x="11" y="42"/>
                  </a:cubicBezTo>
                  <a:cubicBezTo>
                    <a:pt x="11" y="55"/>
                    <a:pt x="7" y="67"/>
                    <a:pt x="0" y="77"/>
                  </a:cubicBezTo>
                  <a:cubicBezTo>
                    <a:pt x="8" y="84"/>
                    <a:pt x="18" y="88"/>
                    <a:pt x="30" y="88"/>
                  </a:cubicBezTo>
                  <a:cubicBezTo>
                    <a:pt x="37" y="88"/>
                    <a:pt x="43" y="86"/>
                    <a:pt x="49" y="83"/>
                  </a:cubicBezTo>
                  <a:cubicBezTo>
                    <a:pt x="49" y="83"/>
                    <a:pt x="49" y="83"/>
                    <a:pt x="49" y="83"/>
                  </a:cubicBezTo>
                  <a:cubicBezTo>
                    <a:pt x="64" y="76"/>
                    <a:pt x="75" y="62"/>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4"/>
                    <a:pt x="76" y="44"/>
                    <a:pt x="76" y="44"/>
                  </a:cubicBezTo>
                  <a:cubicBezTo>
                    <a:pt x="76" y="43"/>
                    <a:pt x="76" y="43"/>
                    <a:pt x="76" y="43"/>
                  </a:cubicBezTo>
                  <a:cubicBezTo>
                    <a:pt x="76" y="43"/>
                    <a:pt x="76" y="43"/>
                    <a:pt x="76" y="43"/>
                  </a:cubicBezTo>
                  <a:cubicBezTo>
                    <a:pt x="76" y="43"/>
                    <a:pt x="76" y="43"/>
                    <a:pt x="76" y="43"/>
                  </a:cubicBezTo>
                  <a:cubicBezTo>
                    <a:pt x="76" y="43"/>
                    <a:pt x="76" y="43"/>
                    <a:pt x="76" y="43"/>
                  </a:cubicBezTo>
                  <a:cubicBezTo>
                    <a:pt x="76" y="43"/>
                    <a:pt x="76" y="43"/>
                    <a:pt x="76" y="43"/>
                  </a:cubicBezTo>
                  <a:cubicBezTo>
                    <a:pt x="76" y="43"/>
                    <a:pt x="76" y="43"/>
                    <a:pt x="76" y="43"/>
                  </a:cubicBezTo>
                  <a:cubicBezTo>
                    <a:pt x="76" y="43"/>
                    <a:pt x="76" y="43"/>
                    <a:pt x="76" y="43"/>
                  </a:cubicBezTo>
                  <a:cubicBezTo>
                    <a:pt x="76" y="42"/>
                    <a:pt x="76" y="42"/>
                    <a:pt x="76" y="42"/>
                  </a:cubicBezTo>
                  <a:cubicBezTo>
                    <a:pt x="76" y="42"/>
                    <a:pt x="76" y="42"/>
                    <a:pt x="76" y="42"/>
                  </a:cubicBezTo>
                  <a:cubicBezTo>
                    <a:pt x="76" y="42"/>
                    <a:pt x="76" y="42"/>
                    <a:pt x="76" y="42"/>
                  </a:cubicBezTo>
                  <a:cubicBezTo>
                    <a:pt x="76" y="42"/>
                    <a:pt x="76" y="42"/>
                    <a:pt x="76" y="42"/>
                  </a:cubicBezTo>
                  <a:cubicBezTo>
                    <a:pt x="76" y="42"/>
                    <a:pt x="76" y="42"/>
                    <a:pt x="76" y="42"/>
                  </a:cubicBezTo>
                  <a:cubicBezTo>
                    <a:pt x="76" y="42"/>
                    <a:pt x="76" y="42"/>
                    <a:pt x="76" y="42"/>
                  </a:cubicBezTo>
                  <a:cubicBezTo>
                    <a:pt x="76" y="42"/>
                    <a:pt x="76" y="41"/>
                    <a:pt x="76" y="41"/>
                  </a:cubicBezTo>
                  <a:cubicBezTo>
                    <a:pt x="76" y="41"/>
                    <a:pt x="76" y="41"/>
                    <a:pt x="76" y="41"/>
                  </a:cubicBezTo>
                  <a:cubicBezTo>
                    <a:pt x="76" y="41"/>
                    <a:pt x="76" y="41"/>
                    <a:pt x="76" y="41"/>
                  </a:cubicBezTo>
                  <a:cubicBezTo>
                    <a:pt x="76" y="41"/>
                    <a:pt x="76" y="41"/>
                    <a:pt x="76" y="41"/>
                  </a:cubicBezTo>
                  <a:cubicBezTo>
                    <a:pt x="76" y="41"/>
                    <a:pt x="76" y="41"/>
                    <a:pt x="76" y="41"/>
                  </a:cubicBezTo>
                  <a:cubicBezTo>
                    <a:pt x="76" y="41"/>
                    <a:pt x="76" y="41"/>
                    <a:pt x="76" y="41"/>
                  </a:cubicBezTo>
                  <a:cubicBezTo>
                    <a:pt x="76" y="41"/>
                    <a:pt x="76" y="41"/>
                    <a:pt x="76" y="41"/>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39"/>
                    <a:pt x="76" y="39"/>
                    <a:pt x="76" y="39"/>
                  </a:cubicBezTo>
                  <a:cubicBezTo>
                    <a:pt x="76" y="39"/>
                    <a:pt x="76" y="39"/>
                    <a:pt x="76" y="39"/>
                  </a:cubicBezTo>
                  <a:cubicBezTo>
                    <a:pt x="76" y="39"/>
                    <a:pt x="76" y="39"/>
                    <a:pt x="76" y="39"/>
                  </a:cubicBezTo>
                  <a:cubicBezTo>
                    <a:pt x="76" y="39"/>
                    <a:pt x="76" y="39"/>
                    <a:pt x="76" y="39"/>
                  </a:cubicBezTo>
                  <a:cubicBezTo>
                    <a:pt x="76" y="39"/>
                    <a:pt x="76" y="39"/>
                    <a:pt x="76" y="39"/>
                  </a:cubicBezTo>
                  <a:cubicBezTo>
                    <a:pt x="75" y="22"/>
                    <a:pt x="64" y="7"/>
                    <a:pt x="49"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8" name="Google Shape;718;p4"/>
            <p:cNvSpPr/>
            <p:nvPr/>
          </p:nvSpPr>
          <p:spPr>
            <a:xfrm>
              <a:off x="7421653" y="2791904"/>
              <a:ext cx="185160" cy="179480"/>
            </a:xfrm>
            <a:custGeom>
              <a:rect b="b" l="l" r="r" t="t"/>
              <a:pathLst>
                <a:path extrusionOk="0" h="92" w="95">
                  <a:moveTo>
                    <a:pt x="46" y="0"/>
                  </a:moveTo>
                  <a:cubicBezTo>
                    <a:pt x="41" y="0"/>
                    <a:pt x="35" y="1"/>
                    <a:pt x="30" y="3"/>
                  </a:cubicBezTo>
                  <a:cubicBezTo>
                    <a:pt x="30" y="3"/>
                    <a:pt x="30" y="3"/>
                    <a:pt x="30" y="3"/>
                  </a:cubicBezTo>
                  <a:cubicBezTo>
                    <a:pt x="24" y="5"/>
                    <a:pt x="18" y="9"/>
                    <a:pt x="13" y="14"/>
                  </a:cubicBezTo>
                  <a:cubicBezTo>
                    <a:pt x="5" y="22"/>
                    <a:pt x="1" y="32"/>
                    <a:pt x="0" y="42"/>
                  </a:cubicBezTo>
                  <a:cubicBezTo>
                    <a:pt x="25" y="47"/>
                    <a:pt x="45" y="67"/>
                    <a:pt x="50" y="92"/>
                  </a:cubicBezTo>
                  <a:cubicBezTo>
                    <a:pt x="60" y="91"/>
                    <a:pt x="71" y="87"/>
                    <a:pt x="78" y="79"/>
                  </a:cubicBezTo>
                  <a:cubicBezTo>
                    <a:pt x="83" y="74"/>
                    <a:pt x="87" y="68"/>
                    <a:pt x="89" y="62"/>
                  </a:cubicBezTo>
                  <a:cubicBezTo>
                    <a:pt x="89" y="62"/>
                    <a:pt x="89" y="62"/>
                    <a:pt x="89" y="62"/>
                  </a:cubicBezTo>
                  <a:cubicBezTo>
                    <a:pt x="95" y="47"/>
                    <a:pt x="92" y="30"/>
                    <a:pt x="81" y="17"/>
                  </a:cubicBezTo>
                  <a:cubicBezTo>
                    <a:pt x="81" y="17"/>
                    <a:pt x="81" y="17"/>
                    <a:pt x="81" y="17"/>
                  </a:cubicBezTo>
                  <a:cubicBezTo>
                    <a:pt x="81" y="17"/>
                    <a:pt x="81" y="17"/>
                    <a:pt x="81" y="17"/>
                  </a:cubicBezTo>
                  <a:cubicBezTo>
                    <a:pt x="81" y="17"/>
                    <a:pt x="81" y="17"/>
                    <a:pt x="81" y="17"/>
                  </a:cubicBezTo>
                  <a:cubicBezTo>
                    <a:pt x="81" y="17"/>
                    <a:pt x="81" y="17"/>
                    <a:pt x="81" y="17"/>
                  </a:cubicBezTo>
                  <a:cubicBezTo>
                    <a:pt x="81" y="17"/>
                    <a:pt x="81" y="17"/>
                    <a:pt x="81" y="16"/>
                  </a:cubicBezTo>
                  <a:cubicBezTo>
                    <a:pt x="81" y="16"/>
                    <a:pt x="81" y="16"/>
                    <a:pt x="81" y="16"/>
                  </a:cubicBezTo>
                  <a:cubicBezTo>
                    <a:pt x="81" y="16"/>
                    <a:pt x="81" y="16"/>
                    <a:pt x="81" y="16"/>
                  </a:cubicBezTo>
                  <a:cubicBezTo>
                    <a:pt x="81" y="16"/>
                    <a:pt x="81" y="16"/>
                    <a:pt x="81" y="16"/>
                  </a:cubicBezTo>
                  <a:cubicBezTo>
                    <a:pt x="81" y="16"/>
                    <a:pt x="81"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5"/>
                    <a:pt x="80" y="15"/>
                    <a:pt x="80" y="15"/>
                  </a:cubicBezTo>
                  <a:cubicBezTo>
                    <a:pt x="80" y="15"/>
                    <a:pt x="80" y="15"/>
                    <a:pt x="80" y="15"/>
                  </a:cubicBezTo>
                  <a:cubicBezTo>
                    <a:pt x="80" y="15"/>
                    <a:pt x="80" y="15"/>
                    <a:pt x="80" y="15"/>
                  </a:cubicBezTo>
                  <a:cubicBezTo>
                    <a:pt x="80" y="15"/>
                    <a:pt x="80" y="15"/>
                    <a:pt x="80" y="15"/>
                  </a:cubicBezTo>
                  <a:cubicBezTo>
                    <a:pt x="80" y="15"/>
                    <a:pt x="79" y="15"/>
                    <a:pt x="79" y="15"/>
                  </a:cubicBezTo>
                  <a:cubicBezTo>
                    <a:pt x="79" y="15"/>
                    <a:pt x="79" y="15"/>
                    <a:pt x="79" y="15"/>
                  </a:cubicBezTo>
                  <a:cubicBezTo>
                    <a:pt x="79" y="15"/>
                    <a:pt x="79" y="15"/>
                    <a:pt x="79" y="14"/>
                  </a:cubicBezTo>
                  <a:cubicBezTo>
                    <a:pt x="79" y="14"/>
                    <a:pt x="79" y="14"/>
                    <a:pt x="79" y="14"/>
                  </a:cubicBezTo>
                  <a:cubicBezTo>
                    <a:pt x="79" y="14"/>
                    <a:pt x="79" y="14"/>
                    <a:pt x="79" y="14"/>
                  </a:cubicBezTo>
                  <a:cubicBezTo>
                    <a:pt x="79" y="14"/>
                    <a:pt x="79" y="14"/>
                    <a:pt x="79" y="14"/>
                  </a:cubicBezTo>
                  <a:cubicBezTo>
                    <a:pt x="79" y="14"/>
                    <a:pt x="79" y="14"/>
                    <a:pt x="79" y="14"/>
                  </a:cubicBezTo>
                  <a:cubicBezTo>
                    <a:pt x="79" y="14"/>
                    <a:pt x="79" y="14"/>
                    <a:pt x="79" y="14"/>
                  </a:cubicBezTo>
                  <a:cubicBezTo>
                    <a:pt x="79" y="14"/>
                    <a:pt x="79" y="14"/>
                    <a:pt x="78" y="14"/>
                  </a:cubicBezTo>
                  <a:cubicBezTo>
                    <a:pt x="78" y="13"/>
                    <a:pt x="77" y="12"/>
                    <a:pt x="76" y="11"/>
                  </a:cubicBezTo>
                  <a:cubicBezTo>
                    <a:pt x="67" y="4"/>
                    <a:pt x="56" y="0"/>
                    <a:pt x="46"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9" name="Google Shape;719;p4"/>
            <p:cNvSpPr/>
            <p:nvPr/>
          </p:nvSpPr>
          <p:spPr>
            <a:xfrm>
              <a:off x="7278524" y="2871420"/>
              <a:ext cx="243093" cy="243093"/>
            </a:xfrm>
            <a:custGeom>
              <a:rect b="b" l="l" r="r" t="t"/>
              <a:pathLst>
                <a:path extrusionOk="0" h="125" w="125">
                  <a:moveTo>
                    <a:pt x="63" y="0"/>
                  </a:moveTo>
                  <a:cubicBezTo>
                    <a:pt x="59" y="0"/>
                    <a:pt x="55" y="1"/>
                    <a:pt x="51" y="1"/>
                  </a:cubicBezTo>
                  <a:cubicBezTo>
                    <a:pt x="40" y="3"/>
                    <a:pt x="29" y="9"/>
                    <a:pt x="21" y="16"/>
                  </a:cubicBezTo>
                  <a:cubicBezTo>
                    <a:pt x="18" y="21"/>
                    <a:pt x="14" y="25"/>
                    <a:pt x="10" y="29"/>
                  </a:cubicBezTo>
                  <a:cubicBezTo>
                    <a:pt x="6" y="35"/>
                    <a:pt x="3" y="42"/>
                    <a:pt x="2" y="50"/>
                  </a:cubicBezTo>
                  <a:cubicBezTo>
                    <a:pt x="2" y="55"/>
                    <a:pt x="2" y="61"/>
                    <a:pt x="0" y="66"/>
                  </a:cubicBezTo>
                  <a:cubicBezTo>
                    <a:pt x="0" y="69"/>
                    <a:pt x="1" y="71"/>
                    <a:pt x="1" y="74"/>
                  </a:cubicBezTo>
                  <a:cubicBezTo>
                    <a:pt x="4" y="90"/>
                    <a:pt x="14" y="105"/>
                    <a:pt x="27" y="114"/>
                  </a:cubicBezTo>
                  <a:cubicBezTo>
                    <a:pt x="37" y="121"/>
                    <a:pt x="49" y="125"/>
                    <a:pt x="63" y="125"/>
                  </a:cubicBezTo>
                  <a:cubicBezTo>
                    <a:pt x="66" y="125"/>
                    <a:pt x="70" y="125"/>
                    <a:pt x="74" y="124"/>
                  </a:cubicBezTo>
                  <a:cubicBezTo>
                    <a:pt x="90" y="121"/>
                    <a:pt x="105" y="111"/>
                    <a:pt x="114" y="98"/>
                  </a:cubicBezTo>
                  <a:cubicBezTo>
                    <a:pt x="121" y="88"/>
                    <a:pt x="125" y="76"/>
                    <a:pt x="125" y="63"/>
                  </a:cubicBezTo>
                  <a:cubicBezTo>
                    <a:pt x="125" y="59"/>
                    <a:pt x="125" y="55"/>
                    <a:pt x="124" y="51"/>
                  </a:cubicBezTo>
                  <a:cubicBezTo>
                    <a:pt x="119" y="26"/>
                    <a:pt x="99" y="6"/>
                    <a:pt x="74" y="1"/>
                  </a:cubicBezTo>
                  <a:cubicBezTo>
                    <a:pt x="70" y="1"/>
                    <a:pt x="66" y="0"/>
                    <a:pt x="63"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0" name="Google Shape;720;p4"/>
            <p:cNvSpPr/>
            <p:nvPr/>
          </p:nvSpPr>
          <p:spPr>
            <a:xfrm>
              <a:off x="7054742" y="2986151"/>
              <a:ext cx="89740" cy="146537"/>
            </a:xfrm>
            <a:custGeom>
              <a:rect b="b" l="l" r="r" t="t"/>
              <a:pathLst>
                <a:path extrusionOk="0" h="75" w="46">
                  <a:moveTo>
                    <a:pt x="11" y="0"/>
                  </a:moveTo>
                  <a:cubicBezTo>
                    <a:pt x="8" y="0"/>
                    <a:pt x="4" y="1"/>
                    <a:pt x="0" y="1"/>
                  </a:cubicBezTo>
                  <a:cubicBezTo>
                    <a:pt x="0" y="75"/>
                    <a:pt x="0" y="75"/>
                    <a:pt x="0" y="75"/>
                  </a:cubicBezTo>
                  <a:cubicBezTo>
                    <a:pt x="20" y="74"/>
                    <a:pt x="38" y="62"/>
                    <a:pt x="46" y="45"/>
                  </a:cubicBezTo>
                  <a:cubicBezTo>
                    <a:pt x="39" y="42"/>
                    <a:pt x="32" y="38"/>
                    <a:pt x="27" y="32"/>
                  </a:cubicBezTo>
                  <a:cubicBezTo>
                    <a:pt x="18" y="23"/>
                    <a:pt x="12" y="12"/>
                    <a:pt x="11"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1" name="Google Shape;721;p4"/>
            <p:cNvSpPr/>
            <p:nvPr/>
          </p:nvSpPr>
          <p:spPr>
            <a:xfrm>
              <a:off x="7076325" y="2928218"/>
              <a:ext cx="205607" cy="151082"/>
            </a:xfrm>
            <a:custGeom>
              <a:rect b="b" l="l" r="r" t="t"/>
              <a:pathLst>
                <a:path extrusionOk="0" h="78" w="106">
                  <a:moveTo>
                    <a:pt x="46" y="0"/>
                  </a:moveTo>
                  <a:cubicBezTo>
                    <a:pt x="36" y="15"/>
                    <a:pt x="19" y="26"/>
                    <a:pt x="0" y="30"/>
                  </a:cubicBezTo>
                  <a:cubicBezTo>
                    <a:pt x="1" y="42"/>
                    <a:pt x="7" y="53"/>
                    <a:pt x="16" y="62"/>
                  </a:cubicBezTo>
                  <a:cubicBezTo>
                    <a:pt x="21" y="68"/>
                    <a:pt x="28" y="72"/>
                    <a:pt x="35" y="75"/>
                  </a:cubicBezTo>
                  <a:cubicBezTo>
                    <a:pt x="37" y="75"/>
                    <a:pt x="38" y="76"/>
                    <a:pt x="40" y="76"/>
                  </a:cubicBezTo>
                  <a:cubicBezTo>
                    <a:pt x="40" y="76"/>
                    <a:pt x="40" y="76"/>
                    <a:pt x="40" y="76"/>
                  </a:cubicBezTo>
                  <a:cubicBezTo>
                    <a:pt x="40" y="76"/>
                    <a:pt x="40" y="76"/>
                    <a:pt x="40" y="76"/>
                  </a:cubicBezTo>
                  <a:cubicBezTo>
                    <a:pt x="44" y="77"/>
                    <a:pt x="48" y="78"/>
                    <a:pt x="53" y="78"/>
                  </a:cubicBezTo>
                  <a:cubicBezTo>
                    <a:pt x="57" y="78"/>
                    <a:pt x="62" y="77"/>
                    <a:pt x="66" y="76"/>
                  </a:cubicBezTo>
                  <a:cubicBezTo>
                    <a:pt x="66" y="76"/>
                    <a:pt x="66" y="76"/>
                    <a:pt x="66" y="76"/>
                  </a:cubicBezTo>
                  <a:cubicBezTo>
                    <a:pt x="75" y="74"/>
                    <a:pt x="83" y="69"/>
                    <a:pt x="90" y="62"/>
                  </a:cubicBezTo>
                  <a:cubicBezTo>
                    <a:pt x="95" y="57"/>
                    <a:pt x="99" y="51"/>
                    <a:pt x="102" y="45"/>
                  </a:cubicBezTo>
                  <a:cubicBezTo>
                    <a:pt x="103" y="43"/>
                    <a:pt x="104" y="40"/>
                    <a:pt x="104" y="37"/>
                  </a:cubicBezTo>
                  <a:cubicBezTo>
                    <a:pt x="106" y="32"/>
                    <a:pt x="106" y="26"/>
                    <a:pt x="106" y="21"/>
                  </a:cubicBezTo>
                  <a:cubicBezTo>
                    <a:pt x="105" y="16"/>
                    <a:pt x="104" y="12"/>
                    <a:pt x="103" y="7"/>
                  </a:cubicBezTo>
                  <a:cubicBezTo>
                    <a:pt x="96" y="10"/>
                    <a:pt x="88" y="12"/>
                    <a:pt x="80" y="12"/>
                  </a:cubicBezTo>
                  <a:cubicBezTo>
                    <a:pt x="67" y="12"/>
                    <a:pt x="55" y="8"/>
                    <a:pt x="46"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2" name="Google Shape;722;p4"/>
            <p:cNvSpPr/>
            <p:nvPr/>
          </p:nvSpPr>
          <p:spPr>
            <a:xfrm>
              <a:off x="7166065" y="2756689"/>
              <a:ext cx="168120" cy="195383"/>
            </a:xfrm>
            <a:custGeom>
              <a:rect b="b" l="l" r="r" t="t"/>
              <a:pathLst>
                <a:path extrusionOk="0" h="100" w="87">
                  <a:moveTo>
                    <a:pt x="57" y="0"/>
                  </a:moveTo>
                  <a:cubicBezTo>
                    <a:pt x="54" y="7"/>
                    <a:pt x="50" y="14"/>
                    <a:pt x="44" y="19"/>
                  </a:cubicBezTo>
                  <a:cubicBezTo>
                    <a:pt x="35" y="29"/>
                    <a:pt x="24" y="34"/>
                    <a:pt x="12" y="35"/>
                  </a:cubicBezTo>
                  <a:cubicBezTo>
                    <a:pt x="13" y="39"/>
                    <a:pt x="13" y="43"/>
                    <a:pt x="13" y="48"/>
                  </a:cubicBezTo>
                  <a:cubicBezTo>
                    <a:pt x="13" y="63"/>
                    <a:pt x="8" y="77"/>
                    <a:pt x="0" y="88"/>
                  </a:cubicBezTo>
                  <a:cubicBezTo>
                    <a:pt x="9" y="96"/>
                    <a:pt x="21" y="100"/>
                    <a:pt x="34" y="100"/>
                  </a:cubicBezTo>
                  <a:cubicBezTo>
                    <a:pt x="42" y="100"/>
                    <a:pt x="50" y="98"/>
                    <a:pt x="57" y="95"/>
                  </a:cubicBezTo>
                  <a:cubicBezTo>
                    <a:pt x="61" y="93"/>
                    <a:pt x="65" y="91"/>
                    <a:pt x="68" y="88"/>
                  </a:cubicBezTo>
                  <a:cubicBezTo>
                    <a:pt x="72" y="84"/>
                    <a:pt x="76" y="80"/>
                    <a:pt x="79" y="75"/>
                  </a:cubicBezTo>
                  <a:cubicBezTo>
                    <a:pt x="84" y="67"/>
                    <a:pt x="87" y="58"/>
                    <a:pt x="87" y="48"/>
                  </a:cubicBezTo>
                  <a:cubicBezTo>
                    <a:pt x="87" y="38"/>
                    <a:pt x="84" y="29"/>
                    <a:pt x="80" y="21"/>
                  </a:cubicBezTo>
                  <a:cubicBezTo>
                    <a:pt x="80" y="21"/>
                    <a:pt x="80" y="21"/>
                    <a:pt x="79" y="20"/>
                  </a:cubicBezTo>
                  <a:cubicBezTo>
                    <a:pt x="79" y="20"/>
                    <a:pt x="79" y="20"/>
                    <a:pt x="79" y="20"/>
                  </a:cubicBezTo>
                  <a:cubicBezTo>
                    <a:pt x="74" y="12"/>
                    <a:pt x="66" y="4"/>
                    <a:pt x="57"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3" name="Google Shape;723;p4"/>
            <p:cNvSpPr/>
            <p:nvPr/>
          </p:nvSpPr>
          <p:spPr>
            <a:xfrm>
              <a:off x="7076325" y="2619240"/>
              <a:ext cx="211287" cy="205607"/>
            </a:xfrm>
            <a:custGeom>
              <a:rect b="b" l="l" r="r" t="t"/>
              <a:pathLst>
                <a:path extrusionOk="0" h="106" w="109">
                  <a:moveTo>
                    <a:pt x="53" y="0"/>
                  </a:moveTo>
                  <a:cubicBezTo>
                    <a:pt x="47" y="0"/>
                    <a:pt x="41" y="1"/>
                    <a:pt x="35" y="3"/>
                  </a:cubicBezTo>
                  <a:cubicBezTo>
                    <a:pt x="35" y="3"/>
                    <a:pt x="35" y="3"/>
                    <a:pt x="35" y="3"/>
                  </a:cubicBezTo>
                  <a:cubicBezTo>
                    <a:pt x="28" y="6"/>
                    <a:pt x="21" y="10"/>
                    <a:pt x="16" y="16"/>
                  </a:cubicBezTo>
                  <a:cubicBezTo>
                    <a:pt x="7" y="25"/>
                    <a:pt x="1" y="36"/>
                    <a:pt x="0" y="48"/>
                  </a:cubicBezTo>
                  <a:cubicBezTo>
                    <a:pt x="30" y="54"/>
                    <a:pt x="52" y="77"/>
                    <a:pt x="58" y="106"/>
                  </a:cubicBezTo>
                  <a:cubicBezTo>
                    <a:pt x="70" y="105"/>
                    <a:pt x="81" y="100"/>
                    <a:pt x="90" y="90"/>
                  </a:cubicBezTo>
                  <a:cubicBezTo>
                    <a:pt x="96" y="85"/>
                    <a:pt x="100" y="78"/>
                    <a:pt x="103" y="71"/>
                  </a:cubicBezTo>
                  <a:cubicBezTo>
                    <a:pt x="103" y="71"/>
                    <a:pt x="103" y="71"/>
                    <a:pt x="103" y="71"/>
                  </a:cubicBezTo>
                  <a:cubicBezTo>
                    <a:pt x="109" y="53"/>
                    <a:pt x="105" y="32"/>
                    <a:pt x="92" y="17"/>
                  </a:cubicBezTo>
                  <a:cubicBezTo>
                    <a:pt x="92" y="17"/>
                    <a:pt x="92" y="17"/>
                    <a:pt x="92" y="17"/>
                  </a:cubicBezTo>
                  <a:cubicBezTo>
                    <a:pt x="92" y="17"/>
                    <a:pt x="92" y="17"/>
                    <a:pt x="92" y="17"/>
                  </a:cubicBezTo>
                  <a:cubicBezTo>
                    <a:pt x="92" y="17"/>
                    <a:pt x="92" y="17"/>
                    <a:pt x="92" y="17"/>
                  </a:cubicBezTo>
                  <a:cubicBezTo>
                    <a:pt x="92" y="17"/>
                    <a:pt x="91" y="17"/>
                    <a:pt x="91" y="17"/>
                  </a:cubicBezTo>
                  <a:cubicBezTo>
                    <a:pt x="91" y="17"/>
                    <a:pt x="91" y="17"/>
                    <a:pt x="91" y="17"/>
                  </a:cubicBezTo>
                  <a:cubicBezTo>
                    <a:pt x="91" y="17"/>
                    <a:pt x="91" y="17"/>
                    <a:pt x="91" y="17"/>
                  </a:cubicBezTo>
                  <a:cubicBezTo>
                    <a:pt x="91" y="17"/>
                    <a:pt x="91" y="17"/>
                    <a:pt x="91" y="17"/>
                  </a:cubicBezTo>
                  <a:cubicBezTo>
                    <a:pt x="91" y="17"/>
                    <a:pt x="91" y="17"/>
                    <a:pt x="91" y="16"/>
                  </a:cubicBezTo>
                  <a:cubicBezTo>
                    <a:pt x="91" y="16"/>
                    <a:pt x="91" y="16"/>
                    <a:pt x="91" y="16"/>
                  </a:cubicBezTo>
                  <a:cubicBezTo>
                    <a:pt x="91" y="16"/>
                    <a:pt x="91" y="16"/>
                    <a:pt x="91" y="16"/>
                  </a:cubicBezTo>
                  <a:cubicBezTo>
                    <a:pt x="91" y="16"/>
                    <a:pt x="91" y="16"/>
                    <a:pt x="91" y="16"/>
                  </a:cubicBezTo>
                  <a:cubicBezTo>
                    <a:pt x="91" y="16"/>
                    <a:pt x="91" y="16"/>
                    <a:pt x="90" y="16"/>
                  </a:cubicBezTo>
                  <a:cubicBezTo>
                    <a:pt x="90" y="16"/>
                    <a:pt x="90" y="16"/>
                    <a:pt x="90" y="16"/>
                  </a:cubicBezTo>
                  <a:cubicBezTo>
                    <a:pt x="90" y="16"/>
                    <a:pt x="90" y="16"/>
                    <a:pt x="90" y="16"/>
                  </a:cubicBezTo>
                  <a:cubicBezTo>
                    <a:pt x="80" y="5"/>
                    <a:pt x="67" y="0"/>
                    <a:pt x="53"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4" name="Google Shape;724;p4"/>
            <p:cNvSpPr/>
            <p:nvPr/>
          </p:nvSpPr>
          <p:spPr>
            <a:xfrm>
              <a:off x="7054742" y="2710115"/>
              <a:ext cx="136314" cy="278308"/>
            </a:xfrm>
            <a:custGeom>
              <a:rect b="b" l="l" r="r" t="t"/>
              <a:pathLst>
                <a:path extrusionOk="0" h="143" w="70">
                  <a:moveTo>
                    <a:pt x="0" y="0"/>
                  </a:moveTo>
                  <a:cubicBezTo>
                    <a:pt x="0" y="143"/>
                    <a:pt x="0" y="143"/>
                    <a:pt x="0" y="143"/>
                  </a:cubicBezTo>
                  <a:cubicBezTo>
                    <a:pt x="4" y="143"/>
                    <a:pt x="8" y="142"/>
                    <a:pt x="11" y="142"/>
                  </a:cubicBezTo>
                  <a:cubicBezTo>
                    <a:pt x="30" y="138"/>
                    <a:pt x="47" y="127"/>
                    <a:pt x="57" y="112"/>
                  </a:cubicBezTo>
                  <a:cubicBezTo>
                    <a:pt x="65" y="101"/>
                    <a:pt x="70" y="87"/>
                    <a:pt x="70" y="72"/>
                  </a:cubicBezTo>
                  <a:cubicBezTo>
                    <a:pt x="70" y="67"/>
                    <a:pt x="70" y="63"/>
                    <a:pt x="69" y="59"/>
                  </a:cubicBezTo>
                  <a:cubicBezTo>
                    <a:pt x="63" y="30"/>
                    <a:pt x="41" y="7"/>
                    <a:pt x="11" y="1"/>
                  </a:cubicBezTo>
                  <a:cubicBezTo>
                    <a:pt x="8" y="1"/>
                    <a:pt x="4" y="0"/>
                    <a:pt x="0" y="0"/>
                  </a:cubicBezTo>
                </a:path>
              </a:pathLst>
            </a:custGeom>
            <a:solidFill>
              <a:srgbClr val="96C2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5" name="Google Shape;725;p4"/>
            <p:cNvSpPr/>
            <p:nvPr/>
          </p:nvSpPr>
          <p:spPr>
            <a:xfrm>
              <a:off x="4818058" y="1644595"/>
              <a:ext cx="206742" cy="100986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6" name="Google Shape;726;p4"/>
            <p:cNvSpPr/>
            <p:nvPr/>
          </p:nvSpPr>
          <p:spPr>
            <a:xfrm>
              <a:off x="4818058" y="1644595"/>
              <a:ext cx="206742" cy="10098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7" name="Google Shape;727;p4"/>
            <p:cNvSpPr/>
            <p:nvPr/>
          </p:nvSpPr>
          <p:spPr>
            <a:xfrm>
              <a:off x="4509078" y="2069440"/>
              <a:ext cx="824699" cy="741775"/>
            </a:xfrm>
            <a:custGeom>
              <a:rect b="b" l="l" r="r" t="t"/>
              <a:pathLst>
                <a:path extrusionOk="0" h="382" w="424">
                  <a:moveTo>
                    <a:pt x="86" y="382"/>
                  </a:moveTo>
                  <a:cubicBezTo>
                    <a:pt x="338" y="382"/>
                    <a:pt x="338" y="382"/>
                    <a:pt x="338" y="382"/>
                  </a:cubicBezTo>
                  <a:cubicBezTo>
                    <a:pt x="390" y="344"/>
                    <a:pt x="424" y="282"/>
                    <a:pt x="424" y="212"/>
                  </a:cubicBezTo>
                  <a:cubicBezTo>
                    <a:pt x="424" y="95"/>
                    <a:pt x="329" y="0"/>
                    <a:pt x="212" y="0"/>
                  </a:cubicBezTo>
                  <a:cubicBezTo>
                    <a:pt x="95" y="0"/>
                    <a:pt x="0" y="95"/>
                    <a:pt x="0" y="212"/>
                  </a:cubicBezTo>
                  <a:cubicBezTo>
                    <a:pt x="0" y="282"/>
                    <a:pt x="34" y="344"/>
                    <a:pt x="86" y="382"/>
                  </a:cubicBezTo>
                </a:path>
              </a:pathLst>
            </a:cu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4"/>
            <p:cNvSpPr/>
            <p:nvPr/>
          </p:nvSpPr>
          <p:spPr>
            <a:xfrm>
              <a:off x="4554517" y="2288678"/>
              <a:ext cx="732688" cy="481643"/>
            </a:xfrm>
            <a:custGeom>
              <a:rect b="b" l="l" r="r" t="t"/>
              <a:pathLst>
                <a:path extrusionOk="0" h="248" w="377">
                  <a:moveTo>
                    <a:pt x="27" y="0"/>
                  </a:moveTo>
                  <a:cubicBezTo>
                    <a:pt x="10" y="28"/>
                    <a:pt x="0" y="61"/>
                    <a:pt x="0" y="96"/>
                  </a:cubicBezTo>
                  <a:cubicBezTo>
                    <a:pt x="0" y="159"/>
                    <a:pt x="30" y="214"/>
                    <a:pt x="77" y="248"/>
                  </a:cubicBezTo>
                  <a:cubicBezTo>
                    <a:pt x="301" y="248"/>
                    <a:pt x="301" y="248"/>
                    <a:pt x="301" y="248"/>
                  </a:cubicBezTo>
                  <a:cubicBezTo>
                    <a:pt x="347" y="214"/>
                    <a:pt x="377" y="159"/>
                    <a:pt x="377" y="96"/>
                  </a:cubicBezTo>
                  <a:cubicBezTo>
                    <a:pt x="377" y="61"/>
                    <a:pt x="368" y="28"/>
                    <a:pt x="351" y="0"/>
                  </a:cubicBezTo>
                  <a:cubicBezTo>
                    <a:pt x="27" y="0"/>
                    <a:pt x="27" y="0"/>
                    <a:pt x="27" y="0"/>
                  </a:cubicBezTo>
                </a:path>
              </a:pathLst>
            </a:custGeom>
            <a:solidFill>
              <a:srgbClr val="DCE7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9" name="Google Shape;729;p4"/>
            <p:cNvSpPr/>
            <p:nvPr/>
          </p:nvSpPr>
          <p:spPr>
            <a:xfrm>
              <a:off x="4855543" y="1527592"/>
              <a:ext cx="131770" cy="117003"/>
            </a:xfrm>
            <a:custGeom>
              <a:rect b="b" l="l" r="r" t="t"/>
              <a:pathLst>
                <a:path extrusionOk="0" h="60" w="68">
                  <a:moveTo>
                    <a:pt x="68" y="60"/>
                  </a:moveTo>
                  <a:cubicBezTo>
                    <a:pt x="0" y="60"/>
                    <a:pt x="0" y="60"/>
                    <a:pt x="0" y="60"/>
                  </a:cubicBezTo>
                  <a:cubicBezTo>
                    <a:pt x="0" y="18"/>
                    <a:pt x="0" y="18"/>
                    <a:pt x="0" y="18"/>
                  </a:cubicBezTo>
                  <a:cubicBezTo>
                    <a:pt x="0" y="8"/>
                    <a:pt x="8" y="0"/>
                    <a:pt x="18" y="0"/>
                  </a:cubicBezTo>
                  <a:cubicBezTo>
                    <a:pt x="50" y="0"/>
                    <a:pt x="50" y="0"/>
                    <a:pt x="50" y="0"/>
                  </a:cubicBezTo>
                  <a:cubicBezTo>
                    <a:pt x="60" y="0"/>
                    <a:pt x="68" y="8"/>
                    <a:pt x="68" y="18"/>
                  </a:cubicBezTo>
                  <a:cubicBezTo>
                    <a:pt x="68" y="60"/>
                    <a:pt x="68" y="60"/>
                    <a:pt x="68" y="60"/>
                  </a:cubicBezTo>
                </a:path>
              </a:pathLst>
            </a:custGeom>
            <a:solidFill>
              <a:srgbClr val="FFCA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0" name="Google Shape;730;p4"/>
            <p:cNvSpPr/>
            <p:nvPr/>
          </p:nvSpPr>
          <p:spPr>
            <a:xfrm>
              <a:off x="4952099" y="1558263"/>
              <a:ext cx="67021" cy="86332"/>
            </a:xfrm>
            <a:custGeom>
              <a:rect b="b" l="l" r="r" t="t"/>
              <a:pathLst>
                <a:path extrusionOk="0" h="44" w="34">
                  <a:moveTo>
                    <a:pt x="18" y="0"/>
                  </a:moveTo>
                  <a:cubicBezTo>
                    <a:pt x="18" y="1"/>
                    <a:pt x="18" y="1"/>
                    <a:pt x="18" y="2"/>
                  </a:cubicBezTo>
                  <a:cubicBezTo>
                    <a:pt x="18" y="44"/>
                    <a:pt x="18" y="44"/>
                    <a:pt x="18" y="44"/>
                  </a:cubicBezTo>
                  <a:cubicBezTo>
                    <a:pt x="0" y="44"/>
                    <a:pt x="0" y="44"/>
                    <a:pt x="0" y="44"/>
                  </a:cubicBezTo>
                  <a:cubicBezTo>
                    <a:pt x="34" y="44"/>
                    <a:pt x="34" y="44"/>
                    <a:pt x="34" y="44"/>
                  </a:cubicBezTo>
                  <a:cubicBezTo>
                    <a:pt x="18" y="44"/>
                    <a:pt x="18" y="44"/>
                    <a:pt x="18" y="44"/>
                  </a:cubicBezTo>
                  <a:cubicBezTo>
                    <a:pt x="18" y="2"/>
                    <a:pt x="18" y="2"/>
                    <a:pt x="18" y="2"/>
                  </a:cubicBezTo>
                  <a:cubicBezTo>
                    <a:pt x="18" y="1"/>
                    <a:pt x="18" y="1"/>
                    <a:pt x="18" y="0"/>
                  </a:cubicBezTo>
                  <a:cubicBezTo>
                    <a:pt x="18" y="0"/>
                    <a:pt x="18" y="0"/>
                    <a:pt x="18" y="0"/>
                  </a:cubicBezTo>
                </a:path>
              </a:pathLst>
            </a:custGeom>
            <a:solidFill>
              <a:srgbClr val="A6B7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1" name="Google Shape;731;p4"/>
            <p:cNvSpPr/>
            <p:nvPr/>
          </p:nvSpPr>
          <p:spPr>
            <a:xfrm>
              <a:off x="5329235" y="2428400"/>
              <a:ext cx="4543" cy="51117"/>
            </a:xfrm>
            <a:custGeom>
              <a:rect b="b" l="l" r="r" t="t"/>
              <a:pathLst>
                <a:path extrusionOk="0" h="26" w="2">
                  <a:moveTo>
                    <a:pt x="2" y="26"/>
                  </a:moveTo>
                  <a:cubicBezTo>
                    <a:pt x="2" y="26"/>
                    <a:pt x="2" y="26"/>
                    <a:pt x="2" y="26"/>
                  </a:cubicBezTo>
                  <a:cubicBezTo>
                    <a:pt x="2" y="26"/>
                    <a:pt x="2" y="26"/>
                    <a:pt x="2" y="26"/>
                  </a:cubicBezTo>
                  <a:moveTo>
                    <a:pt x="2" y="25"/>
                  </a:moveTo>
                  <a:cubicBezTo>
                    <a:pt x="2" y="25"/>
                    <a:pt x="2" y="26"/>
                    <a:pt x="2" y="26"/>
                  </a:cubicBezTo>
                  <a:cubicBezTo>
                    <a:pt x="2" y="26"/>
                    <a:pt x="2" y="25"/>
                    <a:pt x="2" y="25"/>
                  </a:cubicBezTo>
                  <a:moveTo>
                    <a:pt x="2" y="25"/>
                  </a:moveTo>
                  <a:cubicBezTo>
                    <a:pt x="2" y="25"/>
                    <a:pt x="2" y="25"/>
                    <a:pt x="2" y="25"/>
                  </a:cubicBezTo>
                  <a:cubicBezTo>
                    <a:pt x="2" y="25"/>
                    <a:pt x="2" y="25"/>
                    <a:pt x="2" y="25"/>
                  </a:cubicBezTo>
                  <a:moveTo>
                    <a:pt x="2" y="24"/>
                  </a:moveTo>
                  <a:cubicBezTo>
                    <a:pt x="2" y="24"/>
                    <a:pt x="2" y="24"/>
                    <a:pt x="2" y="24"/>
                  </a:cubicBezTo>
                  <a:cubicBezTo>
                    <a:pt x="2" y="24"/>
                    <a:pt x="2" y="24"/>
                    <a:pt x="2" y="24"/>
                  </a:cubicBezTo>
                  <a:moveTo>
                    <a:pt x="2" y="24"/>
                  </a:moveTo>
                  <a:cubicBezTo>
                    <a:pt x="2" y="24"/>
                    <a:pt x="2" y="24"/>
                    <a:pt x="2" y="24"/>
                  </a:cubicBezTo>
                  <a:cubicBezTo>
                    <a:pt x="2" y="24"/>
                    <a:pt x="2" y="24"/>
                    <a:pt x="2" y="24"/>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2" y="22"/>
                  </a:moveTo>
                  <a:cubicBezTo>
                    <a:pt x="2" y="22"/>
                    <a:pt x="2" y="22"/>
                    <a:pt x="2" y="22"/>
                  </a:cubicBezTo>
                  <a:cubicBezTo>
                    <a:pt x="2" y="22"/>
                    <a:pt x="2" y="22"/>
                    <a:pt x="2" y="22"/>
                  </a:cubicBezTo>
                  <a:moveTo>
                    <a:pt x="2" y="21"/>
                  </a:moveTo>
                  <a:cubicBezTo>
                    <a:pt x="2" y="21"/>
                    <a:pt x="2" y="21"/>
                    <a:pt x="2" y="21"/>
                  </a:cubicBezTo>
                  <a:cubicBezTo>
                    <a:pt x="2" y="21"/>
                    <a:pt x="2" y="21"/>
                    <a:pt x="2" y="21"/>
                  </a:cubicBezTo>
                  <a:moveTo>
                    <a:pt x="2" y="21"/>
                  </a:moveTo>
                  <a:cubicBezTo>
                    <a:pt x="2" y="21"/>
                    <a:pt x="2" y="21"/>
                    <a:pt x="2" y="21"/>
                  </a:cubicBezTo>
                  <a:cubicBezTo>
                    <a:pt x="2" y="21"/>
                    <a:pt x="2" y="21"/>
                    <a:pt x="2" y="21"/>
                  </a:cubicBezTo>
                  <a:moveTo>
                    <a:pt x="2" y="20"/>
                  </a:moveTo>
                  <a:cubicBezTo>
                    <a:pt x="2" y="20"/>
                    <a:pt x="2" y="20"/>
                    <a:pt x="2" y="20"/>
                  </a:cubicBezTo>
                  <a:cubicBezTo>
                    <a:pt x="2" y="20"/>
                    <a:pt x="2" y="20"/>
                    <a:pt x="2" y="20"/>
                  </a:cubicBezTo>
                  <a:moveTo>
                    <a:pt x="2" y="20"/>
                  </a:moveTo>
                  <a:cubicBezTo>
                    <a:pt x="2" y="20"/>
                    <a:pt x="2" y="20"/>
                    <a:pt x="2" y="20"/>
                  </a:cubicBezTo>
                  <a:cubicBezTo>
                    <a:pt x="2" y="20"/>
                    <a:pt x="2" y="20"/>
                    <a:pt x="2" y="20"/>
                  </a:cubicBezTo>
                  <a:moveTo>
                    <a:pt x="2" y="19"/>
                  </a:moveTo>
                  <a:cubicBezTo>
                    <a:pt x="2" y="19"/>
                    <a:pt x="2" y="19"/>
                    <a:pt x="2" y="19"/>
                  </a:cubicBezTo>
                  <a:cubicBezTo>
                    <a:pt x="2" y="19"/>
                    <a:pt x="2" y="19"/>
                    <a:pt x="2" y="19"/>
                  </a:cubicBezTo>
                  <a:moveTo>
                    <a:pt x="2" y="19"/>
                  </a:moveTo>
                  <a:cubicBezTo>
                    <a:pt x="2" y="19"/>
                    <a:pt x="2" y="19"/>
                    <a:pt x="2" y="19"/>
                  </a:cubicBezTo>
                  <a:cubicBezTo>
                    <a:pt x="2" y="19"/>
                    <a:pt x="2" y="19"/>
                    <a:pt x="2" y="19"/>
                  </a:cubicBezTo>
                  <a:moveTo>
                    <a:pt x="2" y="18"/>
                  </a:moveTo>
                  <a:cubicBezTo>
                    <a:pt x="2" y="18"/>
                    <a:pt x="2" y="18"/>
                    <a:pt x="2" y="18"/>
                  </a:cubicBezTo>
                  <a:cubicBezTo>
                    <a:pt x="2" y="18"/>
                    <a:pt x="2" y="18"/>
                    <a:pt x="2" y="18"/>
                  </a:cubicBezTo>
                  <a:moveTo>
                    <a:pt x="2" y="17"/>
                  </a:moveTo>
                  <a:cubicBezTo>
                    <a:pt x="2" y="17"/>
                    <a:pt x="2" y="17"/>
                    <a:pt x="2" y="17"/>
                  </a:cubicBezTo>
                  <a:cubicBezTo>
                    <a:pt x="2" y="17"/>
                    <a:pt x="2" y="17"/>
                    <a:pt x="2" y="17"/>
                  </a:cubicBezTo>
                  <a:moveTo>
                    <a:pt x="2" y="17"/>
                  </a:moveTo>
                  <a:cubicBezTo>
                    <a:pt x="2" y="17"/>
                    <a:pt x="2" y="17"/>
                    <a:pt x="2" y="17"/>
                  </a:cubicBezTo>
                  <a:cubicBezTo>
                    <a:pt x="2" y="17"/>
                    <a:pt x="2" y="17"/>
                    <a:pt x="2" y="17"/>
                  </a:cubicBezTo>
                  <a:moveTo>
                    <a:pt x="2" y="16"/>
                  </a:moveTo>
                  <a:cubicBezTo>
                    <a:pt x="2" y="16"/>
                    <a:pt x="2" y="16"/>
                    <a:pt x="2" y="16"/>
                  </a:cubicBezTo>
                  <a:cubicBezTo>
                    <a:pt x="2" y="16"/>
                    <a:pt x="2" y="16"/>
                    <a:pt x="2" y="16"/>
                  </a:cubicBezTo>
                  <a:moveTo>
                    <a:pt x="2" y="16"/>
                  </a:moveTo>
                  <a:cubicBezTo>
                    <a:pt x="2" y="16"/>
                    <a:pt x="2" y="16"/>
                    <a:pt x="2" y="16"/>
                  </a:cubicBezTo>
                  <a:cubicBezTo>
                    <a:pt x="2" y="16"/>
                    <a:pt x="2" y="16"/>
                    <a:pt x="2" y="16"/>
                  </a:cubicBezTo>
                  <a:moveTo>
                    <a:pt x="2" y="15"/>
                  </a:moveTo>
                  <a:cubicBezTo>
                    <a:pt x="2" y="15"/>
                    <a:pt x="2" y="15"/>
                    <a:pt x="2" y="15"/>
                  </a:cubicBezTo>
                  <a:cubicBezTo>
                    <a:pt x="2" y="15"/>
                    <a:pt x="2" y="15"/>
                    <a:pt x="2" y="15"/>
                  </a:cubicBezTo>
                  <a:moveTo>
                    <a:pt x="2" y="15"/>
                  </a:moveTo>
                  <a:cubicBezTo>
                    <a:pt x="2" y="15"/>
                    <a:pt x="2" y="15"/>
                    <a:pt x="2" y="15"/>
                  </a:cubicBezTo>
                  <a:cubicBezTo>
                    <a:pt x="2" y="15"/>
                    <a:pt x="2" y="15"/>
                    <a:pt x="2" y="15"/>
                  </a:cubicBezTo>
                  <a:moveTo>
                    <a:pt x="2" y="14"/>
                  </a:moveTo>
                  <a:cubicBezTo>
                    <a:pt x="2" y="14"/>
                    <a:pt x="2" y="14"/>
                    <a:pt x="2" y="14"/>
                  </a:cubicBezTo>
                  <a:cubicBezTo>
                    <a:pt x="2" y="14"/>
                    <a:pt x="2" y="14"/>
                    <a:pt x="2" y="14"/>
                  </a:cubicBezTo>
                  <a:moveTo>
                    <a:pt x="2" y="13"/>
                  </a:moveTo>
                  <a:cubicBezTo>
                    <a:pt x="2" y="13"/>
                    <a:pt x="2" y="13"/>
                    <a:pt x="2" y="13"/>
                  </a:cubicBezTo>
                  <a:cubicBezTo>
                    <a:pt x="2" y="13"/>
                    <a:pt x="2" y="13"/>
                    <a:pt x="2" y="13"/>
                  </a:cubicBezTo>
                  <a:moveTo>
                    <a:pt x="2" y="13"/>
                  </a:moveTo>
                  <a:cubicBezTo>
                    <a:pt x="2" y="13"/>
                    <a:pt x="2" y="13"/>
                    <a:pt x="2" y="13"/>
                  </a:cubicBezTo>
                  <a:cubicBezTo>
                    <a:pt x="2" y="13"/>
                    <a:pt x="2" y="13"/>
                    <a:pt x="2" y="13"/>
                  </a:cubicBezTo>
                  <a:moveTo>
                    <a:pt x="2" y="12"/>
                  </a:moveTo>
                  <a:cubicBezTo>
                    <a:pt x="2" y="12"/>
                    <a:pt x="2" y="12"/>
                    <a:pt x="2" y="12"/>
                  </a:cubicBezTo>
                  <a:cubicBezTo>
                    <a:pt x="2" y="12"/>
                    <a:pt x="2" y="12"/>
                    <a:pt x="2" y="12"/>
                  </a:cubicBezTo>
                  <a:moveTo>
                    <a:pt x="2" y="12"/>
                  </a:moveTo>
                  <a:cubicBezTo>
                    <a:pt x="2" y="12"/>
                    <a:pt x="2" y="12"/>
                    <a:pt x="2" y="12"/>
                  </a:cubicBezTo>
                  <a:cubicBezTo>
                    <a:pt x="2" y="12"/>
                    <a:pt x="2" y="12"/>
                    <a:pt x="2" y="12"/>
                  </a:cubicBezTo>
                  <a:moveTo>
                    <a:pt x="1" y="11"/>
                  </a:moveTo>
                  <a:cubicBezTo>
                    <a:pt x="1" y="11"/>
                    <a:pt x="1" y="11"/>
                    <a:pt x="1" y="11"/>
                  </a:cubicBezTo>
                  <a:cubicBezTo>
                    <a:pt x="1" y="11"/>
                    <a:pt x="1" y="11"/>
                    <a:pt x="1" y="11"/>
                  </a:cubicBezTo>
                  <a:moveTo>
                    <a:pt x="1" y="11"/>
                  </a:moveTo>
                  <a:cubicBezTo>
                    <a:pt x="1" y="11"/>
                    <a:pt x="1" y="11"/>
                    <a:pt x="1" y="11"/>
                  </a:cubicBezTo>
                  <a:cubicBezTo>
                    <a:pt x="1" y="11"/>
                    <a:pt x="1" y="11"/>
                    <a:pt x="1" y="11"/>
                  </a:cubicBezTo>
                  <a:moveTo>
                    <a:pt x="1" y="9"/>
                  </a:moveTo>
                  <a:cubicBezTo>
                    <a:pt x="1" y="9"/>
                    <a:pt x="1" y="9"/>
                    <a:pt x="1" y="10"/>
                  </a:cubicBezTo>
                  <a:cubicBezTo>
                    <a:pt x="1" y="9"/>
                    <a:pt x="1" y="9"/>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7"/>
                  </a:moveTo>
                  <a:cubicBezTo>
                    <a:pt x="1" y="7"/>
                    <a:pt x="1" y="7"/>
                    <a:pt x="1" y="7"/>
                  </a:cubicBezTo>
                  <a:cubicBezTo>
                    <a:pt x="1" y="7"/>
                    <a:pt x="1" y="7"/>
                    <a:pt x="1" y="7"/>
                  </a:cubicBezTo>
                  <a:moveTo>
                    <a:pt x="1" y="6"/>
                  </a:moveTo>
                  <a:cubicBezTo>
                    <a:pt x="1" y="6"/>
                    <a:pt x="1" y="6"/>
                    <a:pt x="1" y="6"/>
                  </a:cubicBezTo>
                  <a:cubicBezTo>
                    <a:pt x="1" y="6"/>
                    <a:pt x="1" y="6"/>
                    <a:pt x="1" y="6"/>
                  </a:cubicBezTo>
                  <a:moveTo>
                    <a:pt x="1" y="5"/>
                  </a:moveTo>
                  <a:cubicBezTo>
                    <a:pt x="1" y="5"/>
                    <a:pt x="1" y="6"/>
                    <a:pt x="1" y="6"/>
                  </a:cubicBezTo>
                  <a:cubicBezTo>
                    <a:pt x="1" y="5"/>
                    <a:pt x="1" y="5"/>
                    <a:pt x="1" y="5"/>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0"/>
                  </a:moveTo>
                  <a:cubicBezTo>
                    <a:pt x="0" y="0"/>
                    <a:pt x="0" y="0"/>
                    <a:pt x="0" y="0"/>
                  </a:cubicBezTo>
                  <a:cubicBezTo>
                    <a:pt x="0" y="0"/>
                    <a:pt x="0" y="0"/>
                    <a:pt x="0" y="0"/>
                  </a:cubicBezTo>
                </a:path>
              </a:pathLst>
            </a:custGeom>
            <a:solidFill>
              <a:srgbClr val="6572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2" name="Google Shape;732;p4"/>
            <p:cNvSpPr/>
            <p:nvPr/>
          </p:nvSpPr>
          <p:spPr>
            <a:xfrm>
              <a:off x="4921428" y="1644595"/>
              <a:ext cx="103372" cy="436204"/>
            </a:xfrm>
            <a:custGeom>
              <a:rect b="b" l="l" r="r" t="t"/>
              <a:pathLst>
                <a:path extrusionOk="0" h="225" w="53">
                  <a:moveTo>
                    <a:pt x="53" y="0"/>
                  </a:moveTo>
                  <a:cubicBezTo>
                    <a:pt x="50" y="0"/>
                    <a:pt x="50" y="0"/>
                    <a:pt x="50" y="0"/>
                  </a:cubicBezTo>
                  <a:cubicBezTo>
                    <a:pt x="16" y="0"/>
                    <a:pt x="16" y="0"/>
                    <a:pt x="16" y="0"/>
                  </a:cubicBezTo>
                  <a:cubicBezTo>
                    <a:pt x="0" y="0"/>
                    <a:pt x="0" y="0"/>
                    <a:pt x="0" y="0"/>
                  </a:cubicBezTo>
                  <a:cubicBezTo>
                    <a:pt x="0" y="219"/>
                    <a:pt x="0" y="219"/>
                    <a:pt x="0" y="219"/>
                  </a:cubicBezTo>
                  <a:cubicBezTo>
                    <a:pt x="18" y="219"/>
                    <a:pt x="36" y="221"/>
                    <a:pt x="53" y="225"/>
                  </a:cubicBezTo>
                  <a:cubicBezTo>
                    <a:pt x="53" y="35"/>
                    <a:pt x="53" y="35"/>
                    <a:pt x="53" y="35"/>
                  </a:cubicBezTo>
                  <a:cubicBezTo>
                    <a:pt x="53" y="16"/>
                    <a:pt x="53" y="16"/>
                    <a:pt x="53" y="16"/>
                  </a:cubicBezTo>
                  <a:cubicBezTo>
                    <a:pt x="53" y="0"/>
                    <a:pt x="53" y="0"/>
                    <a:pt x="53"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3" name="Google Shape;733;p4"/>
            <p:cNvSpPr/>
            <p:nvPr/>
          </p:nvSpPr>
          <p:spPr>
            <a:xfrm>
              <a:off x="4921428" y="2069440"/>
              <a:ext cx="412350" cy="741775"/>
            </a:xfrm>
            <a:custGeom>
              <a:rect b="b" l="l" r="r" t="t"/>
              <a:pathLst>
                <a:path extrusionOk="0" h="382" w="212">
                  <a:moveTo>
                    <a:pt x="0" y="0"/>
                  </a:moveTo>
                  <a:cubicBezTo>
                    <a:pt x="0" y="113"/>
                    <a:pt x="0" y="113"/>
                    <a:pt x="0" y="113"/>
                  </a:cubicBezTo>
                  <a:cubicBezTo>
                    <a:pt x="162" y="113"/>
                    <a:pt x="162" y="113"/>
                    <a:pt x="162" y="113"/>
                  </a:cubicBezTo>
                  <a:cubicBezTo>
                    <a:pt x="179" y="141"/>
                    <a:pt x="188" y="174"/>
                    <a:pt x="188" y="209"/>
                  </a:cubicBezTo>
                  <a:cubicBezTo>
                    <a:pt x="188" y="272"/>
                    <a:pt x="158" y="327"/>
                    <a:pt x="112" y="361"/>
                  </a:cubicBezTo>
                  <a:cubicBezTo>
                    <a:pt x="0" y="361"/>
                    <a:pt x="0" y="361"/>
                    <a:pt x="0" y="361"/>
                  </a:cubicBezTo>
                  <a:cubicBezTo>
                    <a:pt x="0" y="382"/>
                    <a:pt x="0" y="382"/>
                    <a:pt x="0" y="382"/>
                  </a:cubicBezTo>
                  <a:cubicBezTo>
                    <a:pt x="126" y="382"/>
                    <a:pt x="126" y="382"/>
                    <a:pt x="126" y="382"/>
                  </a:cubicBezTo>
                  <a:cubicBezTo>
                    <a:pt x="178" y="344"/>
                    <a:pt x="212" y="282"/>
                    <a:pt x="212"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0"/>
                    <a:pt x="212" y="210"/>
                  </a:cubicBezTo>
                  <a:cubicBezTo>
                    <a:pt x="212" y="210"/>
                    <a:pt x="212" y="210"/>
                    <a:pt x="212" y="210"/>
                  </a:cubicBezTo>
                  <a:cubicBezTo>
                    <a:pt x="212" y="210"/>
                    <a:pt x="212" y="210"/>
                    <a:pt x="212" y="210"/>
                  </a:cubicBezTo>
                  <a:cubicBezTo>
                    <a:pt x="212" y="210"/>
                    <a:pt x="212" y="210"/>
                    <a:pt x="212" y="209"/>
                  </a:cubicBezTo>
                  <a:cubicBezTo>
                    <a:pt x="212" y="209"/>
                    <a:pt x="212" y="209"/>
                    <a:pt x="212" y="209"/>
                  </a:cubicBezTo>
                  <a:cubicBezTo>
                    <a:pt x="212" y="209"/>
                    <a:pt x="212" y="209"/>
                    <a:pt x="212" y="209"/>
                  </a:cubicBezTo>
                  <a:cubicBezTo>
                    <a:pt x="212" y="209"/>
                    <a:pt x="212" y="209"/>
                    <a:pt x="212" y="209"/>
                  </a:cubicBezTo>
                  <a:cubicBezTo>
                    <a:pt x="212" y="209"/>
                    <a:pt x="212" y="208"/>
                    <a:pt x="212" y="208"/>
                  </a:cubicBezTo>
                  <a:cubicBezTo>
                    <a:pt x="212" y="208"/>
                    <a:pt x="212" y="208"/>
                    <a:pt x="212" y="208"/>
                  </a:cubicBezTo>
                  <a:cubicBezTo>
                    <a:pt x="212" y="208"/>
                    <a:pt x="212" y="208"/>
                    <a:pt x="212" y="208"/>
                  </a:cubicBezTo>
                  <a:cubicBezTo>
                    <a:pt x="212" y="208"/>
                    <a:pt x="212" y="208"/>
                    <a:pt x="212" y="208"/>
                  </a:cubicBezTo>
                  <a:cubicBezTo>
                    <a:pt x="212" y="207"/>
                    <a:pt x="212" y="207"/>
                    <a:pt x="212" y="207"/>
                  </a:cubicBezTo>
                  <a:cubicBezTo>
                    <a:pt x="212" y="207"/>
                    <a:pt x="212" y="207"/>
                    <a:pt x="212" y="207"/>
                  </a:cubicBezTo>
                  <a:cubicBezTo>
                    <a:pt x="212" y="207"/>
                    <a:pt x="212" y="207"/>
                    <a:pt x="212" y="206"/>
                  </a:cubicBezTo>
                  <a:cubicBezTo>
                    <a:pt x="212" y="206"/>
                    <a:pt x="212" y="206"/>
                    <a:pt x="212" y="206"/>
                  </a:cubicBezTo>
                  <a:cubicBezTo>
                    <a:pt x="212" y="206"/>
                    <a:pt x="212" y="206"/>
                    <a:pt x="212" y="206"/>
                  </a:cubicBezTo>
                  <a:cubicBezTo>
                    <a:pt x="212" y="206"/>
                    <a:pt x="212" y="206"/>
                    <a:pt x="212" y="206"/>
                  </a:cubicBezTo>
                  <a:cubicBezTo>
                    <a:pt x="212" y="206"/>
                    <a:pt x="212" y="206"/>
                    <a:pt x="212" y="205"/>
                  </a:cubicBezTo>
                  <a:cubicBezTo>
                    <a:pt x="212" y="205"/>
                    <a:pt x="212" y="205"/>
                    <a:pt x="212" y="205"/>
                  </a:cubicBezTo>
                  <a:cubicBezTo>
                    <a:pt x="212" y="205"/>
                    <a:pt x="212" y="205"/>
                    <a:pt x="212" y="205"/>
                  </a:cubicBezTo>
                  <a:cubicBezTo>
                    <a:pt x="212" y="205"/>
                    <a:pt x="212" y="205"/>
                    <a:pt x="212" y="205"/>
                  </a:cubicBezTo>
                  <a:cubicBezTo>
                    <a:pt x="212" y="205"/>
                    <a:pt x="212" y="204"/>
                    <a:pt x="212" y="204"/>
                  </a:cubicBezTo>
                  <a:cubicBezTo>
                    <a:pt x="212" y="204"/>
                    <a:pt x="212" y="204"/>
                    <a:pt x="212" y="204"/>
                  </a:cubicBezTo>
                  <a:cubicBezTo>
                    <a:pt x="212" y="204"/>
                    <a:pt x="212" y="204"/>
                    <a:pt x="212" y="204"/>
                  </a:cubicBezTo>
                  <a:cubicBezTo>
                    <a:pt x="212" y="204"/>
                    <a:pt x="212" y="204"/>
                    <a:pt x="212" y="204"/>
                  </a:cubicBezTo>
                  <a:cubicBezTo>
                    <a:pt x="212" y="203"/>
                    <a:pt x="212" y="203"/>
                    <a:pt x="212" y="203"/>
                  </a:cubicBezTo>
                  <a:cubicBezTo>
                    <a:pt x="212" y="203"/>
                    <a:pt x="212" y="203"/>
                    <a:pt x="212" y="203"/>
                  </a:cubicBezTo>
                  <a:cubicBezTo>
                    <a:pt x="212" y="203"/>
                    <a:pt x="212" y="203"/>
                    <a:pt x="212" y="202"/>
                  </a:cubicBezTo>
                  <a:cubicBezTo>
                    <a:pt x="212" y="202"/>
                    <a:pt x="212" y="202"/>
                    <a:pt x="212" y="202"/>
                  </a:cubicBezTo>
                  <a:cubicBezTo>
                    <a:pt x="212" y="202"/>
                    <a:pt x="212" y="202"/>
                    <a:pt x="212" y="202"/>
                  </a:cubicBezTo>
                  <a:cubicBezTo>
                    <a:pt x="212" y="202"/>
                    <a:pt x="212" y="202"/>
                    <a:pt x="212" y="202"/>
                  </a:cubicBezTo>
                  <a:cubicBezTo>
                    <a:pt x="212" y="202"/>
                    <a:pt x="212" y="202"/>
                    <a:pt x="212" y="201"/>
                  </a:cubicBezTo>
                  <a:cubicBezTo>
                    <a:pt x="212" y="201"/>
                    <a:pt x="212" y="201"/>
                    <a:pt x="212" y="201"/>
                  </a:cubicBezTo>
                  <a:cubicBezTo>
                    <a:pt x="212" y="201"/>
                    <a:pt x="212" y="201"/>
                    <a:pt x="212" y="201"/>
                  </a:cubicBezTo>
                  <a:cubicBezTo>
                    <a:pt x="212" y="201"/>
                    <a:pt x="212" y="201"/>
                    <a:pt x="212" y="201"/>
                  </a:cubicBezTo>
                  <a:cubicBezTo>
                    <a:pt x="212" y="201"/>
                    <a:pt x="212" y="200"/>
                    <a:pt x="212" y="200"/>
                  </a:cubicBezTo>
                  <a:cubicBezTo>
                    <a:pt x="212" y="200"/>
                    <a:pt x="212" y="200"/>
                    <a:pt x="212" y="200"/>
                  </a:cubicBezTo>
                  <a:cubicBezTo>
                    <a:pt x="212" y="200"/>
                    <a:pt x="212" y="200"/>
                    <a:pt x="212" y="200"/>
                  </a:cubicBezTo>
                  <a:cubicBezTo>
                    <a:pt x="212" y="200"/>
                    <a:pt x="212" y="200"/>
                    <a:pt x="212" y="200"/>
                  </a:cubicBezTo>
                  <a:cubicBezTo>
                    <a:pt x="212" y="199"/>
                    <a:pt x="212" y="199"/>
                    <a:pt x="212" y="199"/>
                  </a:cubicBezTo>
                  <a:cubicBezTo>
                    <a:pt x="212" y="199"/>
                    <a:pt x="212" y="199"/>
                    <a:pt x="212" y="199"/>
                  </a:cubicBezTo>
                  <a:cubicBezTo>
                    <a:pt x="212" y="199"/>
                    <a:pt x="212" y="199"/>
                    <a:pt x="212" y="198"/>
                  </a:cubicBezTo>
                  <a:cubicBezTo>
                    <a:pt x="212" y="198"/>
                    <a:pt x="212" y="198"/>
                    <a:pt x="212" y="198"/>
                  </a:cubicBezTo>
                  <a:cubicBezTo>
                    <a:pt x="212" y="198"/>
                    <a:pt x="212" y="198"/>
                    <a:pt x="212" y="198"/>
                  </a:cubicBezTo>
                  <a:cubicBezTo>
                    <a:pt x="212" y="198"/>
                    <a:pt x="212" y="198"/>
                    <a:pt x="212" y="198"/>
                  </a:cubicBezTo>
                  <a:cubicBezTo>
                    <a:pt x="212" y="198"/>
                    <a:pt x="212" y="197"/>
                    <a:pt x="212" y="197"/>
                  </a:cubicBezTo>
                  <a:cubicBezTo>
                    <a:pt x="212" y="197"/>
                    <a:pt x="212" y="197"/>
                    <a:pt x="212" y="197"/>
                  </a:cubicBezTo>
                  <a:cubicBezTo>
                    <a:pt x="212" y="197"/>
                    <a:pt x="212" y="197"/>
                    <a:pt x="212" y="197"/>
                  </a:cubicBezTo>
                  <a:cubicBezTo>
                    <a:pt x="212" y="197"/>
                    <a:pt x="212" y="197"/>
                    <a:pt x="212" y="197"/>
                  </a:cubicBezTo>
                  <a:cubicBezTo>
                    <a:pt x="212" y="197"/>
                    <a:pt x="211" y="196"/>
                    <a:pt x="211" y="196"/>
                  </a:cubicBezTo>
                  <a:cubicBezTo>
                    <a:pt x="211" y="196"/>
                    <a:pt x="211" y="196"/>
                    <a:pt x="211" y="196"/>
                  </a:cubicBezTo>
                  <a:cubicBezTo>
                    <a:pt x="211" y="196"/>
                    <a:pt x="211" y="196"/>
                    <a:pt x="211" y="196"/>
                  </a:cubicBezTo>
                  <a:cubicBezTo>
                    <a:pt x="211" y="196"/>
                    <a:pt x="211" y="196"/>
                    <a:pt x="211" y="196"/>
                  </a:cubicBezTo>
                  <a:cubicBezTo>
                    <a:pt x="211" y="195"/>
                    <a:pt x="211" y="195"/>
                    <a:pt x="211" y="195"/>
                  </a:cubicBezTo>
                  <a:cubicBezTo>
                    <a:pt x="211" y="194"/>
                    <a:pt x="211" y="194"/>
                    <a:pt x="211" y="194"/>
                  </a:cubicBezTo>
                  <a:cubicBezTo>
                    <a:pt x="211" y="194"/>
                    <a:pt x="211" y="194"/>
                    <a:pt x="211" y="194"/>
                  </a:cubicBezTo>
                  <a:cubicBezTo>
                    <a:pt x="211" y="194"/>
                    <a:pt x="211" y="194"/>
                    <a:pt x="211" y="194"/>
                  </a:cubicBezTo>
                  <a:cubicBezTo>
                    <a:pt x="211" y="194"/>
                    <a:pt x="211" y="193"/>
                    <a:pt x="211" y="193"/>
                  </a:cubicBezTo>
                  <a:cubicBezTo>
                    <a:pt x="211" y="193"/>
                    <a:pt x="211" y="193"/>
                    <a:pt x="211" y="193"/>
                  </a:cubicBezTo>
                  <a:cubicBezTo>
                    <a:pt x="211" y="193"/>
                    <a:pt x="211" y="192"/>
                    <a:pt x="211" y="192"/>
                  </a:cubicBezTo>
                  <a:cubicBezTo>
                    <a:pt x="211" y="192"/>
                    <a:pt x="211" y="192"/>
                    <a:pt x="211" y="192"/>
                  </a:cubicBezTo>
                  <a:cubicBezTo>
                    <a:pt x="211" y="192"/>
                    <a:pt x="211" y="191"/>
                    <a:pt x="211" y="191"/>
                  </a:cubicBezTo>
                  <a:cubicBezTo>
                    <a:pt x="211" y="191"/>
                    <a:pt x="211" y="191"/>
                    <a:pt x="211" y="191"/>
                  </a:cubicBezTo>
                  <a:cubicBezTo>
                    <a:pt x="211" y="191"/>
                    <a:pt x="211" y="191"/>
                    <a:pt x="211" y="191"/>
                  </a:cubicBezTo>
                  <a:cubicBezTo>
                    <a:pt x="211" y="191"/>
                    <a:pt x="211" y="190"/>
                    <a:pt x="211" y="190"/>
                  </a:cubicBezTo>
                  <a:cubicBezTo>
                    <a:pt x="211" y="190"/>
                    <a:pt x="211" y="189"/>
                    <a:pt x="211" y="189"/>
                  </a:cubicBezTo>
                  <a:cubicBezTo>
                    <a:pt x="211" y="189"/>
                    <a:pt x="211" y="189"/>
                    <a:pt x="211" y="189"/>
                  </a:cubicBezTo>
                  <a:cubicBezTo>
                    <a:pt x="211" y="189"/>
                    <a:pt x="211" y="188"/>
                    <a:pt x="211" y="188"/>
                  </a:cubicBezTo>
                  <a:cubicBezTo>
                    <a:pt x="211" y="188"/>
                    <a:pt x="211" y="188"/>
                    <a:pt x="211" y="188"/>
                  </a:cubicBezTo>
                  <a:cubicBezTo>
                    <a:pt x="211" y="188"/>
                    <a:pt x="211" y="187"/>
                    <a:pt x="211" y="187"/>
                  </a:cubicBezTo>
                  <a:cubicBezTo>
                    <a:pt x="211" y="187"/>
                    <a:pt x="211" y="187"/>
                    <a:pt x="211" y="187"/>
                  </a:cubicBezTo>
                  <a:cubicBezTo>
                    <a:pt x="211" y="187"/>
                    <a:pt x="211" y="187"/>
                    <a:pt x="211" y="187"/>
                  </a:cubicBezTo>
                  <a:cubicBezTo>
                    <a:pt x="211" y="187"/>
                    <a:pt x="211" y="187"/>
                    <a:pt x="211" y="187"/>
                  </a:cubicBezTo>
                  <a:cubicBezTo>
                    <a:pt x="211" y="186"/>
                    <a:pt x="210" y="186"/>
                    <a:pt x="210" y="185"/>
                  </a:cubicBezTo>
                  <a:cubicBezTo>
                    <a:pt x="210" y="185"/>
                    <a:pt x="210" y="185"/>
                    <a:pt x="210" y="185"/>
                  </a:cubicBezTo>
                  <a:cubicBezTo>
                    <a:pt x="200" y="98"/>
                    <a:pt x="136" y="28"/>
                    <a:pt x="53" y="6"/>
                  </a:cubicBezTo>
                  <a:cubicBezTo>
                    <a:pt x="53" y="6"/>
                    <a:pt x="53" y="6"/>
                    <a:pt x="53" y="6"/>
                  </a:cubicBezTo>
                  <a:cubicBezTo>
                    <a:pt x="53" y="6"/>
                    <a:pt x="53" y="6"/>
                    <a:pt x="53" y="6"/>
                  </a:cubicBezTo>
                  <a:cubicBezTo>
                    <a:pt x="36" y="2"/>
                    <a:pt x="18" y="0"/>
                    <a:pt x="0"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4" name="Google Shape;734;p4"/>
            <p:cNvSpPr/>
            <p:nvPr/>
          </p:nvSpPr>
          <p:spPr>
            <a:xfrm>
              <a:off x="4921428" y="2288678"/>
              <a:ext cx="365776" cy="481643"/>
            </a:xfrm>
            <a:custGeom>
              <a:rect b="b" l="l" r="r" t="t"/>
              <a:pathLst>
                <a:path extrusionOk="0" h="248" w="188">
                  <a:moveTo>
                    <a:pt x="162" y="0"/>
                  </a:moveTo>
                  <a:cubicBezTo>
                    <a:pt x="0" y="0"/>
                    <a:pt x="0" y="0"/>
                    <a:pt x="0" y="0"/>
                  </a:cubicBezTo>
                  <a:cubicBezTo>
                    <a:pt x="0" y="248"/>
                    <a:pt x="0" y="248"/>
                    <a:pt x="0" y="248"/>
                  </a:cubicBezTo>
                  <a:cubicBezTo>
                    <a:pt x="112" y="248"/>
                    <a:pt x="112" y="248"/>
                    <a:pt x="112" y="248"/>
                  </a:cubicBezTo>
                  <a:cubicBezTo>
                    <a:pt x="158" y="214"/>
                    <a:pt x="188" y="159"/>
                    <a:pt x="188" y="96"/>
                  </a:cubicBezTo>
                  <a:cubicBezTo>
                    <a:pt x="188" y="61"/>
                    <a:pt x="179" y="28"/>
                    <a:pt x="162" y="0"/>
                  </a:cubicBezTo>
                </a:path>
              </a:pathLst>
            </a:custGeom>
            <a:solidFill>
              <a:srgbClr val="E9F0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5" name="Google Shape;735;p4"/>
            <p:cNvSpPr/>
            <p:nvPr/>
          </p:nvSpPr>
          <p:spPr>
            <a:xfrm>
              <a:off x="4921428" y="1527592"/>
              <a:ext cx="65885" cy="117003"/>
            </a:xfrm>
            <a:custGeom>
              <a:rect b="b" l="l" r="r" t="t"/>
              <a:pathLst>
                <a:path extrusionOk="0" h="60" w="34">
                  <a:moveTo>
                    <a:pt x="16" y="0"/>
                  </a:moveTo>
                  <a:cubicBezTo>
                    <a:pt x="0" y="0"/>
                    <a:pt x="0" y="0"/>
                    <a:pt x="0" y="0"/>
                  </a:cubicBezTo>
                  <a:cubicBezTo>
                    <a:pt x="0" y="60"/>
                    <a:pt x="0" y="60"/>
                    <a:pt x="0" y="60"/>
                  </a:cubicBezTo>
                  <a:cubicBezTo>
                    <a:pt x="16" y="60"/>
                    <a:pt x="16" y="60"/>
                    <a:pt x="16" y="60"/>
                  </a:cubicBezTo>
                  <a:cubicBezTo>
                    <a:pt x="34" y="60"/>
                    <a:pt x="34" y="60"/>
                    <a:pt x="34" y="60"/>
                  </a:cubicBezTo>
                  <a:cubicBezTo>
                    <a:pt x="34" y="18"/>
                    <a:pt x="34" y="18"/>
                    <a:pt x="34" y="18"/>
                  </a:cubicBezTo>
                  <a:cubicBezTo>
                    <a:pt x="34" y="17"/>
                    <a:pt x="34" y="17"/>
                    <a:pt x="34" y="16"/>
                  </a:cubicBezTo>
                  <a:cubicBezTo>
                    <a:pt x="33" y="7"/>
                    <a:pt x="25" y="0"/>
                    <a:pt x="16" y="0"/>
                  </a:cubicBezTo>
                </a:path>
              </a:pathLst>
            </a:custGeom>
            <a:solidFill>
              <a:srgbClr val="FFDD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6" name="Google Shape;736;p4"/>
            <p:cNvSpPr/>
            <p:nvPr/>
          </p:nvSpPr>
          <p:spPr>
            <a:xfrm>
              <a:off x="4962322" y="2662405"/>
              <a:ext cx="514585" cy="156761"/>
            </a:xfrm>
            <a:custGeom>
              <a:rect b="b" l="l" r="r" t="t"/>
              <a:pathLst>
                <a:path extrusionOk="0" h="81" w="265">
                  <a:moveTo>
                    <a:pt x="5" y="70"/>
                  </a:moveTo>
                  <a:cubicBezTo>
                    <a:pt x="5" y="70"/>
                    <a:pt x="5" y="70"/>
                    <a:pt x="6" y="70"/>
                  </a:cubicBezTo>
                  <a:cubicBezTo>
                    <a:pt x="14" y="69"/>
                    <a:pt x="50" y="64"/>
                    <a:pt x="101" y="64"/>
                  </a:cubicBezTo>
                  <a:cubicBezTo>
                    <a:pt x="146" y="64"/>
                    <a:pt x="201" y="68"/>
                    <a:pt x="260" y="80"/>
                  </a:cubicBezTo>
                  <a:cubicBezTo>
                    <a:pt x="261" y="81"/>
                    <a:pt x="263" y="80"/>
                    <a:pt x="264" y="78"/>
                  </a:cubicBezTo>
                  <a:cubicBezTo>
                    <a:pt x="265" y="77"/>
                    <a:pt x="265" y="75"/>
                    <a:pt x="263" y="74"/>
                  </a:cubicBezTo>
                  <a:cubicBezTo>
                    <a:pt x="263" y="73"/>
                    <a:pt x="207" y="19"/>
                    <a:pt x="80" y="0"/>
                  </a:cubicBezTo>
                  <a:cubicBezTo>
                    <a:pt x="78" y="0"/>
                    <a:pt x="76" y="1"/>
                    <a:pt x="76" y="3"/>
                  </a:cubicBezTo>
                  <a:cubicBezTo>
                    <a:pt x="75" y="6"/>
                    <a:pt x="77" y="8"/>
                    <a:pt x="79" y="8"/>
                  </a:cubicBezTo>
                  <a:cubicBezTo>
                    <a:pt x="142" y="17"/>
                    <a:pt x="186" y="35"/>
                    <a:pt x="215" y="51"/>
                  </a:cubicBezTo>
                  <a:cubicBezTo>
                    <a:pt x="230" y="59"/>
                    <a:pt x="241" y="66"/>
                    <a:pt x="248" y="71"/>
                  </a:cubicBezTo>
                  <a:cubicBezTo>
                    <a:pt x="251" y="74"/>
                    <a:pt x="254" y="76"/>
                    <a:pt x="255" y="77"/>
                  </a:cubicBezTo>
                  <a:cubicBezTo>
                    <a:pt x="256" y="78"/>
                    <a:pt x="257" y="78"/>
                    <a:pt x="257" y="79"/>
                  </a:cubicBezTo>
                  <a:cubicBezTo>
                    <a:pt x="258" y="79"/>
                    <a:pt x="258" y="79"/>
                    <a:pt x="258" y="79"/>
                  </a:cubicBezTo>
                  <a:cubicBezTo>
                    <a:pt x="258" y="79"/>
                    <a:pt x="258" y="79"/>
                    <a:pt x="258" y="79"/>
                  </a:cubicBezTo>
                  <a:cubicBezTo>
                    <a:pt x="258" y="79"/>
                    <a:pt x="258" y="79"/>
                    <a:pt x="258" y="79"/>
                  </a:cubicBezTo>
                  <a:cubicBezTo>
                    <a:pt x="260" y="76"/>
                    <a:pt x="260" y="76"/>
                    <a:pt x="260" y="76"/>
                  </a:cubicBezTo>
                  <a:cubicBezTo>
                    <a:pt x="261" y="73"/>
                    <a:pt x="261" y="73"/>
                    <a:pt x="261" y="73"/>
                  </a:cubicBezTo>
                  <a:cubicBezTo>
                    <a:pt x="202" y="60"/>
                    <a:pt x="146" y="56"/>
                    <a:pt x="101" y="56"/>
                  </a:cubicBezTo>
                  <a:cubicBezTo>
                    <a:pt x="43" y="56"/>
                    <a:pt x="4" y="62"/>
                    <a:pt x="3" y="62"/>
                  </a:cubicBezTo>
                  <a:cubicBezTo>
                    <a:pt x="1" y="63"/>
                    <a:pt x="0" y="65"/>
                    <a:pt x="0" y="67"/>
                  </a:cubicBezTo>
                  <a:cubicBezTo>
                    <a:pt x="0" y="69"/>
                    <a:pt x="2" y="70"/>
                    <a:pt x="5" y="70"/>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7" name="Google Shape;737;p4"/>
            <p:cNvSpPr/>
            <p:nvPr/>
          </p:nvSpPr>
          <p:spPr>
            <a:xfrm>
              <a:off x="4783979" y="2703299"/>
              <a:ext cx="249909" cy="147673"/>
            </a:xfrm>
            <a:prstGeom prst="ellipse">
              <a:avLst/>
            </a:prstGeom>
            <a:solidFill>
              <a:srgbClr val="C0C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8" name="Google Shape;738;p4"/>
            <p:cNvSpPr/>
            <p:nvPr/>
          </p:nvSpPr>
          <p:spPr>
            <a:xfrm>
              <a:off x="4818058" y="2730562"/>
              <a:ext cx="89740" cy="53390"/>
            </a:xfrm>
            <a:prstGeom prst="ellipse">
              <a:avLst/>
            </a:prstGeom>
            <a:solidFill>
              <a:srgbClr val="F0F4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9" name="Google Shape;739;p4"/>
            <p:cNvSpPr/>
            <p:nvPr/>
          </p:nvSpPr>
          <p:spPr>
            <a:xfrm>
              <a:off x="5005489" y="2622647"/>
              <a:ext cx="199927" cy="119274"/>
            </a:xfrm>
            <a:prstGeom prst="ellipse">
              <a:avLst/>
            </a:prstGeom>
            <a:solidFill>
              <a:srgbClr val="C0CA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0" name="Google Shape;740;p4"/>
            <p:cNvSpPr/>
            <p:nvPr/>
          </p:nvSpPr>
          <p:spPr>
            <a:xfrm>
              <a:off x="5205416" y="2589705"/>
              <a:ext cx="271492" cy="228326"/>
            </a:xfrm>
            <a:custGeom>
              <a:rect b="b" l="l" r="r" t="t"/>
              <a:pathLst>
                <a:path extrusionOk="0" h="117" w="140">
                  <a:moveTo>
                    <a:pt x="140" y="117"/>
                  </a:moveTo>
                  <a:cubicBezTo>
                    <a:pt x="140" y="117"/>
                    <a:pt x="137" y="44"/>
                    <a:pt x="0" y="0"/>
                  </a:cubicBezTo>
                  <a:cubicBezTo>
                    <a:pt x="0" y="0"/>
                    <a:pt x="63" y="72"/>
                    <a:pt x="140" y="117"/>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1" name="Google Shape;741;p4"/>
            <p:cNvSpPr/>
            <p:nvPr/>
          </p:nvSpPr>
          <p:spPr>
            <a:xfrm>
              <a:off x="5246310" y="2758961"/>
              <a:ext cx="230598" cy="97692"/>
            </a:xfrm>
            <a:custGeom>
              <a:rect b="b" l="l" r="r" t="t"/>
              <a:pathLst>
                <a:path extrusionOk="0" h="50" w="119">
                  <a:moveTo>
                    <a:pt x="119" y="30"/>
                  </a:moveTo>
                  <a:cubicBezTo>
                    <a:pt x="119" y="30"/>
                    <a:pt x="80" y="0"/>
                    <a:pt x="0" y="50"/>
                  </a:cubicBezTo>
                  <a:cubicBezTo>
                    <a:pt x="0" y="50"/>
                    <a:pt x="64" y="50"/>
                    <a:pt x="119" y="30"/>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2" name="Google Shape;742;p4"/>
            <p:cNvSpPr/>
            <p:nvPr/>
          </p:nvSpPr>
          <p:spPr>
            <a:xfrm>
              <a:off x="5039568" y="2643094"/>
              <a:ext cx="73837" cy="44302"/>
            </a:xfrm>
            <a:prstGeom prst="ellipse">
              <a:avLst/>
            </a:prstGeom>
            <a:solidFill>
              <a:srgbClr val="F0F4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3" name="Google Shape;743;p4"/>
            <p:cNvSpPr/>
            <p:nvPr/>
          </p:nvSpPr>
          <p:spPr>
            <a:xfrm>
              <a:off x="5596182" y="1308354"/>
              <a:ext cx="640675" cy="1543756"/>
            </a:xfrm>
            <a:custGeom>
              <a:rect b="b" l="l" r="r" t="t"/>
              <a:pathLst>
                <a:path extrusionOk="0" h="795" w="330">
                  <a:moveTo>
                    <a:pt x="267" y="126"/>
                  </a:moveTo>
                  <a:cubicBezTo>
                    <a:pt x="233" y="67"/>
                    <a:pt x="233" y="67"/>
                    <a:pt x="233" y="67"/>
                  </a:cubicBezTo>
                  <a:cubicBezTo>
                    <a:pt x="225" y="52"/>
                    <a:pt x="221" y="36"/>
                    <a:pt x="221" y="20"/>
                  </a:cubicBezTo>
                  <a:cubicBezTo>
                    <a:pt x="221" y="0"/>
                    <a:pt x="221" y="0"/>
                    <a:pt x="221" y="0"/>
                  </a:cubicBezTo>
                  <a:cubicBezTo>
                    <a:pt x="110" y="0"/>
                    <a:pt x="110" y="0"/>
                    <a:pt x="110" y="0"/>
                  </a:cubicBezTo>
                  <a:cubicBezTo>
                    <a:pt x="110" y="20"/>
                    <a:pt x="110" y="20"/>
                    <a:pt x="110" y="20"/>
                  </a:cubicBezTo>
                  <a:cubicBezTo>
                    <a:pt x="110" y="36"/>
                    <a:pt x="105" y="52"/>
                    <a:pt x="97" y="67"/>
                  </a:cubicBezTo>
                  <a:cubicBezTo>
                    <a:pt x="64" y="126"/>
                    <a:pt x="64" y="126"/>
                    <a:pt x="64" y="126"/>
                  </a:cubicBezTo>
                  <a:cubicBezTo>
                    <a:pt x="22" y="199"/>
                    <a:pt x="0" y="282"/>
                    <a:pt x="0" y="366"/>
                  </a:cubicBezTo>
                  <a:cubicBezTo>
                    <a:pt x="0" y="769"/>
                    <a:pt x="0" y="769"/>
                    <a:pt x="0" y="769"/>
                  </a:cubicBezTo>
                  <a:cubicBezTo>
                    <a:pt x="0" y="784"/>
                    <a:pt x="12" y="795"/>
                    <a:pt x="27" y="795"/>
                  </a:cubicBezTo>
                  <a:cubicBezTo>
                    <a:pt x="304" y="795"/>
                    <a:pt x="304" y="795"/>
                    <a:pt x="304" y="795"/>
                  </a:cubicBezTo>
                  <a:cubicBezTo>
                    <a:pt x="318" y="795"/>
                    <a:pt x="330" y="784"/>
                    <a:pt x="330" y="769"/>
                  </a:cubicBezTo>
                  <a:cubicBezTo>
                    <a:pt x="330" y="366"/>
                    <a:pt x="330" y="366"/>
                    <a:pt x="330" y="366"/>
                  </a:cubicBezTo>
                  <a:cubicBezTo>
                    <a:pt x="330" y="282"/>
                    <a:pt x="308" y="199"/>
                    <a:pt x="267" y="126"/>
                  </a:cubicBezTo>
                </a:path>
              </a:pathLst>
            </a:custGeom>
            <a:solidFill>
              <a:srgbClr val="B2DF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4" name="Google Shape;744;p4"/>
            <p:cNvSpPr/>
            <p:nvPr/>
          </p:nvSpPr>
          <p:spPr>
            <a:xfrm>
              <a:off x="5777935" y="1232245"/>
              <a:ext cx="278308" cy="76109"/>
            </a:xfrm>
            <a:custGeom>
              <a:rect b="b" l="l" r="r" t="t"/>
              <a:pathLst>
                <a:path extrusionOk="0" h="39" w="143">
                  <a:moveTo>
                    <a:pt x="143" y="39"/>
                  </a:moveTo>
                  <a:cubicBezTo>
                    <a:pt x="0" y="39"/>
                    <a:pt x="0" y="39"/>
                    <a:pt x="0" y="39"/>
                  </a:cubicBezTo>
                  <a:cubicBezTo>
                    <a:pt x="0" y="21"/>
                    <a:pt x="0" y="21"/>
                    <a:pt x="0" y="21"/>
                  </a:cubicBezTo>
                  <a:cubicBezTo>
                    <a:pt x="0" y="10"/>
                    <a:pt x="9" y="0"/>
                    <a:pt x="21" y="0"/>
                  </a:cubicBezTo>
                  <a:cubicBezTo>
                    <a:pt x="122" y="0"/>
                    <a:pt x="122" y="0"/>
                    <a:pt x="122" y="0"/>
                  </a:cubicBezTo>
                  <a:cubicBezTo>
                    <a:pt x="134" y="0"/>
                    <a:pt x="143" y="10"/>
                    <a:pt x="143" y="21"/>
                  </a:cubicBezTo>
                  <a:cubicBezTo>
                    <a:pt x="143" y="39"/>
                    <a:pt x="143" y="39"/>
                    <a:pt x="143" y="39"/>
                  </a:cubicBezTo>
                </a:path>
              </a:pathLst>
            </a:custGeom>
            <a:solidFill>
              <a:srgbClr val="4DB6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5" name="Google Shape;745;p4"/>
            <p:cNvSpPr/>
            <p:nvPr/>
          </p:nvSpPr>
          <p:spPr>
            <a:xfrm>
              <a:off x="5623445" y="1924039"/>
              <a:ext cx="588422" cy="866730"/>
            </a:xfrm>
            <a:custGeom>
              <a:rect b="b" l="l" r="r" t="t"/>
              <a:pathLst>
                <a:path extrusionOk="0" h="446" w="303">
                  <a:moveTo>
                    <a:pt x="3" y="0"/>
                  </a:moveTo>
                  <a:cubicBezTo>
                    <a:pt x="1" y="17"/>
                    <a:pt x="0" y="34"/>
                    <a:pt x="0" y="51"/>
                  </a:cubicBezTo>
                  <a:cubicBezTo>
                    <a:pt x="0" y="421"/>
                    <a:pt x="0" y="421"/>
                    <a:pt x="0" y="421"/>
                  </a:cubicBezTo>
                  <a:cubicBezTo>
                    <a:pt x="0" y="435"/>
                    <a:pt x="11" y="446"/>
                    <a:pt x="24" y="446"/>
                  </a:cubicBezTo>
                  <a:cubicBezTo>
                    <a:pt x="278" y="446"/>
                    <a:pt x="278" y="446"/>
                    <a:pt x="278" y="446"/>
                  </a:cubicBezTo>
                  <a:cubicBezTo>
                    <a:pt x="292" y="446"/>
                    <a:pt x="303" y="435"/>
                    <a:pt x="303" y="421"/>
                  </a:cubicBezTo>
                  <a:cubicBezTo>
                    <a:pt x="303" y="51"/>
                    <a:pt x="303" y="51"/>
                    <a:pt x="303" y="51"/>
                  </a:cubicBezTo>
                  <a:cubicBezTo>
                    <a:pt x="303" y="34"/>
                    <a:pt x="302" y="17"/>
                    <a:pt x="300" y="0"/>
                  </a:cubicBezTo>
                  <a:cubicBezTo>
                    <a:pt x="3" y="0"/>
                    <a:pt x="3" y="0"/>
                    <a:pt x="3" y="0"/>
                  </a:cubicBezTo>
                </a:path>
              </a:pathLst>
            </a:cu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6" name="Google Shape;746;p4"/>
            <p:cNvSpPr/>
            <p:nvPr/>
          </p:nvSpPr>
          <p:spPr>
            <a:xfrm>
              <a:off x="5596182" y="2236424"/>
              <a:ext cx="640675" cy="265813"/>
            </a:xfrm>
            <a:prstGeom prst="rect">
              <a:avLst/>
            </a:prstGeom>
            <a:solidFill>
              <a:srgbClr val="4DB6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7" name="Google Shape;747;p4"/>
            <p:cNvSpPr/>
            <p:nvPr/>
          </p:nvSpPr>
          <p:spPr>
            <a:xfrm>
              <a:off x="5596182" y="2236424"/>
              <a:ext cx="640675" cy="2658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8" name="Google Shape;748;p4"/>
            <p:cNvSpPr/>
            <p:nvPr/>
          </p:nvSpPr>
          <p:spPr>
            <a:xfrm>
              <a:off x="6234586" y="1954709"/>
              <a:ext cx="2272" cy="313523"/>
            </a:xfrm>
            <a:custGeom>
              <a:rect b="b" l="l" r="r" t="t"/>
              <a:pathLst>
                <a:path extrusionOk="0" h="161" w="1">
                  <a:moveTo>
                    <a:pt x="0" y="0"/>
                  </a:moveTo>
                  <a:cubicBezTo>
                    <a:pt x="0" y="0"/>
                    <a:pt x="0" y="0"/>
                    <a:pt x="0" y="0"/>
                  </a:cubicBezTo>
                  <a:cubicBezTo>
                    <a:pt x="1" y="11"/>
                    <a:pt x="1" y="22"/>
                    <a:pt x="1" y="33"/>
                  </a:cubicBezTo>
                  <a:cubicBezTo>
                    <a:pt x="1" y="145"/>
                    <a:pt x="1" y="145"/>
                    <a:pt x="1" y="145"/>
                  </a:cubicBezTo>
                  <a:cubicBezTo>
                    <a:pt x="1" y="161"/>
                    <a:pt x="1" y="161"/>
                    <a:pt x="1" y="161"/>
                  </a:cubicBezTo>
                  <a:cubicBezTo>
                    <a:pt x="1" y="33"/>
                    <a:pt x="1" y="33"/>
                    <a:pt x="1" y="33"/>
                  </a:cubicBezTo>
                  <a:cubicBezTo>
                    <a:pt x="1" y="22"/>
                    <a:pt x="1" y="11"/>
                    <a:pt x="0" y="0"/>
                  </a:cubicBezTo>
                </a:path>
              </a:pathLst>
            </a:custGeom>
            <a:solidFill>
              <a:srgbClr val="6572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49" name="Google Shape;749;p4"/>
            <p:cNvSpPr/>
            <p:nvPr/>
          </p:nvSpPr>
          <p:spPr>
            <a:xfrm>
              <a:off x="6236859" y="2268231"/>
              <a:ext cx="0" cy="265813"/>
            </a:xfrm>
            <a:custGeom>
              <a:rect b="b" l="l" r="r" t="t"/>
              <a:pathLst>
                <a:path extrusionOk="0" h="234" w="120000">
                  <a:moveTo>
                    <a:pt x="0" y="0"/>
                  </a:moveTo>
                  <a:lnTo>
                    <a:pt x="0" y="0"/>
                  </a:lnTo>
                  <a:lnTo>
                    <a:pt x="0" y="206"/>
                  </a:lnTo>
                  <a:lnTo>
                    <a:pt x="0" y="234"/>
                  </a:lnTo>
                  <a:lnTo>
                    <a:pt x="0" y="0"/>
                  </a:lnTo>
                  <a:close/>
                </a:path>
              </a:pathLst>
            </a:custGeom>
            <a:solidFill>
              <a:srgbClr val="6572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0" name="Google Shape;750;p4"/>
            <p:cNvSpPr/>
            <p:nvPr/>
          </p:nvSpPr>
          <p:spPr>
            <a:xfrm>
              <a:off x="6236859" y="2268231"/>
              <a:ext cx="0" cy="265813"/>
            </a:xfrm>
            <a:custGeom>
              <a:rect b="b" l="l" r="r" t="t"/>
              <a:pathLst>
                <a:path extrusionOk="0" h="234" w="120000">
                  <a:moveTo>
                    <a:pt x="0" y="0"/>
                  </a:moveTo>
                  <a:lnTo>
                    <a:pt x="0" y="0"/>
                  </a:lnTo>
                  <a:lnTo>
                    <a:pt x="0" y="206"/>
                  </a:lnTo>
                  <a:lnTo>
                    <a:pt x="0" y="234"/>
                  </a:lnTo>
                  <a:lnTo>
                    <a:pt x="0"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1" name="Google Shape;751;p4"/>
            <p:cNvSpPr/>
            <p:nvPr/>
          </p:nvSpPr>
          <p:spPr>
            <a:xfrm>
              <a:off x="5916520" y="1308354"/>
              <a:ext cx="320338" cy="1543756"/>
            </a:xfrm>
            <a:custGeom>
              <a:rect b="b" l="l" r="r" t="t"/>
              <a:pathLst>
                <a:path extrusionOk="0" h="795" w="165">
                  <a:moveTo>
                    <a:pt x="165" y="615"/>
                  </a:moveTo>
                  <a:cubicBezTo>
                    <a:pt x="152" y="615"/>
                    <a:pt x="152" y="615"/>
                    <a:pt x="152" y="615"/>
                  </a:cubicBezTo>
                  <a:cubicBezTo>
                    <a:pt x="152" y="738"/>
                    <a:pt x="152" y="738"/>
                    <a:pt x="152" y="738"/>
                  </a:cubicBezTo>
                  <a:cubicBezTo>
                    <a:pt x="152" y="752"/>
                    <a:pt x="141" y="763"/>
                    <a:pt x="127" y="763"/>
                  </a:cubicBezTo>
                  <a:cubicBezTo>
                    <a:pt x="0" y="763"/>
                    <a:pt x="0" y="763"/>
                    <a:pt x="0" y="763"/>
                  </a:cubicBezTo>
                  <a:cubicBezTo>
                    <a:pt x="0" y="795"/>
                    <a:pt x="0" y="795"/>
                    <a:pt x="0" y="795"/>
                  </a:cubicBezTo>
                  <a:cubicBezTo>
                    <a:pt x="139" y="795"/>
                    <a:pt x="139" y="795"/>
                    <a:pt x="139" y="795"/>
                  </a:cubicBezTo>
                  <a:cubicBezTo>
                    <a:pt x="153" y="795"/>
                    <a:pt x="165" y="784"/>
                    <a:pt x="165" y="769"/>
                  </a:cubicBezTo>
                  <a:cubicBezTo>
                    <a:pt x="165" y="631"/>
                    <a:pt x="165" y="631"/>
                    <a:pt x="165" y="631"/>
                  </a:cubicBezTo>
                  <a:cubicBezTo>
                    <a:pt x="165" y="615"/>
                    <a:pt x="165" y="615"/>
                    <a:pt x="165" y="615"/>
                  </a:cubicBezTo>
                  <a:moveTo>
                    <a:pt x="56" y="0"/>
                  </a:moveTo>
                  <a:cubicBezTo>
                    <a:pt x="0" y="0"/>
                    <a:pt x="0" y="0"/>
                    <a:pt x="0" y="0"/>
                  </a:cubicBezTo>
                  <a:cubicBezTo>
                    <a:pt x="0" y="317"/>
                    <a:pt x="0" y="317"/>
                    <a:pt x="0" y="317"/>
                  </a:cubicBezTo>
                  <a:cubicBezTo>
                    <a:pt x="149" y="317"/>
                    <a:pt x="149" y="317"/>
                    <a:pt x="149" y="317"/>
                  </a:cubicBezTo>
                  <a:cubicBezTo>
                    <a:pt x="151" y="334"/>
                    <a:pt x="152" y="351"/>
                    <a:pt x="152" y="368"/>
                  </a:cubicBezTo>
                  <a:cubicBezTo>
                    <a:pt x="152" y="478"/>
                    <a:pt x="152" y="478"/>
                    <a:pt x="152" y="478"/>
                  </a:cubicBezTo>
                  <a:cubicBezTo>
                    <a:pt x="165" y="478"/>
                    <a:pt x="165" y="478"/>
                    <a:pt x="165" y="478"/>
                  </a:cubicBezTo>
                  <a:cubicBezTo>
                    <a:pt x="165" y="366"/>
                    <a:pt x="165" y="366"/>
                    <a:pt x="165" y="366"/>
                  </a:cubicBezTo>
                  <a:cubicBezTo>
                    <a:pt x="165" y="355"/>
                    <a:pt x="165" y="344"/>
                    <a:pt x="164" y="333"/>
                  </a:cubicBezTo>
                  <a:cubicBezTo>
                    <a:pt x="159" y="260"/>
                    <a:pt x="138" y="189"/>
                    <a:pt x="102" y="126"/>
                  </a:cubicBezTo>
                  <a:cubicBezTo>
                    <a:pt x="74" y="77"/>
                    <a:pt x="74" y="77"/>
                    <a:pt x="74" y="77"/>
                  </a:cubicBezTo>
                  <a:cubicBezTo>
                    <a:pt x="68" y="67"/>
                    <a:pt x="68" y="67"/>
                    <a:pt x="68" y="67"/>
                  </a:cubicBezTo>
                  <a:cubicBezTo>
                    <a:pt x="60" y="52"/>
                    <a:pt x="56" y="36"/>
                    <a:pt x="56" y="20"/>
                  </a:cubicBezTo>
                  <a:cubicBezTo>
                    <a:pt x="56" y="16"/>
                    <a:pt x="56" y="16"/>
                    <a:pt x="56" y="16"/>
                  </a:cubicBezTo>
                  <a:cubicBezTo>
                    <a:pt x="56" y="0"/>
                    <a:pt x="56" y="0"/>
                    <a:pt x="56" y="0"/>
                  </a:cubicBezTo>
                </a:path>
              </a:pathLst>
            </a:custGeom>
            <a:solidFill>
              <a:srgbClr val="CEEB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2" name="Google Shape;752;p4"/>
            <p:cNvSpPr/>
            <p:nvPr/>
          </p:nvSpPr>
          <p:spPr>
            <a:xfrm>
              <a:off x="5916520" y="1232245"/>
              <a:ext cx="139721" cy="76109"/>
            </a:xfrm>
            <a:custGeom>
              <a:rect b="b" l="l" r="r" t="t"/>
              <a:pathLst>
                <a:path extrusionOk="0" h="39" w="72">
                  <a:moveTo>
                    <a:pt x="51" y="0"/>
                  </a:moveTo>
                  <a:cubicBezTo>
                    <a:pt x="0" y="0"/>
                    <a:pt x="0" y="0"/>
                    <a:pt x="0" y="0"/>
                  </a:cubicBezTo>
                  <a:cubicBezTo>
                    <a:pt x="0" y="39"/>
                    <a:pt x="0" y="39"/>
                    <a:pt x="0" y="39"/>
                  </a:cubicBezTo>
                  <a:cubicBezTo>
                    <a:pt x="56" y="39"/>
                    <a:pt x="56" y="39"/>
                    <a:pt x="56" y="39"/>
                  </a:cubicBezTo>
                  <a:cubicBezTo>
                    <a:pt x="72" y="39"/>
                    <a:pt x="72" y="39"/>
                    <a:pt x="72" y="39"/>
                  </a:cubicBezTo>
                  <a:cubicBezTo>
                    <a:pt x="72" y="21"/>
                    <a:pt x="72" y="21"/>
                    <a:pt x="72" y="21"/>
                  </a:cubicBezTo>
                  <a:cubicBezTo>
                    <a:pt x="72" y="10"/>
                    <a:pt x="63" y="0"/>
                    <a:pt x="51" y="0"/>
                  </a:cubicBezTo>
                </a:path>
              </a:pathLst>
            </a:custGeom>
            <a:solidFill>
              <a:srgbClr val="8DD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3" name="Google Shape;753;p4"/>
            <p:cNvSpPr/>
            <p:nvPr/>
          </p:nvSpPr>
          <p:spPr>
            <a:xfrm>
              <a:off x="5916520" y="1924039"/>
              <a:ext cx="295347" cy="866730"/>
            </a:xfrm>
            <a:custGeom>
              <a:rect b="b" l="l" r="r" t="t"/>
              <a:pathLst>
                <a:path extrusionOk="0" h="446" w="152">
                  <a:moveTo>
                    <a:pt x="152" y="298"/>
                  </a:moveTo>
                  <a:cubicBezTo>
                    <a:pt x="0" y="298"/>
                    <a:pt x="0" y="298"/>
                    <a:pt x="0" y="298"/>
                  </a:cubicBezTo>
                  <a:cubicBezTo>
                    <a:pt x="0" y="446"/>
                    <a:pt x="0" y="446"/>
                    <a:pt x="0" y="446"/>
                  </a:cubicBezTo>
                  <a:cubicBezTo>
                    <a:pt x="127" y="446"/>
                    <a:pt x="127" y="446"/>
                    <a:pt x="127" y="446"/>
                  </a:cubicBezTo>
                  <a:cubicBezTo>
                    <a:pt x="141" y="446"/>
                    <a:pt x="152" y="435"/>
                    <a:pt x="152" y="421"/>
                  </a:cubicBezTo>
                  <a:cubicBezTo>
                    <a:pt x="152" y="298"/>
                    <a:pt x="152" y="298"/>
                    <a:pt x="152" y="298"/>
                  </a:cubicBezTo>
                  <a:moveTo>
                    <a:pt x="149" y="0"/>
                  </a:moveTo>
                  <a:cubicBezTo>
                    <a:pt x="0" y="0"/>
                    <a:pt x="0" y="0"/>
                    <a:pt x="0" y="0"/>
                  </a:cubicBezTo>
                  <a:cubicBezTo>
                    <a:pt x="0" y="161"/>
                    <a:pt x="0" y="161"/>
                    <a:pt x="0" y="161"/>
                  </a:cubicBezTo>
                  <a:cubicBezTo>
                    <a:pt x="152" y="161"/>
                    <a:pt x="152" y="161"/>
                    <a:pt x="152" y="161"/>
                  </a:cubicBezTo>
                  <a:cubicBezTo>
                    <a:pt x="152" y="51"/>
                    <a:pt x="152" y="51"/>
                    <a:pt x="152" y="51"/>
                  </a:cubicBezTo>
                  <a:cubicBezTo>
                    <a:pt x="152" y="34"/>
                    <a:pt x="151" y="17"/>
                    <a:pt x="149" y="0"/>
                  </a:cubicBezTo>
                </a:path>
              </a:pathLst>
            </a:cu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4" name="Google Shape;754;p4"/>
            <p:cNvSpPr/>
            <p:nvPr/>
          </p:nvSpPr>
          <p:spPr>
            <a:xfrm>
              <a:off x="5916520" y="2236424"/>
              <a:ext cx="320338" cy="265813"/>
            </a:xfrm>
            <a:custGeom>
              <a:rect b="b" l="l" r="r" t="t"/>
              <a:pathLst>
                <a:path extrusionOk="0" h="234" w="282">
                  <a:moveTo>
                    <a:pt x="282" y="0"/>
                  </a:moveTo>
                  <a:lnTo>
                    <a:pt x="282" y="0"/>
                  </a:lnTo>
                  <a:lnTo>
                    <a:pt x="260" y="0"/>
                  </a:lnTo>
                  <a:lnTo>
                    <a:pt x="0" y="0"/>
                  </a:lnTo>
                  <a:lnTo>
                    <a:pt x="0" y="70"/>
                  </a:lnTo>
                  <a:lnTo>
                    <a:pt x="196" y="70"/>
                  </a:lnTo>
                  <a:lnTo>
                    <a:pt x="196" y="199"/>
                  </a:lnTo>
                  <a:lnTo>
                    <a:pt x="0" y="199"/>
                  </a:lnTo>
                  <a:lnTo>
                    <a:pt x="0" y="234"/>
                  </a:lnTo>
                  <a:lnTo>
                    <a:pt x="260" y="234"/>
                  </a:lnTo>
                  <a:lnTo>
                    <a:pt x="282" y="234"/>
                  </a:lnTo>
                  <a:lnTo>
                    <a:pt x="282" y="28"/>
                  </a:lnTo>
                  <a:lnTo>
                    <a:pt x="282" y="0"/>
                  </a:lnTo>
                  <a:close/>
                </a:path>
              </a:pathLst>
            </a:custGeom>
            <a:solidFill>
              <a:srgbClr val="8DD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4"/>
            <p:cNvSpPr/>
            <p:nvPr/>
          </p:nvSpPr>
          <p:spPr>
            <a:xfrm>
              <a:off x="5916520" y="2236424"/>
              <a:ext cx="320338" cy="265813"/>
            </a:xfrm>
            <a:custGeom>
              <a:rect b="b" l="l" r="r" t="t"/>
              <a:pathLst>
                <a:path extrusionOk="0" h="234" w="282">
                  <a:moveTo>
                    <a:pt x="282" y="0"/>
                  </a:moveTo>
                  <a:lnTo>
                    <a:pt x="282" y="0"/>
                  </a:lnTo>
                  <a:lnTo>
                    <a:pt x="260" y="0"/>
                  </a:lnTo>
                  <a:lnTo>
                    <a:pt x="0" y="0"/>
                  </a:lnTo>
                  <a:lnTo>
                    <a:pt x="0" y="70"/>
                  </a:lnTo>
                  <a:lnTo>
                    <a:pt x="196" y="70"/>
                  </a:lnTo>
                  <a:lnTo>
                    <a:pt x="196" y="199"/>
                  </a:lnTo>
                  <a:lnTo>
                    <a:pt x="0" y="199"/>
                  </a:lnTo>
                  <a:lnTo>
                    <a:pt x="0" y="234"/>
                  </a:lnTo>
                  <a:lnTo>
                    <a:pt x="260" y="234"/>
                  </a:lnTo>
                  <a:lnTo>
                    <a:pt x="282" y="234"/>
                  </a:lnTo>
                  <a:lnTo>
                    <a:pt x="282" y="28"/>
                  </a:lnTo>
                  <a:lnTo>
                    <a:pt x="28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4"/>
            <p:cNvSpPr/>
            <p:nvPr/>
          </p:nvSpPr>
          <p:spPr>
            <a:xfrm>
              <a:off x="5916520" y="2315941"/>
              <a:ext cx="222646" cy="146537"/>
            </a:xfrm>
            <a:prstGeom prst="rect">
              <a:avLst/>
            </a:prstGeom>
            <a:solidFill>
              <a:srgbClr val="8DD0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4"/>
            <p:cNvSpPr/>
            <p:nvPr/>
          </p:nvSpPr>
          <p:spPr>
            <a:xfrm>
              <a:off x="6489039" y="1376511"/>
              <a:ext cx="258997" cy="1160940"/>
            </a:xfrm>
            <a:prstGeom prst="ellipse">
              <a:avLst/>
            </a:prstGeom>
            <a:solidFill>
              <a:srgbClr val="7CB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4"/>
            <p:cNvSpPr/>
            <p:nvPr/>
          </p:nvSpPr>
          <p:spPr>
            <a:xfrm>
              <a:off x="6603900" y="1348699"/>
              <a:ext cx="195383" cy="1160940"/>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9" name="Google Shape;759;p4"/>
            <p:cNvSpPr/>
            <p:nvPr/>
          </p:nvSpPr>
          <p:spPr>
            <a:xfrm>
              <a:off x="6576507" y="1488970"/>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4"/>
            <p:cNvSpPr/>
            <p:nvPr/>
          </p:nvSpPr>
          <p:spPr>
            <a:xfrm>
              <a:off x="6576507" y="1624148"/>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1" name="Google Shape;761;p4"/>
            <p:cNvSpPr/>
            <p:nvPr/>
          </p:nvSpPr>
          <p:spPr>
            <a:xfrm>
              <a:off x="6576507" y="1762733"/>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2" name="Google Shape;762;p4"/>
            <p:cNvSpPr/>
            <p:nvPr/>
          </p:nvSpPr>
          <p:spPr>
            <a:xfrm>
              <a:off x="6576507" y="1900183"/>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3" name="Google Shape;763;p4"/>
            <p:cNvSpPr/>
            <p:nvPr/>
          </p:nvSpPr>
          <p:spPr>
            <a:xfrm>
              <a:off x="6576507" y="2036497"/>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4" name="Google Shape;764;p4"/>
            <p:cNvSpPr/>
            <p:nvPr/>
          </p:nvSpPr>
          <p:spPr>
            <a:xfrm>
              <a:off x="6576507" y="2173948"/>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4"/>
            <p:cNvSpPr/>
            <p:nvPr/>
          </p:nvSpPr>
          <p:spPr>
            <a:xfrm>
              <a:off x="6576507" y="2312533"/>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4"/>
            <p:cNvSpPr/>
            <p:nvPr/>
          </p:nvSpPr>
          <p:spPr>
            <a:xfrm>
              <a:off x="6619673" y="1376511"/>
              <a:ext cx="128362" cy="1160940"/>
            </a:xfrm>
            <a:custGeom>
              <a:rect b="b" l="l" r="r" t="t"/>
              <a:pathLst>
                <a:path extrusionOk="0" h="598" w="66">
                  <a:moveTo>
                    <a:pt x="0" y="0"/>
                  </a:moveTo>
                  <a:cubicBezTo>
                    <a:pt x="28" y="0"/>
                    <a:pt x="50" y="134"/>
                    <a:pt x="50" y="299"/>
                  </a:cubicBezTo>
                  <a:cubicBezTo>
                    <a:pt x="50" y="464"/>
                    <a:pt x="28" y="598"/>
                    <a:pt x="0" y="598"/>
                  </a:cubicBezTo>
                  <a:cubicBezTo>
                    <a:pt x="36" y="598"/>
                    <a:pt x="66" y="464"/>
                    <a:pt x="66" y="299"/>
                  </a:cubicBezTo>
                  <a:cubicBezTo>
                    <a:pt x="66" y="134"/>
                    <a:pt x="36" y="0"/>
                    <a:pt x="0" y="0"/>
                  </a:cubicBezTo>
                </a:path>
              </a:pathLst>
            </a:custGeom>
            <a:solidFill>
              <a:srgbClr val="99C46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4"/>
            <p:cNvSpPr/>
            <p:nvPr/>
          </p:nvSpPr>
          <p:spPr>
            <a:xfrm>
              <a:off x="6619673" y="1376511"/>
              <a:ext cx="96556" cy="1160940"/>
            </a:xfrm>
            <a:custGeom>
              <a:rect b="b" l="l" r="r" t="t"/>
              <a:pathLst>
                <a:path extrusionOk="0" h="598" w="50">
                  <a:moveTo>
                    <a:pt x="0" y="0"/>
                  </a:moveTo>
                  <a:cubicBezTo>
                    <a:pt x="0" y="58"/>
                    <a:pt x="0" y="58"/>
                    <a:pt x="0" y="58"/>
                  </a:cubicBezTo>
                  <a:cubicBezTo>
                    <a:pt x="11" y="58"/>
                    <a:pt x="21" y="71"/>
                    <a:pt x="21" y="87"/>
                  </a:cubicBezTo>
                  <a:cubicBezTo>
                    <a:pt x="21" y="103"/>
                    <a:pt x="11" y="116"/>
                    <a:pt x="0" y="116"/>
                  </a:cubicBezTo>
                  <a:cubicBezTo>
                    <a:pt x="0" y="128"/>
                    <a:pt x="0" y="128"/>
                    <a:pt x="0" y="128"/>
                  </a:cubicBezTo>
                  <a:cubicBezTo>
                    <a:pt x="11" y="128"/>
                    <a:pt x="21" y="141"/>
                    <a:pt x="21" y="158"/>
                  </a:cubicBezTo>
                  <a:cubicBezTo>
                    <a:pt x="21" y="174"/>
                    <a:pt x="11" y="187"/>
                    <a:pt x="0" y="187"/>
                  </a:cubicBezTo>
                  <a:cubicBezTo>
                    <a:pt x="0" y="199"/>
                    <a:pt x="0" y="199"/>
                    <a:pt x="0" y="199"/>
                  </a:cubicBezTo>
                  <a:cubicBezTo>
                    <a:pt x="11" y="199"/>
                    <a:pt x="21" y="212"/>
                    <a:pt x="21" y="228"/>
                  </a:cubicBezTo>
                  <a:cubicBezTo>
                    <a:pt x="21" y="244"/>
                    <a:pt x="11" y="258"/>
                    <a:pt x="0" y="258"/>
                  </a:cubicBezTo>
                  <a:cubicBezTo>
                    <a:pt x="0" y="270"/>
                    <a:pt x="0" y="270"/>
                    <a:pt x="0" y="270"/>
                  </a:cubicBezTo>
                  <a:cubicBezTo>
                    <a:pt x="11" y="270"/>
                    <a:pt x="21" y="283"/>
                    <a:pt x="21" y="299"/>
                  </a:cubicBezTo>
                  <a:cubicBezTo>
                    <a:pt x="21" y="315"/>
                    <a:pt x="11" y="328"/>
                    <a:pt x="0" y="328"/>
                  </a:cubicBezTo>
                  <a:cubicBezTo>
                    <a:pt x="0" y="340"/>
                    <a:pt x="0" y="340"/>
                    <a:pt x="0" y="340"/>
                  </a:cubicBezTo>
                  <a:cubicBezTo>
                    <a:pt x="11" y="340"/>
                    <a:pt x="21" y="353"/>
                    <a:pt x="21" y="370"/>
                  </a:cubicBezTo>
                  <a:cubicBezTo>
                    <a:pt x="21" y="386"/>
                    <a:pt x="11" y="399"/>
                    <a:pt x="0" y="399"/>
                  </a:cubicBezTo>
                  <a:cubicBezTo>
                    <a:pt x="0" y="411"/>
                    <a:pt x="0" y="411"/>
                    <a:pt x="0" y="411"/>
                  </a:cubicBezTo>
                  <a:cubicBezTo>
                    <a:pt x="11" y="411"/>
                    <a:pt x="21" y="424"/>
                    <a:pt x="21" y="440"/>
                  </a:cubicBezTo>
                  <a:cubicBezTo>
                    <a:pt x="21" y="456"/>
                    <a:pt x="11" y="470"/>
                    <a:pt x="0" y="470"/>
                  </a:cubicBezTo>
                  <a:cubicBezTo>
                    <a:pt x="0" y="482"/>
                    <a:pt x="0" y="482"/>
                    <a:pt x="0" y="482"/>
                  </a:cubicBezTo>
                  <a:cubicBezTo>
                    <a:pt x="11" y="482"/>
                    <a:pt x="21" y="495"/>
                    <a:pt x="21" y="511"/>
                  </a:cubicBezTo>
                  <a:cubicBezTo>
                    <a:pt x="21" y="527"/>
                    <a:pt x="11" y="540"/>
                    <a:pt x="0" y="540"/>
                  </a:cubicBezTo>
                  <a:cubicBezTo>
                    <a:pt x="0" y="598"/>
                    <a:pt x="0" y="598"/>
                    <a:pt x="0" y="598"/>
                  </a:cubicBezTo>
                  <a:cubicBezTo>
                    <a:pt x="0" y="598"/>
                    <a:pt x="0" y="598"/>
                    <a:pt x="0" y="598"/>
                  </a:cubicBezTo>
                  <a:cubicBezTo>
                    <a:pt x="28" y="598"/>
                    <a:pt x="50" y="464"/>
                    <a:pt x="50" y="299"/>
                  </a:cubicBezTo>
                  <a:cubicBezTo>
                    <a:pt x="50" y="134"/>
                    <a:pt x="28" y="0"/>
                    <a:pt x="0" y="0"/>
                  </a:cubicBezTo>
                  <a:cubicBezTo>
                    <a:pt x="0" y="0"/>
                    <a:pt x="0" y="0"/>
                    <a:pt x="0" y="0"/>
                  </a:cubicBezTo>
                </a:path>
              </a:pathLst>
            </a:custGeom>
            <a:solidFill>
              <a:srgbClr val="89B4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4"/>
            <p:cNvSpPr/>
            <p:nvPr/>
          </p:nvSpPr>
          <p:spPr>
            <a:xfrm>
              <a:off x="6619673" y="1488970"/>
              <a:ext cx="40894" cy="112459"/>
            </a:xfrm>
            <a:custGeom>
              <a:rect b="b" l="l" r="r" t="t"/>
              <a:pathLst>
                <a:path extrusionOk="0" h="58" w="21">
                  <a:moveTo>
                    <a:pt x="0" y="0"/>
                  </a:moveTo>
                  <a:cubicBezTo>
                    <a:pt x="0" y="58"/>
                    <a:pt x="0" y="58"/>
                    <a:pt x="0" y="58"/>
                  </a:cubicBezTo>
                  <a:cubicBezTo>
                    <a:pt x="11" y="58"/>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4"/>
            <p:cNvSpPr/>
            <p:nvPr/>
          </p:nvSpPr>
          <p:spPr>
            <a:xfrm>
              <a:off x="6619673" y="1624148"/>
              <a:ext cx="40894" cy="114731"/>
            </a:xfrm>
            <a:custGeom>
              <a:rect b="b" l="l" r="r" t="t"/>
              <a:pathLst>
                <a:path extrusionOk="0" h="59" w="21">
                  <a:moveTo>
                    <a:pt x="0" y="0"/>
                  </a:moveTo>
                  <a:cubicBezTo>
                    <a:pt x="0" y="59"/>
                    <a:pt x="0" y="59"/>
                    <a:pt x="0" y="59"/>
                  </a:cubicBezTo>
                  <a:cubicBezTo>
                    <a:pt x="11" y="59"/>
                    <a:pt x="21" y="46"/>
                    <a:pt x="21" y="30"/>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0" name="Google Shape;770;p4"/>
            <p:cNvSpPr/>
            <p:nvPr/>
          </p:nvSpPr>
          <p:spPr>
            <a:xfrm>
              <a:off x="6619673" y="1762733"/>
              <a:ext cx="40894" cy="114731"/>
            </a:xfrm>
            <a:custGeom>
              <a:rect b="b" l="l" r="r" t="t"/>
              <a:pathLst>
                <a:path extrusionOk="0" h="59" w="21">
                  <a:moveTo>
                    <a:pt x="0" y="0"/>
                  </a:moveTo>
                  <a:cubicBezTo>
                    <a:pt x="0" y="59"/>
                    <a:pt x="0" y="59"/>
                    <a:pt x="0" y="59"/>
                  </a:cubicBezTo>
                  <a:cubicBezTo>
                    <a:pt x="11" y="59"/>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1" name="Google Shape;771;p4"/>
            <p:cNvSpPr/>
            <p:nvPr/>
          </p:nvSpPr>
          <p:spPr>
            <a:xfrm>
              <a:off x="6619673" y="1900183"/>
              <a:ext cx="40894" cy="112459"/>
            </a:xfrm>
            <a:custGeom>
              <a:rect b="b" l="l" r="r" t="t"/>
              <a:pathLst>
                <a:path extrusionOk="0" h="58" w="21">
                  <a:moveTo>
                    <a:pt x="0" y="0"/>
                  </a:moveTo>
                  <a:cubicBezTo>
                    <a:pt x="0" y="58"/>
                    <a:pt x="0" y="58"/>
                    <a:pt x="0" y="58"/>
                  </a:cubicBezTo>
                  <a:cubicBezTo>
                    <a:pt x="11" y="58"/>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2" name="Google Shape;772;p4"/>
            <p:cNvSpPr/>
            <p:nvPr/>
          </p:nvSpPr>
          <p:spPr>
            <a:xfrm>
              <a:off x="6619673" y="2036497"/>
              <a:ext cx="40894" cy="114731"/>
            </a:xfrm>
            <a:custGeom>
              <a:rect b="b" l="l" r="r" t="t"/>
              <a:pathLst>
                <a:path extrusionOk="0" h="59" w="21">
                  <a:moveTo>
                    <a:pt x="0" y="0"/>
                  </a:moveTo>
                  <a:cubicBezTo>
                    <a:pt x="0" y="59"/>
                    <a:pt x="0" y="59"/>
                    <a:pt x="0" y="59"/>
                  </a:cubicBezTo>
                  <a:cubicBezTo>
                    <a:pt x="11" y="59"/>
                    <a:pt x="21" y="46"/>
                    <a:pt x="21" y="30"/>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4"/>
            <p:cNvSpPr/>
            <p:nvPr/>
          </p:nvSpPr>
          <p:spPr>
            <a:xfrm>
              <a:off x="6619673" y="2173948"/>
              <a:ext cx="40894" cy="114731"/>
            </a:xfrm>
            <a:custGeom>
              <a:rect b="b" l="l" r="r" t="t"/>
              <a:pathLst>
                <a:path extrusionOk="0" h="59" w="21">
                  <a:moveTo>
                    <a:pt x="0" y="0"/>
                  </a:moveTo>
                  <a:cubicBezTo>
                    <a:pt x="0" y="59"/>
                    <a:pt x="0" y="59"/>
                    <a:pt x="0" y="59"/>
                  </a:cubicBezTo>
                  <a:cubicBezTo>
                    <a:pt x="11" y="59"/>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4" name="Google Shape;774;p4"/>
            <p:cNvSpPr/>
            <p:nvPr/>
          </p:nvSpPr>
          <p:spPr>
            <a:xfrm>
              <a:off x="6619673" y="2312533"/>
              <a:ext cx="40894" cy="112459"/>
            </a:xfrm>
            <a:custGeom>
              <a:rect b="b" l="l" r="r" t="t"/>
              <a:pathLst>
                <a:path extrusionOk="0" h="58" w="21">
                  <a:moveTo>
                    <a:pt x="0" y="0"/>
                  </a:moveTo>
                  <a:cubicBezTo>
                    <a:pt x="0" y="58"/>
                    <a:pt x="0" y="58"/>
                    <a:pt x="0" y="58"/>
                  </a:cubicBezTo>
                  <a:cubicBezTo>
                    <a:pt x="11" y="58"/>
                    <a:pt x="21" y="45"/>
                    <a:pt x="21" y="29"/>
                  </a:cubicBezTo>
                  <a:cubicBezTo>
                    <a:pt x="21" y="13"/>
                    <a:pt x="11" y="0"/>
                    <a:pt x="0" y="0"/>
                  </a:cubicBezTo>
                </a:path>
              </a:pathLst>
            </a:custGeom>
            <a:solidFill>
              <a:srgbClr val="C0DE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5" name="Google Shape;775;p4"/>
            <p:cNvSpPr/>
            <p:nvPr/>
          </p:nvSpPr>
          <p:spPr>
            <a:xfrm>
              <a:off x="6285704" y="1358335"/>
              <a:ext cx="82925"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6" name="Google Shape;776;p4"/>
            <p:cNvSpPr/>
            <p:nvPr/>
          </p:nvSpPr>
          <p:spPr>
            <a:xfrm>
              <a:off x="6409522" y="1267460"/>
              <a:ext cx="84061" cy="114731"/>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7" name="Google Shape;777;p4"/>
            <p:cNvSpPr/>
            <p:nvPr/>
          </p:nvSpPr>
          <p:spPr>
            <a:xfrm>
              <a:off x="6368628" y="1552583"/>
              <a:ext cx="84061" cy="112459"/>
            </a:xfrm>
            <a:prstGeom prst="ellipse">
              <a:avLst/>
            </a:prstGeom>
            <a:solidFill>
              <a:srgbClr val="AED5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8" name="Google Shape;778;p4"/>
            <p:cNvSpPr/>
            <p:nvPr/>
          </p:nvSpPr>
          <p:spPr>
            <a:xfrm>
              <a:off x="7202416" y="4686668"/>
              <a:ext cx="106779" cy="277172"/>
            </a:xfrm>
            <a:custGeom>
              <a:rect b="b" l="l" r="r" t="t"/>
              <a:pathLst>
                <a:path extrusionOk="0" h="143" w="55">
                  <a:moveTo>
                    <a:pt x="11" y="137"/>
                  </a:moveTo>
                  <a:cubicBezTo>
                    <a:pt x="11" y="137"/>
                    <a:pt x="11" y="137"/>
                    <a:pt x="11" y="137"/>
                  </a:cubicBezTo>
                  <a:cubicBezTo>
                    <a:pt x="11" y="136"/>
                    <a:pt x="11" y="134"/>
                    <a:pt x="11" y="131"/>
                  </a:cubicBezTo>
                  <a:cubicBezTo>
                    <a:pt x="11" y="122"/>
                    <a:pt x="12" y="103"/>
                    <a:pt x="17" y="81"/>
                  </a:cubicBezTo>
                  <a:cubicBezTo>
                    <a:pt x="23" y="58"/>
                    <a:pt x="34" y="32"/>
                    <a:pt x="53" y="9"/>
                  </a:cubicBezTo>
                  <a:cubicBezTo>
                    <a:pt x="55" y="7"/>
                    <a:pt x="55" y="4"/>
                    <a:pt x="53" y="2"/>
                  </a:cubicBezTo>
                  <a:cubicBezTo>
                    <a:pt x="50" y="0"/>
                    <a:pt x="47" y="0"/>
                    <a:pt x="45" y="3"/>
                  </a:cubicBezTo>
                  <a:cubicBezTo>
                    <a:pt x="24" y="27"/>
                    <a:pt x="13" y="54"/>
                    <a:pt x="7" y="78"/>
                  </a:cubicBezTo>
                  <a:cubicBezTo>
                    <a:pt x="1" y="102"/>
                    <a:pt x="0" y="122"/>
                    <a:pt x="0" y="131"/>
                  </a:cubicBezTo>
                  <a:cubicBezTo>
                    <a:pt x="0" y="135"/>
                    <a:pt x="0" y="137"/>
                    <a:pt x="0" y="137"/>
                  </a:cubicBezTo>
                  <a:cubicBezTo>
                    <a:pt x="1" y="140"/>
                    <a:pt x="3" y="143"/>
                    <a:pt x="6" y="142"/>
                  </a:cubicBezTo>
                  <a:cubicBezTo>
                    <a:pt x="9" y="142"/>
                    <a:pt x="11" y="140"/>
                    <a:pt x="11" y="137"/>
                  </a:cubicBezTo>
                  <a:cubicBezTo>
                    <a:pt x="11" y="137"/>
                    <a:pt x="11" y="137"/>
                    <a:pt x="11" y="137"/>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9" name="Google Shape;779;p4"/>
            <p:cNvSpPr/>
            <p:nvPr/>
          </p:nvSpPr>
          <p:spPr>
            <a:xfrm>
              <a:off x="7049062" y="4787767"/>
              <a:ext cx="170393" cy="188568"/>
            </a:xfrm>
            <a:custGeom>
              <a:rect b="b" l="l" r="r" t="t"/>
              <a:pathLst>
                <a:path extrusionOk="0" h="97" w="88">
                  <a:moveTo>
                    <a:pt x="65" y="30"/>
                  </a:moveTo>
                  <a:cubicBezTo>
                    <a:pt x="88" y="57"/>
                    <a:pt x="84" y="97"/>
                    <a:pt x="84" y="97"/>
                  </a:cubicBezTo>
                  <a:cubicBezTo>
                    <a:pt x="84" y="97"/>
                    <a:pt x="45" y="93"/>
                    <a:pt x="22" y="66"/>
                  </a:cubicBezTo>
                  <a:cubicBezTo>
                    <a:pt x="0" y="40"/>
                    <a:pt x="3" y="0"/>
                    <a:pt x="3" y="0"/>
                  </a:cubicBezTo>
                  <a:cubicBezTo>
                    <a:pt x="3" y="0"/>
                    <a:pt x="43" y="3"/>
                    <a:pt x="65" y="30"/>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0" name="Google Shape;780;p4"/>
            <p:cNvSpPr/>
            <p:nvPr/>
          </p:nvSpPr>
          <p:spPr>
            <a:xfrm>
              <a:off x="7204687" y="4842293"/>
              <a:ext cx="135178" cy="126090"/>
            </a:xfrm>
            <a:custGeom>
              <a:rect b="b" l="l" r="r" t="t"/>
              <a:pathLst>
                <a:path extrusionOk="0" h="65" w="70">
                  <a:moveTo>
                    <a:pt x="21" y="17"/>
                  </a:moveTo>
                  <a:cubicBezTo>
                    <a:pt x="2" y="35"/>
                    <a:pt x="0" y="64"/>
                    <a:pt x="0" y="64"/>
                  </a:cubicBezTo>
                  <a:cubicBezTo>
                    <a:pt x="0" y="64"/>
                    <a:pt x="30" y="65"/>
                    <a:pt x="49" y="48"/>
                  </a:cubicBezTo>
                  <a:cubicBezTo>
                    <a:pt x="68" y="31"/>
                    <a:pt x="70" y="1"/>
                    <a:pt x="70" y="1"/>
                  </a:cubicBezTo>
                  <a:cubicBezTo>
                    <a:pt x="70" y="1"/>
                    <a:pt x="40" y="0"/>
                    <a:pt x="21" y="17"/>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1" name="Google Shape;781;p4"/>
            <p:cNvSpPr/>
            <p:nvPr/>
          </p:nvSpPr>
          <p:spPr>
            <a:xfrm>
              <a:off x="6755987" y="4902498"/>
              <a:ext cx="905352" cy="790621"/>
            </a:xfrm>
            <a:custGeom>
              <a:rect b="b" l="l" r="r" t="t"/>
              <a:pathLst>
                <a:path extrusionOk="0" h="407" w="466">
                  <a:moveTo>
                    <a:pt x="318" y="0"/>
                  </a:moveTo>
                  <a:cubicBezTo>
                    <a:pt x="290" y="0"/>
                    <a:pt x="261" y="11"/>
                    <a:pt x="233" y="30"/>
                  </a:cubicBezTo>
                  <a:cubicBezTo>
                    <a:pt x="205" y="11"/>
                    <a:pt x="175" y="0"/>
                    <a:pt x="148" y="0"/>
                  </a:cubicBezTo>
                  <a:cubicBezTo>
                    <a:pt x="66" y="0"/>
                    <a:pt x="0" y="97"/>
                    <a:pt x="0" y="216"/>
                  </a:cubicBezTo>
                  <a:cubicBezTo>
                    <a:pt x="0" y="336"/>
                    <a:pt x="66" y="407"/>
                    <a:pt x="148" y="407"/>
                  </a:cubicBezTo>
                  <a:cubicBezTo>
                    <a:pt x="175" y="407"/>
                    <a:pt x="205" y="396"/>
                    <a:pt x="233" y="376"/>
                  </a:cubicBezTo>
                  <a:cubicBezTo>
                    <a:pt x="261" y="396"/>
                    <a:pt x="290" y="407"/>
                    <a:pt x="318" y="407"/>
                  </a:cubicBezTo>
                  <a:cubicBezTo>
                    <a:pt x="400" y="407"/>
                    <a:pt x="466" y="336"/>
                    <a:pt x="466" y="216"/>
                  </a:cubicBezTo>
                  <a:cubicBezTo>
                    <a:pt x="466" y="97"/>
                    <a:pt x="400" y="0"/>
                    <a:pt x="318" y="0"/>
                  </a:cubicBezTo>
                </a:path>
              </a:pathLst>
            </a:cu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2" name="Google Shape;782;p4"/>
            <p:cNvSpPr/>
            <p:nvPr/>
          </p:nvSpPr>
          <p:spPr>
            <a:xfrm>
              <a:off x="7208095" y="4902498"/>
              <a:ext cx="453244" cy="790621"/>
            </a:xfrm>
            <a:custGeom>
              <a:rect b="b" l="l" r="r" t="t"/>
              <a:pathLst>
                <a:path extrusionOk="0" h="407" w="233">
                  <a:moveTo>
                    <a:pt x="85" y="0"/>
                  </a:moveTo>
                  <a:cubicBezTo>
                    <a:pt x="76" y="0"/>
                    <a:pt x="67" y="1"/>
                    <a:pt x="58" y="3"/>
                  </a:cubicBezTo>
                  <a:cubicBezTo>
                    <a:pt x="39" y="8"/>
                    <a:pt x="19" y="17"/>
                    <a:pt x="0" y="30"/>
                  </a:cubicBezTo>
                  <a:cubicBezTo>
                    <a:pt x="0" y="376"/>
                    <a:pt x="0" y="376"/>
                    <a:pt x="0" y="376"/>
                  </a:cubicBezTo>
                  <a:cubicBezTo>
                    <a:pt x="28" y="396"/>
                    <a:pt x="57" y="407"/>
                    <a:pt x="85" y="407"/>
                  </a:cubicBezTo>
                  <a:cubicBezTo>
                    <a:pt x="167" y="407"/>
                    <a:pt x="233" y="336"/>
                    <a:pt x="233" y="216"/>
                  </a:cubicBezTo>
                  <a:cubicBezTo>
                    <a:pt x="233" y="97"/>
                    <a:pt x="167" y="0"/>
                    <a:pt x="85" y="0"/>
                  </a:cubicBezTo>
                </a:path>
              </a:pathLst>
            </a:custGeom>
            <a:solidFill>
              <a:srgbClr val="F275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4"/>
            <p:cNvSpPr/>
            <p:nvPr/>
          </p:nvSpPr>
          <p:spPr>
            <a:xfrm>
              <a:off x="7715865" y="4493556"/>
              <a:ext cx="430525" cy="587286"/>
            </a:xfrm>
            <a:custGeom>
              <a:rect b="b" l="l" r="r" t="t"/>
              <a:pathLst>
                <a:path extrusionOk="0" h="302" w="222">
                  <a:moveTo>
                    <a:pt x="222" y="202"/>
                  </a:moveTo>
                  <a:cubicBezTo>
                    <a:pt x="222" y="263"/>
                    <a:pt x="173" y="302"/>
                    <a:pt x="111" y="302"/>
                  </a:cubicBezTo>
                  <a:cubicBezTo>
                    <a:pt x="50" y="302"/>
                    <a:pt x="0" y="263"/>
                    <a:pt x="0" y="202"/>
                  </a:cubicBezTo>
                  <a:cubicBezTo>
                    <a:pt x="0" y="110"/>
                    <a:pt x="111" y="0"/>
                    <a:pt x="111" y="0"/>
                  </a:cubicBezTo>
                  <a:cubicBezTo>
                    <a:pt x="111" y="0"/>
                    <a:pt x="222" y="112"/>
                    <a:pt x="222" y="202"/>
                  </a:cubicBezTo>
                  <a:close/>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4"/>
            <p:cNvSpPr/>
            <p:nvPr/>
          </p:nvSpPr>
          <p:spPr>
            <a:xfrm>
              <a:off x="7921471" y="4629870"/>
              <a:ext cx="21583" cy="566839"/>
            </a:xfrm>
            <a:custGeom>
              <a:rect b="b" l="l" r="r" t="t"/>
              <a:pathLst>
                <a:path extrusionOk="0" h="292" w="11">
                  <a:moveTo>
                    <a:pt x="0" y="5"/>
                  </a:moveTo>
                  <a:cubicBezTo>
                    <a:pt x="0" y="287"/>
                    <a:pt x="0" y="287"/>
                    <a:pt x="0" y="287"/>
                  </a:cubicBezTo>
                  <a:cubicBezTo>
                    <a:pt x="0" y="290"/>
                    <a:pt x="2" y="292"/>
                    <a:pt x="5" y="292"/>
                  </a:cubicBezTo>
                  <a:cubicBezTo>
                    <a:pt x="8" y="292"/>
                    <a:pt x="11" y="290"/>
                    <a:pt x="11" y="287"/>
                  </a:cubicBezTo>
                  <a:cubicBezTo>
                    <a:pt x="11" y="5"/>
                    <a:pt x="11" y="5"/>
                    <a:pt x="11" y="5"/>
                  </a:cubicBezTo>
                  <a:cubicBezTo>
                    <a:pt x="11" y="3"/>
                    <a:pt x="8" y="0"/>
                    <a:pt x="5" y="0"/>
                  </a:cubicBezTo>
                  <a:cubicBezTo>
                    <a:pt x="2" y="0"/>
                    <a:pt x="0" y="3"/>
                    <a:pt x="0" y="5"/>
                  </a:cubicBezTo>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4"/>
            <p:cNvSpPr/>
            <p:nvPr/>
          </p:nvSpPr>
          <p:spPr>
            <a:xfrm>
              <a:off x="7776070" y="4847972"/>
              <a:ext cx="310114" cy="131770"/>
            </a:xfrm>
            <a:custGeom>
              <a:rect b="b" l="l" r="r" t="t"/>
              <a:pathLst>
                <a:path extrusionOk="0" h="68" w="160">
                  <a:moveTo>
                    <a:pt x="3" y="10"/>
                  </a:moveTo>
                  <a:cubicBezTo>
                    <a:pt x="77" y="67"/>
                    <a:pt x="77" y="67"/>
                    <a:pt x="77" y="67"/>
                  </a:cubicBezTo>
                  <a:cubicBezTo>
                    <a:pt x="79" y="68"/>
                    <a:pt x="82" y="68"/>
                    <a:pt x="84" y="67"/>
                  </a:cubicBezTo>
                  <a:cubicBezTo>
                    <a:pt x="158" y="10"/>
                    <a:pt x="158" y="10"/>
                    <a:pt x="158" y="10"/>
                  </a:cubicBezTo>
                  <a:cubicBezTo>
                    <a:pt x="160" y="8"/>
                    <a:pt x="160" y="5"/>
                    <a:pt x="159" y="3"/>
                  </a:cubicBezTo>
                  <a:cubicBezTo>
                    <a:pt x="157" y="0"/>
                    <a:pt x="154" y="0"/>
                    <a:pt x="151" y="2"/>
                  </a:cubicBezTo>
                  <a:cubicBezTo>
                    <a:pt x="80" y="56"/>
                    <a:pt x="80" y="56"/>
                    <a:pt x="80" y="56"/>
                  </a:cubicBezTo>
                  <a:cubicBezTo>
                    <a:pt x="9" y="2"/>
                    <a:pt x="9" y="2"/>
                    <a:pt x="9" y="2"/>
                  </a:cubicBezTo>
                  <a:cubicBezTo>
                    <a:pt x="7" y="0"/>
                    <a:pt x="4" y="0"/>
                    <a:pt x="2" y="3"/>
                  </a:cubicBezTo>
                  <a:cubicBezTo>
                    <a:pt x="0" y="5"/>
                    <a:pt x="1" y="8"/>
                    <a:pt x="3" y="10"/>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6" name="Google Shape;786;p4"/>
            <p:cNvSpPr/>
            <p:nvPr/>
          </p:nvSpPr>
          <p:spPr>
            <a:xfrm>
              <a:off x="7814692" y="4766184"/>
              <a:ext cx="232870" cy="102236"/>
            </a:xfrm>
            <a:custGeom>
              <a:rect b="b" l="l" r="r" t="t"/>
              <a:pathLst>
                <a:path extrusionOk="0" h="53" w="120">
                  <a:moveTo>
                    <a:pt x="3" y="10"/>
                  </a:moveTo>
                  <a:cubicBezTo>
                    <a:pt x="57" y="52"/>
                    <a:pt x="57" y="52"/>
                    <a:pt x="57" y="52"/>
                  </a:cubicBezTo>
                  <a:cubicBezTo>
                    <a:pt x="59" y="53"/>
                    <a:pt x="62" y="53"/>
                    <a:pt x="64" y="52"/>
                  </a:cubicBezTo>
                  <a:cubicBezTo>
                    <a:pt x="118" y="10"/>
                    <a:pt x="118" y="10"/>
                    <a:pt x="118" y="10"/>
                  </a:cubicBezTo>
                  <a:cubicBezTo>
                    <a:pt x="120" y="8"/>
                    <a:pt x="120" y="5"/>
                    <a:pt x="119" y="3"/>
                  </a:cubicBezTo>
                  <a:cubicBezTo>
                    <a:pt x="117" y="1"/>
                    <a:pt x="114" y="0"/>
                    <a:pt x="111" y="2"/>
                  </a:cubicBezTo>
                  <a:cubicBezTo>
                    <a:pt x="60" y="41"/>
                    <a:pt x="60" y="41"/>
                    <a:pt x="60" y="41"/>
                  </a:cubicBezTo>
                  <a:cubicBezTo>
                    <a:pt x="9" y="2"/>
                    <a:pt x="9" y="2"/>
                    <a:pt x="9" y="2"/>
                  </a:cubicBezTo>
                  <a:cubicBezTo>
                    <a:pt x="7" y="0"/>
                    <a:pt x="4" y="1"/>
                    <a:pt x="2" y="3"/>
                  </a:cubicBezTo>
                  <a:cubicBezTo>
                    <a:pt x="0" y="5"/>
                    <a:pt x="1" y="8"/>
                    <a:pt x="3" y="10"/>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7" name="Google Shape;787;p4"/>
            <p:cNvSpPr/>
            <p:nvPr/>
          </p:nvSpPr>
          <p:spPr>
            <a:xfrm>
              <a:off x="7851043" y="4695755"/>
              <a:ext cx="160169" cy="76109"/>
            </a:xfrm>
            <a:custGeom>
              <a:rect b="b" l="l" r="r" t="t"/>
              <a:pathLst>
                <a:path extrusionOk="0" h="39" w="82">
                  <a:moveTo>
                    <a:pt x="3" y="10"/>
                  </a:moveTo>
                  <a:cubicBezTo>
                    <a:pt x="38" y="37"/>
                    <a:pt x="38" y="37"/>
                    <a:pt x="38" y="37"/>
                  </a:cubicBezTo>
                  <a:cubicBezTo>
                    <a:pt x="40" y="39"/>
                    <a:pt x="43" y="39"/>
                    <a:pt x="45" y="37"/>
                  </a:cubicBezTo>
                  <a:cubicBezTo>
                    <a:pt x="80" y="10"/>
                    <a:pt x="80" y="10"/>
                    <a:pt x="80" y="10"/>
                  </a:cubicBezTo>
                  <a:cubicBezTo>
                    <a:pt x="82" y="9"/>
                    <a:pt x="82" y="5"/>
                    <a:pt x="81" y="3"/>
                  </a:cubicBezTo>
                  <a:cubicBezTo>
                    <a:pt x="79" y="1"/>
                    <a:pt x="76" y="0"/>
                    <a:pt x="73" y="2"/>
                  </a:cubicBezTo>
                  <a:cubicBezTo>
                    <a:pt x="41" y="27"/>
                    <a:pt x="41" y="27"/>
                    <a:pt x="41" y="27"/>
                  </a:cubicBezTo>
                  <a:cubicBezTo>
                    <a:pt x="9" y="2"/>
                    <a:pt x="9" y="2"/>
                    <a:pt x="9" y="2"/>
                  </a:cubicBezTo>
                  <a:cubicBezTo>
                    <a:pt x="7" y="0"/>
                    <a:pt x="4" y="1"/>
                    <a:pt x="2" y="3"/>
                  </a:cubicBezTo>
                  <a:cubicBezTo>
                    <a:pt x="0" y="5"/>
                    <a:pt x="1" y="9"/>
                    <a:pt x="3" y="10"/>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4"/>
            <p:cNvSpPr/>
            <p:nvPr/>
          </p:nvSpPr>
          <p:spPr>
            <a:xfrm>
              <a:off x="3963823" y="2180763"/>
              <a:ext cx="289667" cy="512313"/>
            </a:xfrm>
            <a:custGeom>
              <a:rect b="b" l="l" r="r" t="t"/>
              <a:pathLst>
                <a:path extrusionOk="0" h="264" w="149">
                  <a:moveTo>
                    <a:pt x="147" y="233"/>
                  </a:moveTo>
                  <a:cubicBezTo>
                    <a:pt x="147" y="233"/>
                    <a:pt x="147" y="233"/>
                    <a:pt x="147" y="233"/>
                  </a:cubicBezTo>
                  <a:cubicBezTo>
                    <a:pt x="149" y="253"/>
                    <a:pt x="76" y="264"/>
                    <a:pt x="37" y="214"/>
                  </a:cubicBezTo>
                  <a:cubicBezTo>
                    <a:pt x="0" y="166"/>
                    <a:pt x="0" y="99"/>
                    <a:pt x="37" y="51"/>
                  </a:cubicBezTo>
                  <a:cubicBezTo>
                    <a:pt x="76" y="0"/>
                    <a:pt x="149" y="12"/>
                    <a:pt x="147" y="32"/>
                  </a:cubicBezTo>
                  <a:cubicBezTo>
                    <a:pt x="146" y="52"/>
                    <a:pt x="115" y="71"/>
                    <a:pt x="100" y="93"/>
                  </a:cubicBezTo>
                  <a:cubicBezTo>
                    <a:pt x="83" y="116"/>
                    <a:pt x="83" y="149"/>
                    <a:pt x="100" y="171"/>
                  </a:cubicBezTo>
                  <a:cubicBezTo>
                    <a:pt x="115" y="194"/>
                    <a:pt x="146" y="213"/>
                    <a:pt x="147" y="233"/>
                  </a:cubicBezTo>
                  <a:close/>
                </a:path>
              </a:pathLst>
            </a:custGeom>
            <a:solidFill>
              <a:srgbClr val="AFB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4"/>
            <p:cNvSpPr/>
            <p:nvPr/>
          </p:nvSpPr>
          <p:spPr>
            <a:xfrm>
              <a:off x="4087642" y="2331844"/>
              <a:ext cx="95420" cy="211287"/>
            </a:xfrm>
            <a:custGeom>
              <a:rect b="b" l="l" r="r" t="t"/>
              <a:pathLst>
                <a:path extrusionOk="0" h="109" w="49">
                  <a:moveTo>
                    <a:pt x="36" y="93"/>
                  </a:moveTo>
                  <a:cubicBezTo>
                    <a:pt x="19" y="71"/>
                    <a:pt x="19" y="38"/>
                    <a:pt x="36" y="15"/>
                  </a:cubicBezTo>
                  <a:cubicBezTo>
                    <a:pt x="40" y="10"/>
                    <a:pt x="44" y="5"/>
                    <a:pt x="49" y="0"/>
                  </a:cubicBezTo>
                  <a:cubicBezTo>
                    <a:pt x="21" y="5"/>
                    <a:pt x="0" y="27"/>
                    <a:pt x="0" y="54"/>
                  </a:cubicBezTo>
                  <a:cubicBezTo>
                    <a:pt x="0" y="82"/>
                    <a:pt x="21" y="104"/>
                    <a:pt x="49" y="109"/>
                  </a:cubicBezTo>
                  <a:cubicBezTo>
                    <a:pt x="44" y="104"/>
                    <a:pt x="40" y="99"/>
                    <a:pt x="36" y="93"/>
                  </a:cubicBezTo>
                  <a:close/>
                </a:path>
              </a:pathLst>
            </a:custGeom>
            <a:solidFill>
              <a:srgbClr val="9E9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4"/>
            <p:cNvSpPr/>
            <p:nvPr/>
          </p:nvSpPr>
          <p:spPr>
            <a:xfrm>
              <a:off x="4019485" y="2436352"/>
              <a:ext cx="447564" cy="448701"/>
            </a:xfrm>
            <a:custGeom>
              <a:rect b="b" l="l" r="r" t="t"/>
              <a:pathLst>
                <a:path extrusionOk="0" h="231" w="230">
                  <a:moveTo>
                    <a:pt x="158" y="16"/>
                  </a:moveTo>
                  <a:cubicBezTo>
                    <a:pt x="158" y="16"/>
                    <a:pt x="158" y="16"/>
                    <a:pt x="158" y="16"/>
                  </a:cubicBezTo>
                  <a:cubicBezTo>
                    <a:pt x="170" y="0"/>
                    <a:pt x="230" y="44"/>
                    <a:pt x="223" y="107"/>
                  </a:cubicBezTo>
                  <a:cubicBezTo>
                    <a:pt x="215" y="167"/>
                    <a:pt x="168" y="215"/>
                    <a:pt x="108" y="223"/>
                  </a:cubicBezTo>
                  <a:cubicBezTo>
                    <a:pt x="45" y="231"/>
                    <a:pt x="0" y="171"/>
                    <a:pt x="16" y="158"/>
                  </a:cubicBezTo>
                  <a:cubicBezTo>
                    <a:pt x="31" y="146"/>
                    <a:pt x="67" y="154"/>
                    <a:pt x="93" y="148"/>
                  </a:cubicBezTo>
                  <a:cubicBezTo>
                    <a:pt x="121" y="144"/>
                    <a:pt x="144" y="121"/>
                    <a:pt x="148" y="92"/>
                  </a:cubicBezTo>
                  <a:cubicBezTo>
                    <a:pt x="153" y="66"/>
                    <a:pt x="145" y="31"/>
                    <a:pt x="158" y="16"/>
                  </a:cubicBezTo>
                  <a:close/>
                </a:path>
              </a:pathLst>
            </a:custGeom>
            <a:solidFill>
              <a:srgbClr val="AFB4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4"/>
            <p:cNvSpPr/>
            <p:nvPr/>
          </p:nvSpPr>
          <p:spPr>
            <a:xfrm>
              <a:off x="4160342" y="2576073"/>
              <a:ext cx="181752" cy="182888"/>
            </a:xfrm>
            <a:custGeom>
              <a:rect b="b" l="l" r="r" t="t"/>
              <a:pathLst>
                <a:path extrusionOk="0" h="94" w="94">
                  <a:moveTo>
                    <a:pt x="76" y="20"/>
                  </a:moveTo>
                  <a:cubicBezTo>
                    <a:pt x="72" y="49"/>
                    <a:pt x="49" y="72"/>
                    <a:pt x="21" y="76"/>
                  </a:cubicBezTo>
                  <a:cubicBezTo>
                    <a:pt x="14" y="77"/>
                    <a:pt x="7" y="78"/>
                    <a:pt x="0" y="78"/>
                  </a:cubicBezTo>
                  <a:cubicBezTo>
                    <a:pt x="24" y="94"/>
                    <a:pt x="55" y="93"/>
                    <a:pt x="74" y="74"/>
                  </a:cubicBezTo>
                  <a:cubicBezTo>
                    <a:pt x="93" y="54"/>
                    <a:pt x="94" y="24"/>
                    <a:pt x="78" y="0"/>
                  </a:cubicBezTo>
                  <a:cubicBezTo>
                    <a:pt x="78" y="7"/>
                    <a:pt x="77" y="14"/>
                    <a:pt x="76" y="20"/>
                  </a:cubicBezTo>
                  <a:close/>
                </a:path>
              </a:pathLst>
            </a:custGeom>
            <a:solidFill>
              <a:srgbClr val="9E9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4"/>
            <p:cNvSpPr/>
            <p:nvPr/>
          </p:nvSpPr>
          <p:spPr>
            <a:xfrm>
              <a:off x="6965002" y="1735471"/>
              <a:ext cx="803116" cy="763358"/>
            </a:xfrm>
            <a:prstGeom prst="ellipse">
              <a:avLst/>
            </a:prstGeom>
            <a:solidFill>
              <a:srgbClr val="EF53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4"/>
            <p:cNvSpPr/>
            <p:nvPr/>
          </p:nvSpPr>
          <p:spPr>
            <a:xfrm>
              <a:off x="7365993" y="1737742"/>
              <a:ext cx="402126" cy="761086"/>
            </a:xfrm>
            <a:custGeom>
              <a:rect b="b" l="l" r="r" t="t"/>
              <a:pathLst>
                <a:path extrusionOk="0" h="392" w="207">
                  <a:moveTo>
                    <a:pt x="52" y="5"/>
                  </a:moveTo>
                  <a:cubicBezTo>
                    <a:pt x="49" y="11"/>
                    <a:pt x="45" y="16"/>
                    <a:pt x="40" y="21"/>
                  </a:cubicBezTo>
                  <a:cubicBezTo>
                    <a:pt x="35" y="26"/>
                    <a:pt x="30" y="30"/>
                    <a:pt x="25" y="33"/>
                  </a:cubicBezTo>
                  <a:cubicBezTo>
                    <a:pt x="30" y="31"/>
                    <a:pt x="36" y="30"/>
                    <a:pt x="43" y="30"/>
                  </a:cubicBezTo>
                  <a:cubicBezTo>
                    <a:pt x="43" y="30"/>
                    <a:pt x="43" y="30"/>
                    <a:pt x="43" y="30"/>
                  </a:cubicBezTo>
                  <a:cubicBezTo>
                    <a:pt x="43" y="30"/>
                    <a:pt x="43" y="30"/>
                    <a:pt x="43" y="30"/>
                  </a:cubicBezTo>
                  <a:cubicBezTo>
                    <a:pt x="43" y="30"/>
                    <a:pt x="43" y="30"/>
                    <a:pt x="43" y="30"/>
                  </a:cubicBezTo>
                  <a:cubicBezTo>
                    <a:pt x="43" y="30"/>
                    <a:pt x="43" y="30"/>
                    <a:pt x="43" y="30"/>
                  </a:cubicBezTo>
                  <a:cubicBezTo>
                    <a:pt x="43" y="30"/>
                    <a:pt x="43" y="30"/>
                    <a:pt x="43" y="30"/>
                  </a:cubicBezTo>
                  <a:cubicBezTo>
                    <a:pt x="43" y="30"/>
                    <a:pt x="43" y="30"/>
                    <a:pt x="44" y="30"/>
                  </a:cubicBezTo>
                  <a:cubicBezTo>
                    <a:pt x="44" y="30"/>
                    <a:pt x="44" y="30"/>
                    <a:pt x="44" y="30"/>
                  </a:cubicBezTo>
                  <a:cubicBezTo>
                    <a:pt x="67" y="30"/>
                    <a:pt x="86" y="43"/>
                    <a:pt x="86" y="43"/>
                  </a:cubicBezTo>
                  <a:cubicBezTo>
                    <a:pt x="86" y="43"/>
                    <a:pt x="86" y="43"/>
                    <a:pt x="86" y="43"/>
                  </a:cubicBezTo>
                  <a:cubicBezTo>
                    <a:pt x="86" y="43"/>
                    <a:pt x="86" y="43"/>
                    <a:pt x="86" y="43"/>
                  </a:cubicBezTo>
                  <a:cubicBezTo>
                    <a:pt x="86" y="43"/>
                    <a:pt x="67" y="55"/>
                    <a:pt x="44" y="55"/>
                  </a:cubicBezTo>
                  <a:cubicBezTo>
                    <a:pt x="43" y="55"/>
                    <a:pt x="43" y="55"/>
                    <a:pt x="43" y="55"/>
                  </a:cubicBezTo>
                  <a:cubicBezTo>
                    <a:pt x="43" y="55"/>
                    <a:pt x="43" y="55"/>
                    <a:pt x="43" y="55"/>
                  </a:cubicBezTo>
                  <a:cubicBezTo>
                    <a:pt x="40" y="55"/>
                    <a:pt x="37" y="55"/>
                    <a:pt x="35" y="54"/>
                  </a:cubicBezTo>
                  <a:cubicBezTo>
                    <a:pt x="36" y="55"/>
                    <a:pt x="38" y="56"/>
                    <a:pt x="40" y="58"/>
                  </a:cubicBezTo>
                  <a:cubicBezTo>
                    <a:pt x="40" y="58"/>
                    <a:pt x="40" y="58"/>
                    <a:pt x="40" y="58"/>
                  </a:cubicBezTo>
                  <a:cubicBezTo>
                    <a:pt x="56" y="69"/>
                    <a:pt x="61" y="85"/>
                    <a:pt x="61" y="85"/>
                  </a:cubicBezTo>
                  <a:cubicBezTo>
                    <a:pt x="61" y="85"/>
                    <a:pt x="61" y="85"/>
                    <a:pt x="61" y="85"/>
                  </a:cubicBezTo>
                  <a:cubicBezTo>
                    <a:pt x="61" y="85"/>
                    <a:pt x="61" y="85"/>
                    <a:pt x="61" y="85"/>
                  </a:cubicBezTo>
                  <a:cubicBezTo>
                    <a:pt x="61" y="85"/>
                    <a:pt x="39" y="82"/>
                    <a:pt x="22" y="70"/>
                  </a:cubicBezTo>
                  <a:cubicBezTo>
                    <a:pt x="22" y="70"/>
                    <a:pt x="22" y="70"/>
                    <a:pt x="22" y="70"/>
                  </a:cubicBezTo>
                  <a:cubicBezTo>
                    <a:pt x="22" y="70"/>
                    <a:pt x="22" y="70"/>
                    <a:pt x="22" y="70"/>
                  </a:cubicBezTo>
                  <a:cubicBezTo>
                    <a:pt x="22" y="70"/>
                    <a:pt x="22" y="70"/>
                    <a:pt x="22" y="70"/>
                  </a:cubicBezTo>
                  <a:cubicBezTo>
                    <a:pt x="22" y="70"/>
                    <a:pt x="22" y="70"/>
                    <a:pt x="22" y="70"/>
                  </a:cubicBezTo>
                  <a:cubicBezTo>
                    <a:pt x="18" y="66"/>
                    <a:pt x="14" y="63"/>
                    <a:pt x="11" y="59"/>
                  </a:cubicBezTo>
                  <a:cubicBezTo>
                    <a:pt x="12" y="63"/>
                    <a:pt x="13" y="67"/>
                    <a:pt x="13" y="72"/>
                  </a:cubicBezTo>
                  <a:cubicBezTo>
                    <a:pt x="13" y="72"/>
                    <a:pt x="13" y="72"/>
                    <a:pt x="13" y="72"/>
                  </a:cubicBezTo>
                  <a:cubicBezTo>
                    <a:pt x="13" y="72"/>
                    <a:pt x="13" y="72"/>
                    <a:pt x="13" y="72"/>
                  </a:cubicBezTo>
                  <a:cubicBezTo>
                    <a:pt x="13" y="72"/>
                    <a:pt x="13" y="72"/>
                    <a:pt x="13" y="72"/>
                  </a:cubicBezTo>
                  <a:cubicBezTo>
                    <a:pt x="13" y="72"/>
                    <a:pt x="13" y="72"/>
                    <a:pt x="13" y="72"/>
                  </a:cubicBezTo>
                  <a:cubicBezTo>
                    <a:pt x="13" y="72"/>
                    <a:pt x="13" y="72"/>
                    <a:pt x="13" y="72"/>
                  </a:cubicBezTo>
                  <a:cubicBezTo>
                    <a:pt x="13" y="72"/>
                    <a:pt x="13" y="73"/>
                    <a:pt x="13" y="73"/>
                  </a:cubicBezTo>
                  <a:cubicBezTo>
                    <a:pt x="13" y="73"/>
                    <a:pt x="13" y="73"/>
                    <a:pt x="13" y="73"/>
                  </a:cubicBezTo>
                  <a:cubicBezTo>
                    <a:pt x="13" y="73"/>
                    <a:pt x="13" y="73"/>
                    <a:pt x="13" y="73"/>
                  </a:cubicBezTo>
                  <a:cubicBezTo>
                    <a:pt x="13" y="73"/>
                    <a:pt x="13" y="73"/>
                    <a:pt x="13" y="73"/>
                  </a:cubicBezTo>
                  <a:cubicBezTo>
                    <a:pt x="13" y="89"/>
                    <a:pt x="1" y="103"/>
                    <a:pt x="1" y="103"/>
                  </a:cubicBezTo>
                  <a:cubicBezTo>
                    <a:pt x="1" y="103"/>
                    <a:pt x="1" y="102"/>
                    <a:pt x="0" y="102"/>
                  </a:cubicBezTo>
                  <a:cubicBezTo>
                    <a:pt x="0" y="392"/>
                    <a:pt x="0" y="392"/>
                    <a:pt x="0" y="392"/>
                  </a:cubicBezTo>
                  <a:cubicBezTo>
                    <a:pt x="115" y="392"/>
                    <a:pt x="207" y="304"/>
                    <a:pt x="207" y="195"/>
                  </a:cubicBezTo>
                  <a:cubicBezTo>
                    <a:pt x="207" y="111"/>
                    <a:pt x="151" y="39"/>
                    <a:pt x="73" y="12"/>
                  </a:cubicBezTo>
                  <a:cubicBezTo>
                    <a:pt x="67" y="10"/>
                    <a:pt x="62" y="8"/>
                    <a:pt x="57" y="7"/>
                  </a:cubicBezTo>
                  <a:cubicBezTo>
                    <a:pt x="55" y="6"/>
                    <a:pt x="53" y="6"/>
                    <a:pt x="52" y="5"/>
                  </a:cubicBezTo>
                  <a:moveTo>
                    <a:pt x="13" y="0"/>
                  </a:moveTo>
                  <a:cubicBezTo>
                    <a:pt x="13" y="0"/>
                    <a:pt x="13" y="0"/>
                    <a:pt x="13" y="0"/>
                  </a:cubicBezTo>
                  <a:cubicBezTo>
                    <a:pt x="13" y="0"/>
                    <a:pt x="13" y="0"/>
                    <a:pt x="13" y="0"/>
                  </a:cubicBezTo>
                  <a:cubicBezTo>
                    <a:pt x="13" y="0"/>
                    <a:pt x="13" y="0"/>
                    <a:pt x="13" y="0"/>
                  </a:cubicBezTo>
                  <a:cubicBezTo>
                    <a:pt x="13" y="0"/>
                    <a:pt x="13" y="0"/>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7"/>
                    <a:pt x="12" y="13"/>
                    <a:pt x="11" y="19"/>
                  </a:cubicBezTo>
                  <a:cubicBezTo>
                    <a:pt x="14" y="14"/>
                    <a:pt x="18" y="9"/>
                    <a:pt x="22" y="4"/>
                  </a:cubicBezTo>
                  <a:cubicBezTo>
                    <a:pt x="22" y="4"/>
                    <a:pt x="22" y="4"/>
                    <a:pt x="22" y="4"/>
                  </a:cubicBezTo>
                  <a:cubicBezTo>
                    <a:pt x="24" y="3"/>
                    <a:pt x="25" y="2"/>
                    <a:pt x="26" y="1"/>
                  </a:cubicBezTo>
                  <a:cubicBezTo>
                    <a:pt x="23" y="0"/>
                    <a:pt x="20" y="0"/>
                    <a:pt x="17" y="0"/>
                  </a:cubicBezTo>
                  <a:cubicBezTo>
                    <a:pt x="16" y="0"/>
                    <a:pt x="15" y="0"/>
                    <a:pt x="13" y="0"/>
                  </a:cubicBezTo>
                </a:path>
              </a:pathLst>
            </a:custGeom>
            <a:solidFill>
              <a:srgbClr val="F275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4" name="Google Shape;794;p4"/>
            <p:cNvSpPr/>
            <p:nvPr/>
          </p:nvSpPr>
          <p:spPr>
            <a:xfrm>
              <a:off x="7344409" y="1655954"/>
              <a:ext cx="46574" cy="16471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5" name="Google Shape;795;p4"/>
            <p:cNvSpPr/>
            <p:nvPr/>
          </p:nvSpPr>
          <p:spPr>
            <a:xfrm>
              <a:off x="7251261" y="1704800"/>
              <a:ext cx="115867" cy="115867"/>
            </a:xfrm>
            <a:custGeom>
              <a:rect b="b" l="l" r="r" t="t"/>
              <a:pathLst>
                <a:path extrusionOk="0" h="60" w="60">
                  <a:moveTo>
                    <a:pt x="39" y="21"/>
                  </a:moveTo>
                  <a:cubicBezTo>
                    <a:pt x="55" y="37"/>
                    <a:pt x="60" y="60"/>
                    <a:pt x="60" y="60"/>
                  </a:cubicBezTo>
                  <a:cubicBezTo>
                    <a:pt x="60" y="60"/>
                    <a:pt x="38" y="55"/>
                    <a:pt x="22" y="38"/>
                  </a:cubicBezTo>
                  <a:cubicBezTo>
                    <a:pt x="5" y="22"/>
                    <a:pt x="0" y="0"/>
                    <a:pt x="0" y="0"/>
                  </a:cubicBezTo>
                  <a:cubicBezTo>
                    <a:pt x="0" y="0"/>
                    <a:pt x="22" y="4"/>
                    <a:pt x="39" y="21"/>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 name="Google Shape;796;p4"/>
            <p:cNvSpPr/>
            <p:nvPr/>
          </p:nvSpPr>
          <p:spPr>
            <a:xfrm>
              <a:off x="7202416" y="1795676"/>
              <a:ext cx="164713" cy="4884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7" name="Google Shape;797;p4"/>
            <p:cNvSpPr/>
            <p:nvPr/>
          </p:nvSpPr>
          <p:spPr>
            <a:xfrm>
              <a:off x="7251261" y="1820667"/>
              <a:ext cx="115867" cy="81788"/>
            </a:xfrm>
            <a:custGeom>
              <a:rect b="b" l="l" r="r" t="t"/>
              <a:pathLst>
                <a:path extrusionOk="0" h="42" w="60">
                  <a:moveTo>
                    <a:pt x="22" y="15"/>
                  </a:moveTo>
                  <a:cubicBezTo>
                    <a:pt x="38" y="3"/>
                    <a:pt x="60" y="0"/>
                    <a:pt x="60" y="0"/>
                  </a:cubicBezTo>
                  <a:cubicBezTo>
                    <a:pt x="60" y="0"/>
                    <a:pt x="55" y="15"/>
                    <a:pt x="39" y="27"/>
                  </a:cubicBezTo>
                  <a:cubicBezTo>
                    <a:pt x="22" y="39"/>
                    <a:pt x="0" y="42"/>
                    <a:pt x="0" y="42"/>
                  </a:cubicBezTo>
                  <a:cubicBezTo>
                    <a:pt x="0" y="42"/>
                    <a:pt x="5" y="26"/>
                    <a:pt x="22" y="15"/>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8" name="Google Shape;798;p4"/>
            <p:cNvSpPr/>
            <p:nvPr/>
          </p:nvSpPr>
          <p:spPr>
            <a:xfrm>
              <a:off x="7344409" y="1820667"/>
              <a:ext cx="46574" cy="117003"/>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9" name="Google Shape;799;p4"/>
            <p:cNvSpPr/>
            <p:nvPr/>
          </p:nvSpPr>
          <p:spPr>
            <a:xfrm>
              <a:off x="7367128" y="1820667"/>
              <a:ext cx="117003" cy="81788"/>
            </a:xfrm>
            <a:custGeom>
              <a:rect b="b" l="l" r="r" t="t"/>
              <a:pathLst>
                <a:path extrusionOk="0" h="42" w="60">
                  <a:moveTo>
                    <a:pt x="21" y="27"/>
                  </a:moveTo>
                  <a:cubicBezTo>
                    <a:pt x="5" y="15"/>
                    <a:pt x="0" y="0"/>
                    <a:pt x="0" y="0"/>
                  </a:cubicBezTo>
                  <a:cubicBezTo>
                    <a:pt x="0" y="0"/>
                    <a:pt x="22" y="3"/>
                    <a:pt x="39" y="15"/>
                  </a:cubicBezTo>
                  <a:cubicBezTo>
                    <a:pt x="55" y="26"/>
                    <a:pt x="60" y="42"/>
                    <a:pt x="60" y="42"/>
                  </a:cubicBezTo>
                  <a:cubicBezTo>
                    <a:pt x="60" y="42"/>
                    <a:pt x="38" y="39"/>
                    <a:pt x="21" y="27"/>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0" name="Google Shape;800;p4"/>
            <p:cNvSpPr/>
            <p:nvPr/>
          </p:nvSpPr>
          <p:spPr>
            <a:xfrm>
              <a:off x="7367128" y="1795676"/>
              <a:ext cx="165848" cy="48846"/>
            </a:xfrm>
            <a:prstGeom prst="ellipse">
              <a:avLst/>
            </a:pr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1" name="Google Shape;801;p4"/>
            <p:cNvSpPr/>
            <p:nvPr/>
          </p:nvSpPr>
          <p:spPr>
            <a:xfrm>
              <a:off x="7367128" y="1704800"/>
              <a:ext cx="117003" cy="115867"/>
            </a:xfrm>
            <a:custGeom>
              <a:rect b="b" l="l" r="r" t="t"/>
              <a:pathLst>
                <a:path extrusionOk="0" h="60" w="60">
                  <a:moveTo>
                    <a:pt x="39" y="38"/>
                  </a:moveTo>
                  <a:cubicBezTo>
                    <a:pt x="22" y="55"/>
                    <a:pt x="0" y="60"/>
                    <a:pt x="0" y="60"/>
                  </a:cubicBezTo>
                  <a:cubicBezTo>
                    <a:pt x="0" y="60"/>
                    <a:pt x="5" y="37"/>
                    <a:pt x="21" y="21"/>
                  </a:cubicBezTo>
                  <a:cubicBezTo>
                    <a:pt x="38" y="4"/>
                    <a:pt x="60" y="0"/>
                    <a:pt x="60" y="0"/>
                  </a:cubicBezTo>
                  <a:cubicBezTo>
                    <a:pt x="60" y="0"/>
                    <a:pt x="55" y="22"/>
                    <a:pt x="39" y="38"/>
                  </a:cubicBezTo>
                </a:path>
              </a:pathLst>
            </a:custGeom>
            <a:solidFill>
              <a:srgbClr val="689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4"/>
            <p:cNvSpPr/>
            <p:nvPr/>
          </p:nvSpPr>
          <p:spPr>
            <a:xfrm>
              <a:off x="7390983" y="1738878"/>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591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3" name="Google Shape;803;p4"/>
            <p:cNvSpPr/>
            <p:nvPr/>
          </p:nvSpPr>
          <p:spPr>
            <a:xfrm>
              <a:off x="7367128" y="1655954"/>
              <a:ext cx="23854" cy="164713"/>
            </a:xfrm>
            <a:custGeom>
              <a:rect b="b" l="l" r="r" t="t"/>
              <a:pathLst>
                <a:path extrusionOk="0" h="85" w="12">
                  <a:moveTo>
                    <a:pt x="0" y="0"/>
                  </a:moveTo>
                  <a:cubicBezTo>
                    <a:pt x="0" y="85"/>
                    <a:pt x="0" y="85"/>
                    <a:pt x="0" y="85"/>
                  </a:cubicBezTo>
                  <a:cubicBezTo>
                    <a:pt x="0" y="85"/>
                    <a:pt x="3" y="73"/>
                    <a:pt x="10" y="61"/>
                  </a:cubicBezTo>
                  <a:cubicBezTo>
                    <a:pt x="11" y="56"/>
                    <a:pt x="12" y="50"/>
                    <a:pt x="12" y="43"/>
                  </a:cubicBezTo>
                  <a:cubicBezTo>
                    <a:pt x="12" y="43"/>
                    <a:pt x="12" y="43"/>
                    <a:pt x="12" y="43"/>
                  </a:cubicBezTo>
                  <a:cubicBezTo>
                    <a:pt x="12" y="43"/>
                    <a:pt x="12" y="43"/>
                    <a:pt x="12" y="43"/>
                  </a:cubicBezTo>
                  <a:cubicBezTo>
                    <a:pt x="12" y="43"/>
                    <a:pt x="12" y="43"/>
                    <a:pt x="12" y="43"/>
                  </a:cubicBezTo>
                  <a:cubicBezTo>
                    <a:pt x="12" y="43"/>
                    <a:pt x="12" y="43"/>
                    <a:pt x="12" y="43"/>
                  </a:cubicBezTo>
                  <a:cubicBezTo>
                    <a:pt x="12" y="43"/>
                    <a:pt x="12" y="43"/>
                    <a:pt x="12" y="43"/>
                  </a:cubicBezTo>
                  <a:cubicBezTo>
                    <a:pt x="12" y="42"/>
                    <a:pt x="12" y="42"/>
                    <a:pt x="12" y="42"/>
                  </a:cubicBezTo>
                  <a:cubicBezTo>
                    <a:pt x="12" y="42"/>
                    <a:pt x="12" y="42"/>
                    <a:pt x="12" y="42"/>
                  </a:cubicBezTo>
                  <a:cubicBezTo>
                    <a:pt x="12" y="36"/>
                    <a:pt x="12" y="31"/>
                    <a:pt x="11" y="27"/>
                  </a:cubicBezTo>
                  <a:cubicBezTo>
                    <a:pt x="7" y="11"/>
                    <a:pt x="0" y="0"/>
                    <a:pt x="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4" name="Google Shape;804;p4"/>
            <p:cNvSpPr/>
            <p:nvPr/>
          </p:nvSpPr>
          <p:spPr>
            <a:xfrm>
              <a:off x="7390983" y="1872920"/>
              <a:ext cx="17039" cy="4543"/>
            </a:xfrm>
            <a:custGeom>
              <a:rect b="b" l="l" r="r" t="t"/>
              <a:pathLst>
                <a:path extrusionOk="0" h="2" w="9">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path>
              </a:pathLst>
            </a:custGeom>
            <a:solidFill>
              <a:srgbClr val="F591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5" name="Google Shape;805;p4"/>
            <p:cNvSpPr/>
            <p:nvPr/>
          </p:nvSpPr>
          <p:spPr>
            <a:xfrm>
              <a:off x="7367128" y="1820667"/>
              <a:ext cx="23854" cy="117003"/>
            </a:xfrm>
            <a:custGeom>
              <a:rect b="b" l="l" r="r" t="t"/>
              <a:pathLst>
                <a:path extrusionOk="0" h="60" w="12">
                  <a:moveTo>
                    <a:pt x="0" y="0"/>
                  </a:moveTo>
                  <a:cubicBezTo>
                    <a:pt x="0" y="60"/>
                    <a:pt x="0" y="60"/>
                    <a:pt x="0" y="60"/>
                  </a:cubicBezTo>
                  <a:cubicBezTo>
                    <a:pt x="0" y="60"/>
                    <a:pt x="12" y="46"/>
                    <a:pt x="12" y="30"/>
                  </a:cubicBezTo>
                  <a:cubicBezTo>
                    <a:pt x="12" y="30"/>
                    <a:pt x="12" y="30"/>
                    <a:pt x="12" y="30"/>
                  </a:cubicBezTo>
                  <a:cubicBezTo>
                    <a:pt x="12" y="30"/>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4"/>
                    <a:pt x="11" y="20"/>
                    <a:pt x="10" y="16"/>
                  </a:cubicBezTo>
                  <a:cubicBezTo>
                    <a:pt x="3" y="8"/>
                    <a:pt x="0" y="0"/>
                    <a:pt x="0" y="0"/>
                  </a:cubicBezTo>
                  <a:cubicBezTo>
                    <a:pt x="0" y="0"/>
                    <a:pt x="0" y="0"/>
                    <a:pt x="0" y="0"/>
                  </a:cubicBezTo>
                  <a:cubicBezTo>
                    <a:pt x="0" y="0"/>
                    <a:pt x="0" y="0"/>
                    <a:pt x="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6" name="Google Shape;806;p4"/>
            <p:cNvSpPr/>
            <p:nvPr/>
          </p:nvSpPr>
          <p:spPr>
            <a:xfrm>
              <a:off x="7367128" y="1820667"/>
              <a:ext cx="117003" cy="81788"/>
            </a:xfrm>
            <a:custGeom>
              <a:rect b="b" l="l" r="r" t="t"/>
              <a:pathLst>
                <a:path extrusionOk="0" h="42" w="60">
                  <a:moveTo>
                    <a:pt x="0" y="0"/>
                  </a:moveTo>
                  <a:cubicBezTo>
                    <a:pt x="0" y="0"/>
                    <a:pt x="0" y="0"/>
                    <a:pt x="0" y="0"/>
                  </a:cubicBezTo>
                  <a:cubicBezTo>
                    <a:pt x="0" y="0"/>
                    <a:pt x="3" y="8"/>
                    <a:pt x="10" y="16"/>
                  </a:cubicBezTo>
                  <a:cubicBezTo>
                    <a:pt x="10" y="16"/>
                    <a:pt x="10" y="16"/>
                    <a:pt x="10" y="16"/>
                  </a:cubicBezTo>
                  <a:cubicBezTo>
                    <a:pt x="13" y="20"/>
                    <a:pt x="16" y="23"/>
                    <a:pt x="21" y="27"/>
                  </a:cubicBezTo>
                  <a:cubicBezTo>
                    <a:pt x="21" y="27"/>
                    <a:pt x="21" y="27"/>
                    <a:pt x="21" y="27"/>
                  </a:cubicBezTo>
                  <a:cubicBezTo>
                    <a:pt x="21" y="27"/>
                    <a:pt x="21" y="27"/>
                    <a:pt x="21" y="27"/>
                  </a:cubicBezTo>
                  <a:cubicBezTo>
                    <a:pt x="21" y="27"/>
                    <a:pt x="21" y="27"/>
                    <a:pt x="21" y="27"/>
                  </a:cubicBezTo>
                  <a:cubicBezTo>
                    <a:pt x="21" y="27"/>
                    <a:pt x="21" y="27"/>
                    <a:pt x="21" y="27"/>
                  </a:cubicBezTo>
                  <a:cubicBezTo>
                    <a:pt x="38" y="39"/>
                    <a:pt x="60" y="42"/>
                    <a:pt x="60" y="42"/>
                  </a:cubicBezTo>
                  <a:cubicBezTo>
                    <a:pt x="60" y="42"/>
                    <a:pt x="55" y="26"/>
                    <a:pt x="39" y="15"/>
                  </a:cubicBezTo>
                  <a:cubicBezTo>
                    <a:pt x="39" y="15"/>
                    <a:pt x="39" y="15"/>
                    <a:pt x="39" y="15"/>
                  </a:cubicBezTo>
                  <a:cubicBezTo>
                    <a:pt x="37" y="13"/>
                    <a:pt x="35" y="12"/>
                    <a:pt x="34" y="11"/>
                  </a:cubicBezTo>
                  <a:cubicBezTo>
                    <a:pt x="14" y="9"/>
                    <a:pt x="0" y="0"/>
                    <a:pt x="0" y="0"/>
                  </a:cubicBezTo>
                  <a:cubicBezTo>
                    <a:pt x="0" y="0"/>
                    <a:pt x="0" y="0"/>
                    <a:pt x="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7" name="Google Shape;807;p4"/>
            <p:cNvSpPr/>
            <p:nvPr/>
          </p:nvSpPr>
          <p:spPr>
            <a:xfrm>
              <a:off x="7448916" y="1844521"/>
              <a:ext cx="0" cy="0"/>
            </a:xfrm>
            <a:custGeom>
              <a:rect b="b" l="l" r="r" t="t"/>
              <a:pathLst>
                <a:path extrusionOk="0" h="120000" w="120000">
                  <a:moveTo>
                    <a:pt x="0" y="0"/>
                  </a:moveTo>
                  <a:cubicBezTo>
                    <a:pt x="0" y="0"/>
                    <a:pt x="0" y="0"/>
                    <a:pt x="0" y="0"/>
                  </a:cubicBezTo>
                  <a:cubicBezTo>
                    <a:pt x="0" y="0"/>
                    <a:pt x="0" y="0"/>
                    <a:pt x="0" y="0"/>
                  </a:cubicBezTo>
                </a:path>
              </a:pathLst>
            </a:custGeom>
            <a:solidFill>
              <a:srgbClr val="F591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4"/>
            <p:cNvSpPr/>
            <p:nvPr/>
          </p:nvSpPr>
          <p:spPr>
            <a:xfrm>
              <a:off x="7367128" y="1795676"/>
              <a:ext cx="165848" cy="48846"/>
            </a:xfrm>
            <a:custGeom>
              <a:rect b="b" l="l" r="r" t="t"/>
              <a:pathLst>
                <a:path extrusionOk="0" h="25" w="85">
                  <a:moveTo>
                    <a:pt x="43" y="0"/>
                  </a:moveTo>
                  <a:cubicBezTo>
                    <a:pt x="43" y="0"/>
                    <a:pt x="43" y="0"/>
                    <a:pt x="43"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42" y="0"/>
                    <a:pt x="42" y="0"/>
                    <a:pt x="42" y="0"/>
                  </a:cubicBezTo>
                  <a:cubicBezTo>
                    <a:pt x="35" y="0"/>
                    <a:pt x="29" y="1"/>
                    <a:pt x="24" y="3"/>
                  </a:cubicBezTo>
                  <a:cubicBezTo>
                    <a:pt x="11" y="10"/>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14" y="22"/>
                    <a:pt x="34" y="24"/>
                  </a:cubicBezTo>
                  <a:cubicBezTo>
                    <a:pt x="34" y="24"/>
                    <a:pt x="33" y="24"/>
                    <a:pt x="33" y="24"/>
                  </a:cubicBezTo>
                  <a:cubicBezTo>
                    <a:pt x="36" y="25"/>
                    <a:pt x="39" y="25"/>
                    <a:pt x="42" y="25"/>
                  </a:cubicBezTo>
                  <a:cubicBezTo>
                    <a:pt x="42" y="25"/>
                    <a:pt x="42" y="25"/>
                    <a:pt x="42" y="25"/>
                  </a:cubicBezTo>
                  <a:cubicBezTo>
                    <a:pt x="42" y="25"/>
                    <a:pt x="42" y="25"/>
                    <a:pt x="43" y="25"/>
                  </a:cubicBezTo>
                  <a:cubicBezTo>
                    <a:pt x="66" y="25"/>
                    <a:pt x="85" y="13"/>
                    <a:pt x="85" y="13"/>
                  </a:cubicBezTo>
                  <a:cubicBezTo>
                    <a:pt x="85" y="13"/>
                    <a:pt x="66" y="0"/>
                    <a:pt x="43"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4"/>
            <p:cNvSpPr/>
            <p:nvPr/>
          </p:nvSpPr>
          <p:spPr>
            <a:xfrm>
              <a:off x="7367128" y="1704800"/>
              <a:ext cx="117003" cy="115867"/>
            </a:xfrm>
            <a:custGeom>
              <a:rect b="b" l="l" r="r" t="t"/>
              <a:pathLst>
                <a:path extrusionOk="0" h="60" w="60">
                  <a:moveTo>
                    <a:pt x="60" y="0"/>
                  </a:moveTo>
                  <a:cubicBezTo>
                    <a:pt x="60" y="0"/>
                    <a:pt x="41" y="4"/>
                    <a:pt x="25" y="18"/>
                  </a:cubicBezTo>
                  <a:cubicBezTo>
                    <a:pt x="24" y="19"/>
                    <a:pt x="23" y="20"/>
                    <a:pt x="21" y="21"/>
                  </a:cubicBezTo>
                  <a:cubicBezTo>
                    <a:pt x="21" y="21"/>
                    <a:pt x="21" y="21"/>
                    <a:pt x="21" y="21"/>
                  </a:cubicBezTo>
                  <a:cubicBezTo>
                    <a:pt x="17" y="26"/>
                    <a:pt x="13" y="31"/>
                    <a:pt x="10" y="36"/>
                  </a:cubicBezTo>
                  <a:cubicBezTo>
                    <a:pt x="10" y="36"/>
                    <a:pt x="10" y="36"/>
                    <a:pt x="10" y="36"/>
                  </a:cubicBezTo>
                  <a:cubicBezTo>
                    <a:pt x="3" y="48"/>
                    <a:pt x="0" y="60"/>
                    <a:pt x="0" y="60"/>
                  </a:cubicBezTo>
                  <a:cubicBezTo>
                    <a:pt x="0" y="60"/>
                    <a:pt x="0" y="60"/>
                    <a:pt x="0" y="60"/>
                  </a:cubicBezTo>
                  <a:cubicBezTo>
                    <a:pt x="0" y="60"/>
                    <a:pt x="0" y="60"/>
                    <a:pt x="0" y="60"/>
                  </a:cubicBezTo>
                  <a:cubicBezTo>
                    <a:pt x="0" y="60"/>
                    <a:pt x="0" y="60"/>
                    <a:pt x="0" y="60"/>
                  </a:cubicBezTo>
                  <a:cubicBezTo>
                    <a:pt x="0" y="60"/>
                    <a:pt x="11" y="57"/>
                    <a:pt x="24" y="50"/>
                  </a:cubicBezTo>
                  <a:cubicBezTo>
                    <a:pt x="24" y="50"/>
                    <a:pt x="24" y="50"/>
                    <a:pt x="24" y="50"/>
                  </a:cubicBezTo>
                  <a:cubicBezTo>
                    <a:pt x="29" y="47"/>
                    <a:pt x="34" y="43"/>
                    <a:pt x="39" y="38"/>
                  </a:cubicBezTo>
                  <a:cubicBezTo>
                    <a:pt x="55" y="22"/>
                    <a:pt x="60" y="0"/>
                    <a:pt x="60" y="0"/>
                  </a:cubicBezTo>
                </a:path>
              </a:pathLst>
            </a:custGeom>
            <a:solidFill>
              <a:srgbClr val="86B2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4"/>
            <p:cNvSpPr/>
            <p:nvPr/>
          </p:nvSpPr>
          <p:spPr>
            <a:xfrm>
              <a:off x="7358041" y="1655954"/>
              <a:ext cx="120410" cy="155625"/>
            </a:xfrm>
            <a:custGeom>
              <a:rect b="b" l="l" r="r" t="t"/>
              <a:pathLst>
                <a:path extrusionOk="0" h="80" w="62">
                  <a:moveTo>
                    <a:pt x="10" y="76"/>
                  </a:moveTo>
                  <a:cubicBezTo>
                    <a:pt x="10" y="76"/>
                    <a:pt x="10" y="76"/>
                    <a:pt x="10" y="76"/>
                  </a:cubicBezTo>
                  <a:cubicBezTo>
                    <a:pt x="10" y="75"/>
                    <a:pt x="12" y="62"/>
                    <a:pt x="20" y="47"/>
                  </a:cubicBezTo>
                  <a:cubicBezTo>
                    <a:pt x="23" y="40"/>
                    <a:pt x="28" y="32"/>
                    <a:pt x="35" y="26"/>
                  </a:cubicBezTo>
                  <a:cubicBezTo>
                    <a:pt x="41" y="19"/>
                    <a:pt x="49" y="13"/>
                    <a:pt x="59" y="10"/>
                  </a:cubicBezTo>
                  <a:cubicBezTo>
                    <a:pt x="61" y="9"/>
                    <a:pt x="62" y="6"/>
                    <a:pt x="61" y="4"/>
                  </a:cubicBezTo>
                  <a:cubicBezTo>
                    <a:pt x="61" y="1"/>
                    <a:pt x="58" y="0"/>
                    <a:pt x="56" y="1"/>
                  </a:cubicBezTo>
                  <a:cubicBezTo>
                    <a:pt x="44" y="6"/>
                    <a:pt x="35" y="12"/>
                    <a:pt x="27" y="20"/>
                  </a:cubicBezTo>
                  <a:cubicBezTo>
                    <a:pt x="17" y="32"/>
                    <a:pt x="10" y="45"/>
                    <a:pt x="6" y="56"/>
                  </a:cubicBezTo>
                  <a:cubicBezTo>
                    <a:pt x="2" y="67"/>
                    <a:pt x="1" y="75"/>
                    <a:pt x="1" y="75"/>
                  </a:cubicBezTo>
                  <a:cubicBezTo>
                    <a:pt x="0" y="77"/>
                    <a:pt x="2" y="80"/>
                    <a:pt x="4" y="80"/>
                  </a:cubicBezTo>
                  <a:cubicBezTo>
                    <a:pt x="7" y="80"/>
                    <a:pt x="9" y="79"/>
                    <a:pt x="10" y="76"/>
                  </a:cubicBezTo>
                  <a:close/>
                </a:path>
              </a:pathLst>
            </a:cu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4"/>
            <p:cNvSpPr/>
            <p:nvPr/>
          </p:nvSpPr>
          <p:spPr>
            <a:xfrm>
              <a:off x="7336458" y="1787725"/>
              <a:ext cx="62477" cy="38622"/>
            </a:xfrm>
            <a:prstGeom prst="ellipse">
              <a:avLst/>
            </a:prstGeom>
            <a:solidFill>
              <a:srgbClr val="558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812" name="Google Shape;812;p4"/>
          <p:cNvSpPr/>
          <p:nvPr/>
        </p:nvSpPr>
        <p:spPr>
          <a:xfrm>
            <a:off x="3677489" y="3907584"/>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3" name="Google Shape;813;p4"/>
          <p:cNvSpPr/>
          <p:nvPr/>
        </p:nvSpPr>
        <p:spPr>
          <a:xfrm>
            <a:off x="7875282" y="5000047"/>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4" name="Google Shape;814;p4"/>
          <p:cNvSpPr/>
          <p:nvPr/>
        </p:nvSpPr>
        <p:spPr>
          <a:xfrm>
            <a:off x="4705600" y="5579379"/>
            <a:ext cx="472756" cy="665108"/>
          </a:xfrm>
          <a:custGeom>
            <a:rect b="b" l="l" r="r" t="t"/>
            <a:pathLst>
              <a:path extrusionOk="0" h="926842" w="626994">
                <a:moveTo>
                  <a:pt x="222842" y="848132"/>
                </a:moveTo>
                <a:lnTo>
                  <a:pt x="222842" y="848132"/>
                </a:lnTo>
                <a:cubicBezTo>
                  <a:pt x="222842" y="804904"/>
                  <a:pt x="257758" y="769818"/>
                  <a:pt x="301013" y="769636"/>
                </a:cubicBezTo>
                <a:lnTo>
                  <a:pt x="309612" y="769636"/>
                </a:lnTo>
                <a:cubicBezTo>
                  <a:pt x="352996" y="769597"/>
                  <a:pt x="388108" y="804715"/>
                  <a:pt x="388173" y="848067"/>
                </a:cubicBezTo>
                <a:cubicBezTo>
                  <a:pt x="388173" y="848087"/>
                  <a:pt x="388173" y="848112"/>
                  <a:pt x="388173" y="848132"/>
                </a:cubicBezTo>
                <a:lnTo>
                  <a:pt x="388173" y="848132"/>
                </a:lnTo>
                <a:cubicBezTo>
                  <a:pt x="388173" y="891523"/>
                  <a:pt x="352996" y="926694"/>
                  <a:pt x="309612" y="926694"/>
                </a:cubicBezTo>
                <a:lnTo>
                  <a:pt x="301013" y="926694"/>
                </a:lnTo>
                <a:cubicBezTo>
                  <a:pt x="257758" y="926479"/>
                  <a:pt x="222842" y="891367"/>
                  <a:pt x="222842" y="848132"/>
                </a:cubicBezTo>
                <a:close/>
                <a:moveTo>
                  <a:pt x="318601" y="690227"/>
                </a:moveTo>
                <a:cubicBezTo>
                  <a:pt x="275086" y="690345"/>
                  <a:pt x="239780" y="655175"/>
                  <a:pt x="239649" y="611679"/>
                </a:cubicBezTo>
                <a:cubicBezTo>
                  <a:pt x="239584" y="600592"/>
                  <a:pt x="241929" y="589622"/>
                  <a:pt x="246423" y="579486"/>
                </a:cubicBezTo>
                <a:cubicBezTo>
                  <a:pt x="305051" y="445619"/>
                  <a:pt x="466213" y="432199"/>
                  <a:pt x="466213" y="305889"/>
                </a:cubicBezTo>
                <a:cubicBezTo>
                  <a:pt x="466213" y="220748"/>
                  <a:pt x="393840" y="152870"/>
                  <a:pt x="305377" y="152870"/>
                </a:cubicBezTo>
                <a:cubicBezTo>
                  <a:pt x="238476" y="153397"/>
                  <a:pt x="178741" y="194756"/>
                  <a:pt x="154703" y="257162"/>
                </a:cubicBezTo>
                <a:cubicBezTo>
                  <a:pt x="142912" y="288268"/>
                  <a:pt x="113078" y="308827"/>
                  <a:pt x="79790" y="308820"/>
                </a:cubicBezTo>
                <a:lnTo>
                  <a:pt x="79790" y="308820"/>
                </a:lnTo>
                <a:cubicBezTo>
                  <a:pt x="35363" y="308872"/>
                  <a:pt x="-726" y="272894"/>
                  <a:pt x="-726" y="228467"/>
                </a:cubicBezTo>
                <a:cubicBezTo>
                  <a:pt x="-791" y="218312"/>
                  <a:pt x="1164" y="208241"/>
                  <a:pt x="4877" y="198795"/>
                </a:cubicBezTo>
                <a:cubicBezTo>
                  <a:pt x="50476" y="82647"/>
                  <a:pt x="167211" y="-149"/>
                  <a:pt x="303944" y="-149"/>
                </a:cubicBezTo>
                <a:lnTo>
                  <a:pt x="305182" y="-149"/>
                </a:lnTo>
                <a:cubicBezTo>
                  <a:pt x="482759" y="-149"/>
                  <a:pt x="626268" y="135607"/>
                  <a:pt x="626268" y="306475"/>
                </a:cubicBezTo>
                <a:cubicBezTo>
                  <a:pt x="626268" y="477343"/>
                  <a:pt x="437355" y="513823"/>
                  <a:pt x="394036" y="637397"/>
                </a:cubicBezTo>
                <a:cubicBezTo>
                  <a:pt x="383287" y="668770"/>
                  <a:pt x="353908" y="689947"/>
                  <a:pt x="320751" y="690227"/>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815" name="Google Shape;815;p4"/>
          <p:cNvGrpSpPr/>
          <p:nvPr/>
        </p:nvGrpSpPr>
        <p:grpSpPr>
          <a:xfrm>
            <a:off x="-88084" y="1130300"/>
            <a:ext cx="12436391" cy="5036946"/>
            <a:chOff x="-88084" y="1130300"/>
            <a:chExt cx="12436391" cy="5036946"/>
          </a:xfrm>
        </p:grpSpPr>
        <p:cxnSp>
          <p:nvCxnSpPr>
            <p:cNvPr id="816" name="Google Shape;816;p4"/>
            <p:cNvCxnSpPr>
              <a:stCxn id="690" idx="3"/>
              <a:endCxn id="817" idx="5"/>
            </p:cNvCxnSpPr>
            <p:nvPr/>
          </p:nvCxnSpPr>
          <p:spPr>
            <a:xfrm flipH="1" rot="10800000">
              <a:off x="6450240" y="2277664"/>
              <a:ext cx="1875900" cy="1266300"/>
            </a:xfrm>
            <a:prstGeom prst="straightConnector1">
              <a:avLst/>
            </a:prstGeom>
            <a:noFill/>
            <a:ln cap="flat" cmpd="sng" w="28575">
              <a:solidFill>
                <a:srgbClr val="DCDFE3"/>
              </a:solidFill>
              <a:prstDash val="dash"/>
              <a:miter lim="800000"/>
              <a:headEnd len="sm" w="sm" type="none"/>
              <a:tailEnd len="sm" w="sm" type="none"/>
            </a:ln>
          </p:spPr>
        </p:cxnSp>
        <p:cxnSp>
          <p:nvCxnSpPr>
            <p:cNvPr id="818" name="Google Shape;818;p4"/>
            <p:cNvCxnSpPr>
              <a:endCxn id="819" idx="6"/>
            </p:cNvCxnSpPr>
            <p:nvPr/>
          </p:nvCxnSpPr>
          <p:spPr>
            <a:xfrm>
              <a:off x="6632882" y="3785495"/>
              <a:ext cx="1785300" cy="19800"/>
            </a:xfrm>
            <a:prstGeom prst="straightConnector1">
              <a:avLst/>
            </a:prstGeom>
            <a:noFill/>
            <a:ln cap="flat" cmpd="sng" w="28575">
              <a:solidFill>
                <a:srgbClr val="DCDFE3"/>
              </a:solidFill>
              <a:prstDash val="dash"/>
              <a:miter lim="800000"/>
              <a:headEnd len="sm" w="sm" type="none"/>
              <a:tailEnd len="sm" w="sm" type="none"/>
            </a:ln>
          </p:spPr>
        </p:cxnSp>
        <p:cxnSp>
          <p:nvCxnSpPr>
            <p:cNvPr id="820" name="Google Shape;820;p4"/>
            <p:cNvCxnSpPr>
              <a:stCxn id="537" idx="5"/>
              <a:endCxn id="821" idx="7"/>
            </p:cNvCxnSpPr>
            <p:nvPr/>
          </p:nvCxnSpPr>
          <p:spPr>
            <a:xfrm>
              <a:off x="6254084" y="4092194"/>
              <a:ext cx="1770900" cy="1012500"/>
            </a:xfrm>
            <a:prstGeom prst="straightConnector1">
              <a:avLst/>
            </a:prstGeom>
            <a:noFill/>
            <a:ln cap="flat" cmpd="sng" w="28575">
              <a:solidFill>
                <a:srgbClr val="DCDFE3"/>
              </a:solidFill>
              <a:prstDash val="dash"/>
              <a:miter lim="800000"/>
              <a:headEnd len="sm" w="sm" type="none"/>
              <a:tailEnd len="sm" w="sm" type="none"/>
            </a:ln>
          </p:spPr>
        </p:cxnSp>
        <p:cxnSp>
          <p:nvCxnSpPr>
            <p:cNvPr id="822" name="Google Shape;822;p4"/>
            <p:cNvCxnSpPr/>
            <p:nvPr/>
          </p:nvCxnSpPr>
          <p:spPr>
            <a:xfrm rot="10800000">
              <a:off x="4104784" y="2498814"/>
              <a:ext cx="1712600" cy="1261917"/>
            </a:xfrm>
            <a:prstGeom prst="straightConnector1">
              <a:avLst/>
            </a:prstGeom>
            <a:noFill/>
            <a:ln cap="flat" cmpd="sng" w="28575">
              <a:solidFill>
                <a:srgbClr val="DCDFE3"/>
              </a:solidFill>
              <a:prstDash val="dash"/>
              <a:miter lim="800000"/>
              <a:headEnd len="sm" w="sm" type="none"/>
              <a:tailEnd len="sm" w="sm" type="none"/>
            </a:ln>
          </p:spPr>
        </p:cxnSp>
        <p:cxnSp>
          <p:nvCxnSpPr>
            <p:cNvPr id="823" name="Google Shape;823;p4"/>
            <p:cNvCxnSpPr>
              <a:endCxn id="824" idx="6"/>
            </p:cNvCxnSpPr>
            <p:nvPr/>
          </p:nvCxnSpPr>
          <p:spPr>
            <a:xfrm rot="10800000">
              <a:off x="3383657" y="3781520"/>
              <a:ext cx="2232600" cy="20100"/>
            </a:xfrm>
            <a:prstGeom prst="straightConnector1">
              <a:avLst/>
            </a:prstGeom>
            <a:noFill/>
            <a:ln cap="flat" cmpd="sng" w="28575">
              <a:solidFill>
                <a:srgbClr val="DCDFE3"/>
              </a:solidFill>
              <a:prstDash val="dash"/>
              <a:miter lim="800000"/>
              <a:headEnd len="sm" w="sm" type="none"/>
              <a:tailEnd len="sm" w="sm" type="none"/>
            </a:ln>
          </p:spPr>
        </p:cxnSp>
        <p:cxnSp>
          <p:nvCxnSpPr>
            <p:cNvPr id="825" name="Google Shape;825;p4"/>
            <p:cNvCxnSpPr>
              <a:endCxn id="826" idx="7"/>
            </p:cNvCxnSpPr>
            <p:nvPr/>
          </p:nvCxnSpPr>
          <p:spPr>
            <a:xfrm flipH="1">
              <a:off x="4249337" y="4259022"/>
              <a:ext cx="1560600" cy="990300"/>
            </a:xfrm>
            <a:prstGeom prst="straightConnector1">
              <a:avLst/>
            </a:prstGeom>
            <a:noFill/>
            <a:ln cap="flat" cmpd="sng" w="28575">
              <a:solidFill>
                <a:srgbClr val="DCDFE3"/>
              </a:solidFill>
              <a:prstDash val="dash"/>
              <a:miter lim="800000"/>
              <a:headEnd len="sm" w="sm" type="none"/>
              <a:tailEnd len="sm" w="sm" type="none"/>
            </a:ln>
          </p:spPr>
        </p:cxnSp>
        <p:sp>
          <p:nvSpPr>
            <p:cNvPr id="827" name="Google Shape;827;p4"/>
            <p:cNvSpPr/>
            <p:nvPr/>
          </p:nvSpPr>
          <p:spPr>
            <a:xfrm>
              <a:off x="660400" y="1130300"/>
              <a:ext cx="10858500" cy="714300"/>
            </a:xfrm>
            <a:prstGeom prst="rect">
              <a:avLst/>
            </a:prstGeom>
            <a:noFill/>
            <a:ln>
              <a:noFill/>
            </a:ln>
          </p:spPr>
          <p:txBody>
            <a:bodyPr anchorCtr="1" anchor="t" bIns="45700" lIns="91425" spcFirstLastPara="1" rIns="91425" wrap="square" tIns="45700">
              <a:norm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28" name="Google Shape;828;p4"/>
            <p:cNvGrpSpPr/>
            <p:nvPr/>
          </p:nvGrpSpPr>
          <p:grpSpPr>
            <a:xfrm>
              <a:off x="-88084" y="1621101"/>
              <a:ext cx="4272857" cy="1040924"/>
              <a:chOff x="-88084" y="1621101"/>
              <a:chExt cx="4272857" cy="1040924"/>
            </a:xfrm>
          </p:grpSpPr>
          <p:sp>
            <p:nvSpPr>
              <p:cNvPr id="829" name="Google Shape;829;p4"/>
              <p:cNvSpPr/>
              <p:nvPr/>
            </p:nvSpPr>
            <p:spPr>
              <a:xfrm>
                <a:off x="3143848" y="1621101"/>
                <a:ext cx="1040925" cy="1040924"/>
              </a:xfrm>
              <a:prstGeom prst="ellipse">
                <a:avLst/>
              </a:prstGeom>
              <a:solidFill>
                <a:schemeClr val="accent3"/>
              </a:solidFill>
              <a:ln>
                <a:noFill/>
              </a:ln>
            </p:spPr>
            <p:txBody>
              <a:bodyPr anchorCtr="0" anchor="ctr" bIns="46800" lIns="90000" spcFirstLastPara="1" rIns="90000" wrap="square" tIns="46800">
                <a:norm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01</a:t>
                </a:r>
                <a:endParaRPr b="1" sz="2000">
                  <a:solidFill>
                    <a:schemeClr val="lt1"/>
                  </a:solidFill>
                  <a:latin typeface="Arial"/>
                  <a:ea typeface="Arial"/>
                  <a:cs typeface="Arial"/>
                  <a:sym typeface="Arial"/>
                </a:endParaRPr>
              </a:p>
            </p:txBody>
          </p:sp>
          <p:sp>
            <p:nvSpPr>
              <p:cNvPr id="830" name="Google Shape;830;p4"/>
              <p:cNvSpPr txBox="1"/>
              <p:nvPr/>
            </p:nvSpPr>
            <p:spPr>
              <a:xfrm>
                <a:off x="-88084" y="1924643"/>
                <a:ext cx="3124282" cy="403483"/>
              </a:xfrm>
              <a:prstGeom prst="rect">
                <a:avLst/>
              </a:prstGeom>
              <a:noFill/>
              <a:ln>
                <a:noFill/>
              </a:ln>
            </p:spPr>
            <p:txBody>
              <a:bodyPr anchorCtr="0" anchor="b" bIns="46800" lIns="90000" spcFirstLastPara="1" rIns="90000" wrap="square" tIns="46800">
                <a:normAutofit/>
              </a:bodyPr>
              <a:lstStyle/>
              <a:p>
                <a:pPr indent="0" lvl="0" marL="0" marR="0" rtl="0" algn="r">
                  <a:spcBef>
                    <a:spcPts val="0"/>
                  </a:spcBef>
                  <a:spcAft>
                    <a:spcPts val="0"/>
                  </a:spcAft>
                  <a:buNone/>
                </a:pPr>
                <a:r>
                  <a:rPr b="1" lang="en-US" sz="2000">
                    <a:solidFill>
                      <a:schemeClr val="dk1"/>
                    </a:solidFill>
                    <a:latin typeface="Arial"/>
                    <a:ea typeface="Arial"/>
                    <a:cs typeface="Arial"/>
                    <a:sym typeface="Arial"/>
                  </a:rPr>
                  <a:t>What To Buy?</a:t>
                </a:r>
                <a:endParaRPr b="1" sz="2000">
                  <a:solidFill>
                    <a:schemeClr val="dk1"/>
                  </a:solidFill>
                  <a:latin typeface="Arial"/>
                  <a:ea typeface="Arial"/>
                  <a:cs typeface="Arial"/>
                  <a:sym typeface="Arial"/>
                </a:endParaRPr>
              </a:p>
            </p:txBody>
          </p:sp>
        </p:grpSp>
        <p:grpSp>
          <p:nvGrpSpPr>
            <p:cNvPr id="831" name="Google Shape;831;p4"/>
            <p:cNvGrpSpPr/>
            <p:nvPr/>
          </p:nvGrpSpPr>
          <p:grpSpPr>
            <a:xfrm>
              <a:off x="78162" y="3155812"/>
              <a:ext cx="3305495" cy="1251415"/>
              <a:chOff x="78162" y="3155812"/>
              <a:chExt cx="3305495" cy="1251415"/>
            </a:xfrm>
          </p:grpSpPr>
          <p:sp>
            <p:nvSpPr>
              <p:cNvPr id="832" name="Google Shape;832;p4"/>
              <p:cNvSpPr txBox="1"/>
              <p:nvPr/>
            </p:nvSpPr>
            <p:spPr>
              <a:xfrm>
                <a:off x="100316" y="3800169"/>
                <a:ext cx="2089326" cy="518025"/>
              </a:xfrm>
              <a:prstGeom prst="rect">
                <a:avLst/>
              </a:prstGeom>
              <a:noFill/>
              <a:ln>
                <a:noFill/>
              </a:ln>
            </p:spPr>
            <p:txBody>
              <a:bodyPr anchorCtr="0" anchor="t" bIns="46800" lIns="90000" spcFirstLastPara="1" rIns="90000" wrap="square" tIns="46800">
                <a:normAutofit/>
              </a:bodyPr>
              <a:lstStyle/>
              <a:p>
                <a:pPr indent="0" lvl="0" marL="0" marR="0" rtl="0" algn="r">
                  <a:lnSpc>
                    <a:spcPct val="120000"/>
                  </a:lnSpc>
                  <a:spcBef>
                    <a:spcPts val="0"/>
                  </a:spcBef>
                  <a:spcAft>
                    <a:spcPts val="0"/>
                  </a:spcAft>
                  <a:buNone/>
                </a:pPr>
                <a:r>
                  <a:t/>
                </a:r>
                <a:endParaRPr sz="1800">
                  <a:solidFill>
                    <a:schemeClr val="dk1"/>
                  </a:solidFill>
                  <a:latin typeface="Arial"/>
                  <a:ea typeface="Arial"/>
                  <a:cs typeface="Arial"/>
                  <a:sym typeface="Arial"/>
                </a:endParaRPr>
              </a:p>
            </p:txBody>
          </p:sp>
          <p:sp>
            <p:nvSpPr>
              <p:cNvPr id="824" name="Google Shape;824;p4"/>
              <p:cNvSpPr/>
              <p:nvPr/>
            </p:nvSpPr>
            <p:spPr>
              <a:xfrm>
                <a:off x="2132242" y="3155812"/>
                <a:ext cx="1251415" cy="1251415"/>
              </a:xfrm>
              <a:prstGeom prst="ellipse">
                <a:avLst/>
              </a:prstGeom>
              <a:solidFill>
                <a:schemeClr val="accent2"/>
              </a:solidFill>
              <a:ln>
                <a:noFill/>
              </a:ln>
            </p:spPr>
            <p:txBody>
              <a:bodyPr anchorCtr="0" anchor="ctr" bIns="46800" lIns="90000" spcFirstLastPara="1" rIns="90000" wrap="square" tIns="46800">
                <a:norm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sp>
            <p:nvSpPr>
              <p:cNvPr id="833" name="Google Shape;833;p4"/>
              <p:cNvSpPr txBox="1"/>
              <p:nvPr/>
            </p:nvSpPr>
            <p:spPr>
              <a:xfrm>
                <a:off x="78162" y="3524661"/>
                <a:ext cx="2089326" cy="403483"/>
              </a:xfrm>
              <a:prstGeom prst="rect">
                <a:avLst/>
              </a:prstGeom>
              <a:noFill/>
              <a:ln>
                <a:noFill/>
              </a:ln>
            </p:spPr>
            <p:txBody>
              <a:bodyPr anchorCtr="0" anchor="b" bIns="46800" lIns="90000" spcFirstLastPara="1" rIns="90000" wrap="square" tIns="46800">
                <a:normAutofit/>
              </a:bodyPr>
              <a:lstStyle/>
              <a:p>
                <a:pPr indent="0" lvl="0" marL="0" marR="0" rtl="0" algn="r">
                  <a:spcBef>
                    <a:spcPts val="0"/>
                  </a:spcBef>
                  <a:spcAft>
                    <a:spcPts val="0"/>
                  </a:spcAft>
                  <a:buNone/>
                </a:pPr>
                <a:r>
                  <a:rPr b="1" lang="en-US" sz="2000">
                    <a:solidFill>
                      <a:schemeClr val="dk1"/>
                    </a:solidFill>
                    <a:latin typeface="Arial"/>
                    <a:ea typeface="Arial"/>
                    <a:cs typeface="Arial"/>
                    <a:sym typeface="Arial"/>
                  </a:rPr>
                  <a:t>Where To Buy?</a:t>
                </a:r>
                <a:endParaRPr b="1" sz="2000">
                  <a:solidFill>
                    <a:schemeClr val="dk1"/>
                  </a:solidFill>
                  <a:latin typeface="Arial"/>
                  <a:ea typeface="Arial"/>
                  <a:cs typeface="Arial"/>
                  <a:sym typeface="Arial"/>
                </a:endParaRPr>
              </a:p>
            </p:txBody>
          </p:sp>
        </p:grpSp>
        <p:grpSp>
          <p:nvGrpSpPr>
            <p:cNvPr id="834" name="Google Shape;834;p4"/>
            <p:cNvGrpSpPr/>
            <p:nvPr/>
          </p:nvGrpSpPr>
          <p:grpSpPr>
            <a:xfrm>
              <a:off x="10441" y="5091831"/>
              <a:ext cx="4396387" cy="1075415"/>
              <a:chOff x="10441" y="5091831"/>
              <a:chExt cx="4396387" cy="1075415"/>
            </a:xfrm>
          </p:grpSpPr>
          <p:sp>
            <p:nvSpPr>
              <p:cNvPr id="826" name="Google Shape;826;p4"/>
              <p:cNvSpPr/>
              <p:nvPr/>
            </p:nvSpPr>
            <p:spPr>
              <a:xfrm>
                <a:off x="3331411" y="5091831"/>
                <a:ext cx="1075417" cy="1075415"/>
              </a:xfrm>
              <a:prstGeom prst="ellipse">
                <a:avLst/>
              </a:prstGeom>
              <a:solidFill>
                <a:schemeClr val="accent1"/>
              </a:solidFill>
              <a:ln>
                <a:noFill/>
              </a:ln>
            </p:spPr>
            <p:txBody>
              <a:bodyPr anchorCtr="0" anchor="ctr" bIns="46800" lIns="90000" spcFirstLastPara="1" rIns="90000" wrap="square" tIns="46800">
                <a:norm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03</a:t>
                </a:r>
                <a:endParaRPr b="1" sz="2000">
                  <a:solidFill>
                    <a:schemeClr val="lt1"/>
                  </a:solidFill>
                  <a:latin typeface="Arial"/>
                  <a:ea typeface="Arial"/>
                  <a:cs typeface="Arial"/>
                  <a:sym typeface="Arial"/>
                </a:endParaRPr>
              </a:p>
            </p:txBody>
          </p:sp>
          <p:sp>
            <p:nvSpPr>
              <p:cNvPr id="835" name="Google Shape;835;p4"/>
              <p:cNvSpPr txBox="1"/>
              <p:nvPr/>
            </p:nvSpPr>
            <p:spPr>
              <a:xfrm>
                <a:off x="10441" y="5416446"/>
                <a:ext cx="3307383" cy="403483"/>
              </a:xfrm>
              <a:prstGeom prst="rect">
                <a:avLst/>
              </a:prstGeom>
              <a:noFill/>
              <a:ln>
                <a:noFill/>
              </a:ln>
            </p:spPr>
            <p:txBody>
              <a:bodyPr anchorCtr="0" anchor="b" bIns="46800" lIns="90000" spcFirstLastPara="1" rIns="90000" wrap="square" tIns="46800">
                <a:normAutofit/>
              </a:bodyPr>
              <a:lstStyle/>
              <a:p>
                <a:pPr indent="0" lvl="0" marL="0" marR="0" rtl="0" algn="r">
                  <a:spcBef>
                    <a:spcPts val="0"/>
                  </a:spcBef>
                  <a:spcAft>
                    <a:spcPts val="0"/>
                  </a:spcAft>
                  <a:buNone/>
                </a:pPr>
                <a:r>
                  <a:rPr b="1" lang="en-US" sz="2000">
                    <a:solidFill>
                      <a:schemeClr val="dk1"/>
                    </a:solidFill>
                    <a:latin typeface="Arial"/>
                    <a:ea typeface="Arial"/>
                    <a:cs typeface="Arial"/>
                    <a:sym typeface="Arial"/>
                  </a:rPr>
                  <a:t>How Many To Buy?</a:t>
                </a:r>
                <a:endParaRPr b="1" sz="2000">
                  <a:solidFill>
                    <a:schemeClr val="dk1"/>
                  </a:solidFill>
                  <a:latin typeface="Arial"/>
                  <a:ea typeface="Arial"/>
                  <a:cs typeface="Arial"/>
                  <a:sym typeface="Arial"/>
                </a:endParaRPr>
              </a:p>
            </p:txBody>
          </p:sp>
        </p:grpSp>
        <p:grpSp>
          <p:nvGrpSpPr>
            <p:cNvPr id="836" name="Google Shape;836;p4"/>
            <p:cNvGrpSpPr/>
            <p:nvPr/>
          </p:nvGrpSpPr>
          <p:grpSpPr>
            <a:xfrm>
              <a:off x="8173698" y="1389117"/>
              <a:ext cx="4174609" cy="1040924"/>
              <a:chOff x="8173698" y="1389117"/>
              <a:chExt cx="4174609" cy="1040924"/>
            </a:xfrm>
          </p:grpSpPr>
          <p:sp>
            <p:nvSpPr>
              <p:cNvPr id="837" name="Google Shape;837;p4"/>
              <p:cNvSpPr txBox="1"/>
              <p:nvPr/>
            </p:nvSpPr>
            <p:spPr>
              <a:xfrm>
                <a:off x="9212348" y="1648141"/>
                <a:ext cx="3133684" cy="403483"/>
              </a:xfrm>
              <a:prstGeom prst="rect">
                <a:avLst/>
              </a:prstGeom>
              <a:noFill/>
              <a:ln>
                <a:noFill/>
              </a:ln>
            </p:spPr>
            <p:txBody>
              <a:bodyPr anchorCtr="0" anchor="b" bIns="46800" lIns="90000" spcFirstLastPara="1" rIns="90000" wrap="square" tIns="46800">
                <a:norm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Missing Some Items</a:t>
                </a:r>
                <a:endParaRPr/>
              </a:p>
            </p:txBody>
          </p:sp>
          <p:sp>
            <p:nvSpPr>
              <p:cNvPr id="838" name="Google Shape;838;p4"/>
              <p:cNvSpPr txBox="1"/>
              <p:nvPr/>
            </p:nvSpPr>
            <p:spPr>
              <a:xfrm>
                <a:off x="9214623" y="1864908"/>
                <a:ext cx="3133684" cy="518025"/>
              </a:xfrm>
              <a:prstGeom prst="rect">
                <a:avLst/>
              </a:prstGeom>
              <a:noFill/>
              <a:ln>
                <a:noFill/>
              </a:ln>
            </p:spPr>
            <p:txBody>
              <a:bodyPr anchorCtr="0" anchor="t" bIns="46800" lIns="90000" spcFirstLastPara="1" rIns="90000" wrap="square" tIns="46800">
                <a:normAutofit/>
              </a:bodyPr>
              <a:lstStyle/>
              <a:p>
                <a:pPr indent="0" lvl="0" marL="0" marR="0" rtl="0" algn="l">
                  <a:lnSpc>
                    <a:spcPct val="120000"/>
                  </a:lnSpc>
                  <a:spcBef>
                    <a:spcPts val="0"/>
                  </a:spcBef>
                  <a:spcAft>
                    <a:spcPts val="0"/>
                  </a:spcAft>
                  <a:buNone/>
                </a:pPr>
                <a:r>
                  <a:t/>
                </a:r>
                <a:endParaRPr b="1" sz="2000">
                  <a:solidFill>
                    <a:schemeClr val="dk1"/>
                  </a:solidFill>
                  <a:latin typeface="Arial"/>
                  <a:ea typeface="Arial"/>
                  <a:cs typeface="Arial"/>
                  <a:sym typeface="Arial"/>
                </a:endParaRPr>
              </a:p>
            </p:txBody>
          </p:sp>
          <p:sp>
            <p:nvSpPr>
              <p:cNvPr id="817" name="Google Shape;817;p4"/>
              <p:cNvSpPr/>
              <p:nvPr/>
            </p:nvSpPr>
            <p:spPr>
              <a:xfrm flipH="1">
                <a:off x="8173698" y="1389117"/>
                <a:ext cx="1040925" cy="1040924"/>
              </a:xfrm>
              <a:prstGeom prst="ellipse">
                <a:avLst/>
              </a:prstGeom>
              <a:solidFill>
                <a:schemeClr val="accent4"/>
              </a:solidFill>
              <a:ln>
                <a:noFill/>
              </a:ln>
            </p:spPr>
            <p:txBody>
              <a:bodyPr anchorCtr="1" anchor="ctr" bIns="46800" lIns="90000" spcFirstLastPara="1" rIns="90000" wrap="square" tIns="46800">
                <a:norm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04</a:t>
                </a:r>
                <a:endParaRPr b="1" sz="2000">
                  <a:solidFill>
                    <a:schemeClr val="lt1"/>
                  </a:solidFill>
                  <a:latin typeface="Arial"/>
                  <a:ea typeface="Arial"/>
                  <a:cs typeface="Arial"/>
                  <a:sym typeface="Arial"/>
                </a:endParaRPr>
              </a:p>
            </p:txBody>
          </p:sp>
        </p:grpSp>
        <p:grpSp>
          <p:nvGrpSpPr>
            <p:cNvPr id="839" name="Google Shape;839;p4"/>
            <p:cNvGrpSpPr/>
            <p:nvPr/>
          </p:nvGrpSpPr>
          <p:grpSpPr>
            <a:xfrm>
              <a:off x="8418182" y="3179587"/>
              <a:ext cx="3346027" cy="1251415"/>
              <a:chOff x="8418182" y="3179587"/>
              <a:chExt cx="3346027" cy="1251415"/>
            </a:xfrm>
          </p:grpSpPr>
          <p:sp>
            <p:nvSpPr>
              <p:cNvPr id="840" name="Google Shape;840;p4"/>
              <p:cNvSpPr txBox="1"/>
              <p:nvPr/>
            </p:nvSpPr>
            <p:spPr>
              <a:xfrm>
                <a:off x="9668597" y="3576606"/>
                <a:ext cx="2095612" cy="403483"/>
              </a:xfrm>
              <a:prstGeom prst="rect">
                <a:avLst/>
              </a:prstGeom>
              <a:noFill/>
              <a:ln>
                <a:noFill/>
              </a:ln>
            </p:spPr>
            <p:txBody>
              <a:bodyPr anchorCtr="0" anchor="b" bIns="46800" lIns="90000" spcFirstLastPara="1" rIns="90000" wrap="square" tIns="46800">
                <a:norm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Not Enough</a:t>
                </a:r>
                <a:endParaRPr b="1" sz="2000">
                  <a:solidFill>
                    <a:schemeClr val="dk1"/>
                  </a:solidFill>
                  <a:latin typeface="Arial"/>
                  <a:ea typeface="Arial"/>
                  <a:cs typeface="Arial"/>
                  <a:sym typeface="Arial"/>
                </a:endParaRPr>
              </a:p>
            </p:txBody>
          </p:sp>
          <p:sp>
            <p:nvSpPr>
              <p:cNvPr id="819" name="Google Shape;819;p4"/>
              <p:cNvSpPr/>
              <p:nvPr/>
            </p:nvSpPr>
            <p:spPr>
              <a:xfrm flipH="1">
                <a:off x="8418182" y="3179587"/>
                <a:ext cx="1251415" cy="1251415"/>
              </a:xfrm>
              <a:prstGeom prst="ellipse">
                <a:avLst/>
              </a:prstGeom>
              <a:solidFill>
                <a:schemeClr val="accent5"/>
              </a:solidFill>
              <a:ln>
                <a:noFill/>
              </a:ln>
            </p:spPr>
            <p:txBody>
              <a:bodyPr anchorCtr="0" anchor="ctr" bIns="46800" lIns="90000" spcFirstLastPara="1" rIns="90000" wrap="square" tIns="46800">
                <a:norm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05</a:t>
                </a:r>
                <a:endParaRPr b="1" sz="2400">
                  <a:solidFill>
                    <a:schemeClr val="lt1"/>
                  </a:solidFill>
                  <a:latin typeface="Arial"/>
                  <a:ea typeface="Arial"/>
                  <a:cs typeface="Arial"/>
                  <a:sym typeface="Arial"/>
                </a:endParaRPr>
              </a:p>
            </p:txBody>
          </p:sp>
        </p:grpSp>
        <p:grpSp>
          <p:nvGrpSpPr>
            <p:cNvPr id="841" name="Google Shape;841;p4"/>
            <p:cNvGrpSpPr/>
            <p:nvPr/>
          </p:nvGrpSpPr>
          <p:grpSpPr>
            <a:xfrm>
              <a:off x="7867642" y="4947098"/>
              <a:ext cx="4478390" cy="1075415"/>
              <a:chOff x="7867642" y="4947098"/>
              <a:chExt cx="4478390" cy="1075415"/>
            </a:xfrm>
          </p:grpSpPr>
          <p:sp>
            <p:nvSpPr>
              <p:cNvPr id="842" name="Google Shape;842;p4"/>
              <p:cNvSpPr txBox="1"/>
              <p:nvPr/>
            </p:nvSpPr>
            <p:spPr>
              <a:xfrm>
                <a:off x="9028698" y="5291461"/>
                <a:ext cx="3317334" cy="403483"/>
              </a:xfrm>
              <a:prstGeom prst="rect">
                <a:avLst/>
              </a:prstGeom>
              <a:noFill/>
              <a:ln>
                <a:noFill/>
              </a:ln>
            </p:spPr>
            <p:txBody>
              <a:bodyPr anchorCtr="0" anchor="b" bIns="46800" lIns="90000" spcFirstLastPara="1" rIns="90000" wrap="square" tIns="46800">
                <a:norm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Too Much</a:t>
                </a:r>
                <a:endParaRPr b="1" sz="2000">
                  <a:solidFill>
                    <a:schemeClr val="dk1"/>
                  </a:solidFill>
                  <a:latin typeface="Arial"/>
                  <a:ea typeface="Arial"/>
                  <a:cs typeface="Arial"/>
                  <a:sym typeface="Arial"/>
                </a:endParaRPr>
              </a:p>
            </p:txBody>
          </p:sp>
          <p:sp>
            <p:nvSpPr>
              <p:cNvPr id="821" name="Google Shape;821;p4"/>
              <p:cNvSpPr/>
              <p:nvPr/>
            </p:nvSpPr>
            <p:spPr>
              <a:xfrm flipH="1">
                <a:off x="7867642" y="4947098"/>
                <a:ext cx="1075417" cy="1075415"/>
              </a:xfrm>
              <a:prstGeom prst="ellipse">
                <a:avLst/>
              </a:prstGeom>
              <a:solidFill>
                <a:schemeClr val="accent3"/>
              </a:solidFill>
              <a:ln>
                <a:noFill/>
              </a:ln>
            </p:spPr>
            <p:txBody>
              <a:bodyPr anchorCtr="0" anchor="ctr" bIns="46800" lIns="90000" spcFirstLastPara="1" rIns="90000" wrap="square" tIns="46800">
                <a:norm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06</a:t>
                </a:r>
                <a:endParaRPr b="1" sz="2000">
                  <a:solidFill>
                    <a:schemeClr val="lt1"/>
                  </a:solidFill>
                  <a:latin typeface="Arial"/>
                  <a:ea typeface="Arial"/>
                  <a:cs typeface="Arial"/>
                  <a:sym typeface="Arial"/>
                </a:endParaRPr>
              </a:p>
            </p:txBody>
          </p:sp>
        </p:grpSp>
      </p:grpSp>
      <p:sp>
        <p:nvSpPr>
          <p:cNvPr id="843" name="Google Shape;843;p4"/>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844" name="Google Shape;844;p4" title="iSlide™ 版权声明  COPYRIGHT NOTICE"/>
          <p:cNvGrpSpPr/>
          <p:nvPr/>
        </p:nvGrpSpPr>
        <p:grpSpPr>
          <a:xfrm flipH="1">
            <a:off x="496459" y="1187267"/>
            <a:ext cx="2683829" cy="4923028"/>
            <a:chOff x="5410596" y="1130300"/>
            <a:chExt cx="2683829" cy="4923028"/>
          </a:xfrm>
        </p:grpSpPr>
        <p:sp>
          <p:nvSpPr>
            <p:cNvPr id="845" name="Google Shape;845;p4"/>
            <p:cNvSpPr/>
            <p:nvPr/>
          </p:nvSpPr>
          <p:spPr>
            <a:xfrm>
              <a:off x="5494065" y="4963424"/>
              <a:ext cx="2012871" cy="1089904"/>
            </a:xfrm>
            <a:custGeom>
              <a:rect b="b" l="l" r="r" t="t"/>
              <a:pathLst>
                <a:path extrusionOk="0" h="327" w="603">
                  <a:moveTo>
                    <a:pt x="589" y="109"/>
                  </a:moveTo>
                  <a:cubicBezTo>
                    <a:pt x="576" y="36"/>
                    <a:pt x="435" y="0"/>
                    <a:pt x="277" y="30"/>
                  </a:cubicBezTo>
                  <a:cubicBezTo>
                    <a:pt x="118" y="60"/>
                    <a:pt x="0" y="144"/>
                    <a:pt x="14" y="218"/>
                  </a:cubicBezTo>
                  <a:cubicBezTo>
                    <a:pt x="28" y="292"/>
                    <a:pt x="168" y="327"/>
                    <a:pt x="327" y="297"/>
                  </a:cubicBezTo>
                  <a:cubicBezTo>
                    <a:pt x="486" y="267"/>
                    <a:pt x="603" y="183"/>
                    <a:pt x="589" y="109"/>
                  </a:cubicBezTo>
                  <a:close/>
                </a:path>
              </a:pathLst>
            </a:custGeom>
            <a:solidFill>
              <a:srgbClr val="FFE5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p4"/>
            <p:cNvSpPr/>
            <p:nvPr/>
          </p:nvSpPr>
          <p:spPr>
            <a:xfrm>
              <a:off x="5526168" y="1870279"/>
              <a:ext cx="224722" cy="263246"/>
            </a:xfrm>
            <a:custGeom>
              <a:rect b="b" l="l" r="r" t="t"/>
              <a:pathLst>
                <a:path extrusionOk="0" h="79" w="67">
                  <a:moveTo>
                    <a:pt x="64" y="35"/>
                  </a:moveTo>
                  <a:cubicBezTo>
                    <a:pt x="61" y="14"/>
                    <a:pt x="45" y="0"/>
                    <a:pt x="28" y="2"/>
                  </a:cubicBezTo>
                  <a:cubicBezTo>
                    <a:pt x="11" y="4"/>
                    <a:pt x="0" y="23"/>
                    <a:pt x="3" y="44"/>
                  </a:cubicBezTo>
                  <a:cubicBezTo>
                    <a:pt x="6" y="64"/>
                    <a:pt x="22" y="79"/>
                    <a:pt x="39" y="76"/>
                  </a:cubicBezTo>
                  <a:cubicBezTo>
                    <a:pt x="55" y="74"/>
                    <a:pt x="67" y="55"/>
                    <a:pt x="64" y="35"/>
                  </a:cubicBezTo>
                  <a:close/>
                </a:path>
              </a:pathLst>
            </a:custGeom>
            <a:solidFill>
              <a:srgbClr val="D9A4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4"/>
            <p:cNvSpPr/>
            <p:nvPr/>
          </p:nvSpPr>
          <p:spPr>
            <a:xfrm>
              <a:off x="6919447" y="4229865"/>
              <a:ext cx="322637" cy="770477"/>
            </a:xfrm>
            <a:custGeom>
              <a:rect b="b" l="l" r="r" t="t"/>
              <a:pathLst>
                <a:path extrusionOk="0" h="231" w="97">
                  <a:moveTo>
                    <a:pt x="5" y="167"/>
                  </a:moveTo>
                  <a:cubicBezTo>
                    <a:pt x="17" y="174"/>
                    <a:pt x="24" y="203"/>
                    <a:pt x="28" y="215"/>
                  </a:cubicBezTo>
                  <a:cubicBezTo>
                    <a:pt x="34" y="231"/>
                    <a:pt x="58" y="221"/>
                    <a:pt x="52" y="205"/>
                  </a:cubicBezTo>
                  <a:cubicBezTo>
                    <a:pt x="51" y="203"/>
                    <a:pt x="50" y="200"/>
                    <a:pt x="49" y="198"/>
                  </a:cubicBezTo>
                  <a:cubicBezTo>
                    <a:pt x="57" y="196"/>
                    <a:pt x="65" y="193"/>
                    <a:pt x="72" y="194"/>
                  </a:cubicBezTo>
                  <a:cubicBezTo>
                    <a:pt x="77" y="194"/>
                    <a:pt x="83" y="191"/>
                    <a:pt x="83" y="185"/>
                  </a:cubicBezTo>
                  <a:cubicBezTo>
                    <a:pt x="83" y="173"/>
                    <a:pt x="76" y="157"/>
                    <a:pt x="81" y="146"/>
                  </a:cubicBezTo>
                  <a:cubicBezTo>
                    <a:pt x="82" y="144"/>
                    <a:pt x="83" y="142"/>
                    <a:pt x="84" y="141"/>
                  </a:cubicBezTo>
                  <a:cubicBezTo>
                    <a:pt x="89" y="140"/>
                    <a:pt x="93" y="137"/>
                    <a:pt x="92" y="130"/>
                  </a:cubicBezTo>
                  <a:cubicBezTo>
                    <a:pt x="88" y="103"/>
                    <a:pt x="97" y="78"/>
                    <a:pt x="85" y="53"/>
                  </a:cubicBezTo>
                  <a:cubicBezTo>
                    <a:pt x="76" y="35"/>
                    <a:pt x="59" y="11"/>
                    <a:pt x="41" y="1"/>
                  </a:cubicBezTo>
                  <a:cubicBezTo>
                    <a:pt x="40" y="0"/>
                    <a:pt x="38" y="0"/>
                    <a:pt x="36" y="1"/>
                  </a:cubicBezTo>
                  <a:cubicBezTo>
                    <a:pt x="35" y="1"/>
                    <a:pt x="34" y="2"/>
                    <a:pt x="33" y="4"/>
                  </a:cubicBezTo>
                  <a:cubicBezTo>
                    <a:pt x="17" y="53"/>
                    <a:pt x="12" y="105"/>
                    <a:pt x="0" y="155"/>
                  </a:cubicBezTo>
                  <a:cubicBezTo>
                    <a:pt x="0" y="159"/>
                    <a:pt x="2" y="165"/>
                    <a:pt x="5" y="167"/>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4"/>
            <p:cNvSpPr/>
            <p:nvPr/>
          </p:nvSpPr>
          <p:spPr>
            <a:xfrm>
              <a:off x="6935499" y="4233076"/>
              <a:ext cx="277693" cy="730348"/>
            </a:xfrm>
            <a:custGeom>
              <a:rect b="b" l="l" r="r" t="t"/>
              <a:pathLst>
                <a:path extrusionOk="0" h="219" w="83">
                  <a:moveTo>
                    <a:pt x="33" y="219"/>
                  </a:moveTo>
                  <a:cubicBezTo>
                    <a:pt x="31" y="219"/>
                    <a:pt x="30" y="218"/>
                    <a:pt x="29" y="216"/>
                  </a:cubicBezTo>
                  <a:cubicBezTo>
                    <a:pt x="28" y="213"/>
                    <a:pt x="27" y="210"/>
                    <a:pt x="26" y="206"/>
                  </a:cubicBezTo>
                  <a:cubicBezTo>
                    <a:pt x="21" y="189"/>
                    <a:pt x="14" y="168"/>
                    <a:pt x="1" y="160"/>
                  </a:cubicBezTo>
                  <a:cubicBezTo>
                    <a:pt x="0" y="160"/>
                    <a:pt x="0" y="158"/>
                    <a:pt x="0" y="157"/>
                  </a:cubicBezTo>
                  <a:cubicBezTo>
                    <a:pt x="5" y="136"/>
                    <a:pt x="9" y="115"/>
                    <a:pt x="12" y="94"/>
                  </a:cubicBezTo>
                  <a:cubicBezTo>
                    <a:pt x="18" y="63"/>
                    <a:pt x="24" y="30"/>
                    <a:pt x="34" y="0"/>
                  </a:cubicBezTo>
                  <a:cubicBezTo>
                    <a:pt x="50" y="11"/>
                    <a:pt x="66" y="33"/>
                    <a:pt x="76" y="50"/>
                  </a:cubicBezTo>
                  <a:cubicBezTo>
                    <a:pt x="83" y="65"/>
                    <a:pt x="82" y="80"/>
                    <a:pt x="82" y="97"/>
                  </a:cubicBezTo>
                  <a:cubicBezTo>
                    <a:pt x="82" y="107"/>
                    <a:pt x="81" y="118"/>
                    <a:pt x="83" y="130"/>
                  </a:cubicBezTo>
                  <a:cubicBezTo>
                    <a:pt x="83" y="131"/>
                    <a:pt x="83" y="131"/>
                    <a:pt x="83" y="131"/>
                  </a:cubicBezTo>
                  <a:cubicBezTo>
                    <a:pt x="83" y="131"/>
                    <a:pt x="82" y="131"/>
                    <a:pt x="81" y="131"/>
                  </a:cubicBezTo>
                  <a:cubicBezTo>
                    <a:pt x="76" y="132"/>
                    <a:pt x="76" y="132"/>
                    <a:pt x="76" y="132"/>
                  </a:cubicBezTo>
                  <a:cubicBezTo>
                    <a:pt x="74" y="137"/>
                    <a:pt x="74" y="137"/>
                    <a:pt x="74" y="137"/>
                  </a:cubicBezTo>
                  <a:cubicBezTo>
                    <a:pt x="73" y="138"/>
                    <a:pt x="72" y="140"/>
                    <a:pt x="71" y="142"/>
                  </a:cubicBezTo>
                  <a:cubicBezTo>
                    <a:pt x="67" y="151"/>
                    <a:pt x="69" y="162"/>
                    <a:pt x="71" y="172"/>
                  </a:cubicBezTo>
                  <a:cubicBezTo>
                    <a:pt x="72" y="177"/>
                    <a:pt x="73" y="182"/>
                    <a:pt x="73" y="186"/>
                  </a:cubicBezTo>
                  <a:cubicBezTo>
                    <a:pt x="73" y="187"/>
                    <a:pt x="71" y="187"/>
                    <a:pt x="70" y="187"/>
                  </a:cubicBezTo>
                  <a:cubicBezTo>
                    <a:pt x="69" y="187"/>
                    <a:pt x="68" y="187"/>
                    <a:pt x="67" y="187"/>
                  </a:cubicBezTo>
                  <a:cubicBezTo>
                    <a:pt x="60" y="187"/>
                    <a:pt x="54" y="189"/>
                    <a:pt x="48" y="191"/>
                  </a:cubicBezTo>
                  <a:cubicBezTo>
                    <a:pt x="46" y="191"/>
                    <a:pt x="45" y="192"/>
                    <a:pt x="43" y="192"/>
                  </a:cubicBezTo>
                  <a:cubicBezTo>
                    <a:pt x="34" y="194"/>
                    <a:pt x="34" y="194"/>
                    <a:pt x="34" y="194"/>
                  </a:cubicBezTo>
                  <a:cubicBezTo>
                    <a:pt x="37" y="202"/>
                    <a:pt x="37" y="202"/>
                    <a:pt x="37" y="202"/>
                  </a:cubicBezTo>
                  <a:cubicBezTo>
                    <a:pt x="38" y="205"/>
                    <a:pt x="39" y="208"/>
                    <a:pt x="40" y="210"/>
                  </a:cubicBezTo>
                  <a:cubicBezTo>
                    <a:pt x="41" y="212"/>
                    <a:pt x="40" y="214"/>
                    <a:pt x="39" y="216"/>
                  </a:cubicBezTo>
                  <a:cubicBezTo>
                    <a:pt x="38" y="217"/>
                    <a:pt x="36" y="219"/>
                    <a:pt x="33" y="219"/>
                  </a:cubicBezTo>
                  <a:close/>
                </a:path>
              </a:pathLst>
            </a:custGeom>
            <a:solidFill>
              <a:srgbClr val="DB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4"/>
            <p:cNvSpPr/>
            <p:nvPr/>
          </p:nvSpPr>
          <p:spPr>
            <a:xfrm>
              <a:off x="7012547" y="4632761"/>
              <a:ext cx="126808" cy="324242"/>
            </a:xfrm>
            <a:custGeom>
              <a:rect b="b" l="l" r="r" t="t"/>
              <a:pathLst>
                <a:path extrusionOk="0" h="97" w="38">
                  <a:moveTo>
                    <a:pt x="6" y="1"/>
                  </a:moveTo>
                  <a:cubicBezTo>
                    <a:pt x="6" y="0"/>
                    <a:pt x="7" y="0"/>
                    <a:pt x="7" y="1"/>
                  </a:cubicBezTo>
                  <a:cubicBezTo>
                    <a:pt x="10" y="31"/>
                    <a:pt x="23" y="50"/>
                    <a:pt x="38" y="73"/>
                  </a:cubicBezTo>
                  <a:cubicBezTo>
                    <a:pt x="32" y="74"/>
                    <a:pt x="27" y="75"/>
                    <a:pt x="21" y="77"/>
                  </a:cubicBezTo>
                  <a:cubicBezTo>
                    <a:pt x="22" y="79"/>
                    <a:pt x="23" y="82"/>
                    <a:pt x="24" y="84"/>
                  </a:cubicBezTo>
                  <a:cubicBezTo>
                    <a:pt x="26" y="89"/>
                    <a:pt x="25" y="93"/>
                    <a:pt x="22" y="97"/>
                  </a:cubicBezTo>
                  <a:cubicBezTo>
                    <a:pt x="8" y="66"/>
                    <a:pt x="0" y="30"/>
                    <a:pt x="6" y="1"/>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4"/>
            <p:cNvSpPr/>
            <p:nvPr/>
          </p:nvSpPr>
          <p:spPr>
            <a:xfrm>
              <a:off x="6922658" y="4759568"/>
              <a:ext cx="139649" cy="216697"/>
            </a:xfrm>
            <a:custGeom>
              <a:rect b="b" l="l" r="r" t="t"/>
              <a:pathLst>
                <a:path extrusionOk="0" h="65" w="42">
                  <a:moveTo>
                    <a:pt x="4" y="8"/>
                  </a:moveTo>
                  <a:cubicBezTo>
                    <a:pt x="2" y="6"/>
                    <a:pt x="0" y="3"/>
                    <a:pt x="0" y="0"/>
                  </a:cubicBezTo>
                  <a:cubicBezTo>
                    <a:pt x="0" y="0"/>
                    <a:pt x="0" y="0"/>
                    <a:pt x="1" y="0"/>
                  </a:cubicBezTo>
                  <a:cubicBezTo>
                    <a:pt x="11" y="4"/>
                    <a:pt x="17" y="18"/>
                    <a:pt x="22" y="28"/>
                  </a:cubicBezTo>
                  <a:cubicBezTo>
                    <a:pt x="25" y="35"/>
                    <a:pt x="28" y="42"/>
                    <a:pt x="31" y="49"/>
                  </a:cubicBezTo>
                  <a:cubicBezTo>
                    <a:pt x="34" y="55"/>
                    <a:pt x="38" y="59"/>
                    <a:pt x="42" y="64"/>
                  </a:cubicBezTo>
                  <a:cubicBezTo>
                    <a:pt x="36" y="65"/>
                    <a:pt x="30" y="64"/>
                    <a:pt x="27" y="56"/>
                  </a:cubicBezTo>
                  <a:cubicBezTo>
                    <a:pt x="23" y="44"/>
                    <a:pt x="16" y="15"/>
                    <a:pt x="4" y="8"/>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4"/>
            <p:cNvSpPr/>
            <p:nvPr/>
          </p:nvSpPr>
          <p:spPr>
            <a:xfrm>
              <a:off x="7002916" y="4250732"/>
              <a:ext cx="216697" cy="601935"/>
            </a:xfrm>
            <a:custGeom>
              <a:rect b="b" l="l" r="r" t="t"/>
              <a:pathLst>
                <a:path extrusionOk="0" h="181" w="65">
                  <a:moveTo>
                    <a:pt x="29" y="123"/>
                  </a:moveTo>
                  <a:cubicBezTo>
                    <a:pt x="22" y="119"/>
                    <a:pt x="20" y="111"/>
                    <a:pt x="17" y="103"/>
                  </a:cubicBezTo>
                  <a:cubicBezTo>
                    <a:pt x="13" y="93"/>
                    <a:pt x="8" y="84"/>
                    <a:pt x="6" y="73"/>
                  </a:cubicBezTo>
                  <a:cubicBezTo>
                    <a:pt x="5" y="72"/>
                    <a:pt x="7" y="71"/>
                    <a:pt x="8" y="71"/>
                  </a:cubicBezTo>
                  <a:cubicBezTo>
                    <a:pt x="3" y="57"/>
                    <a:pt x="2" y="43"/>
                    <a:pt x="0" y="29"/>
                  </a:cubicBezTo>
                  <a:cubicBezTo>
                    <a:pt x="0" y="29"/>
                    <a:pt x="0" y="29"/>
                    <a:pt x="0" y="29"/>
                  </a:cubicBezTo>
                  <a:cubicBezTo>
                    <a:pt x="1" y="21"/>
                    <a:pt x="4" y="14"/>
                    <a:pt x="6" y="6"/>
                  </a:cubicBezTo>
                  <a:cubicBezTo>
                    <a:pt x="7" y="6"/>
                    <a:pt x="8" y="6"/>
                    <a:pt x="9" y="6"/>
                  </a:cubicBezTo>
                  <a:cubicBezTo>
                    <a:pt x="10" y="4"/>
                    <a:pt x="13" y="3"/>
                    <a:pt x="16" y="3"/>
                  </a:cubicBezTo>
                  <a:cubicBezTo>
                    <a:pt x="18" y="3"/>
                    <a:pt x="21" y="4"/>
                    <a:pt x="23" y="5"/>
                  </a:cubicBezTo>
                  <a:cubicBezTo>
                    <a:pt x="23" y="3"/>
                    <a:pt x="23" y="2"/>
                    <a:pt x="23" y="0"/>
                  </a:cubicBezTo>
                  <a:cubicBezTo>
                    <a:pt x="27" y="3"/>
                    <a:pt x="31" y="7"/>
                    <a:pt x="35" y="11"/>
                  </a:cubicBezTo>
                  <a:cubicBezTo>
                    <a:pt x="37" y="16"/>
                    <a:pt x="38" y="21"/>
                    <a:pt x="39" y="26"/>
                  </a:cubicBezTo>
                  <a:cubicBezTo>
                    <a:pt x="40" y="27"/>
                    <a:pt x="41" y="29"/>
                    <a:pt x="42" y="30"/>
                  </a:cubicBezTo>
                  <a:cubicBezTo>
                    <a:pt x="49" y="45"/>
                    <a:pt x="47" y="58"/>
                    <a:pt x="49" y="74"/>
                  </a:cubicBezTo>
                  <a:cubicBezTo>
                    <a:pt x="49" y="74"/>
                    <a:pt x="48" y="75"/>
                    <a:pt x="48" y="74"/>
                  </a:cubicBezTo>
                  <a:cubicBezTo>
                    <a:pt x="44" y="68"/>
                    <a:pt x="38" y="64"/>
                    <a:pt x="34" y="59"/>
                  </a:cubicBezTo>
                  <a:cubicBezTo>
                    <a:pt x="33" y="58"/>
                    <a:pt x="32" y="56"/>
                    <a:pt x="31" y="55"/>
                  </a:cubicBezTo>
                  <a:cubicBezTo>
                    <a:pt x="30" y="55"/>
                    <a:pt x="28" y="55"/>
                    <a:pt x="27" y="55"/>
                  </a:cubicBezTo>
                  <a:cubicBezTo>
                    <a:pt x="27" y="55"/>
                    <a:pt x="26" y="55"/>
                    <a:pt x="26" y="55"/>
                  </a:cubicBezTo>
                  <a:cubicBezTo>
                    <a:pt x="33" y="83"/>
                    <a:pt x="43" y="110"/>
                    <a:pt x="65" y="132"/>
                  </a:cubicBezTo>
                  <a:cubicBezTo>
                    <a:pt x="64" y="133"/>
                    <a:pt x="61" y="134"/>
                    <a:pt x="59" y="135"/>
                  </a:cubicBezTo>
                  <a:cubicBezTo>
                    <a:pt x="58" y="136"/>
                    <a:pt x="57" y="138"/>
                    <a:pt x="56" y="140"/>
                  </a:cubicBezTo>
                  <a:cubicBezTo>
                    <a:pt x="51" y="151"/>
                    <a:pt x="58" y="167"/>
                    <a:pt x="58" y="179"/>
                  </a:cubicBezTo>
                  <a:cubicBezTo>
                    <a:pt x="58" y="180"/>
                    <a:pt x="58" y="181"/>
                    <a:pt x="58" y="181"/>
                  </a:cubicBezTo>
                  <a:cubicBezTo>
                    <a:pt x="46" y="165"/>
                    <a:pt x="36" y="146"/>
                    <a:pt x="31" y="130"/>
                  </a:cubicBezTo>
                  <a:cubicBezTo>
                    <a:pt x="31" y="128"/>
                    <a:pt x="30" y="125"/>
                    <a:pt x="29" y="123"/>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4"/>
            <p:cNvSpPr/>
            <p:nvPr/>
          </p:nvSpPr>
          <p:spPr>
            <a:xfrm>
              <a:off x="6988469" y="4229865"/>
              <a:ext cx="191014" cy="476733"/>
            </a:xfrm>
            <a:custGeom>
              <a:rect b="b" l="l" r="r" t="t"/>
              <a:pathLst>
                <a:path extrusionOk="0" h="143" w="57">
                  <a:moveTo>
                    <a:pt x="20" y="1"/>
                  </a:moveTo>
                  <a:cubicBezTo>
                    <a:pt x="19" y="0"/>
                    <a:pt x="17" y="0"/>
                    <a:pt x="15" y="1"/>
                  </a:cubicBezTo>
                  <a:cubicBezTo>
                    <a:pt x="14" y="1"/>
                    <a:pt x="13" y="2"/>
                    <a:pt x="12" y="4"/>
                  </a:cubicBezTo>
                  <a:cubicBezTo>
                    <a:pt x="12" y="5"/>
                    <a:pt x="12" y="5"/>
                    <a:pt x="12" y="5"/>
                  </a:cubicBezTo>
                  <a:cubicBezTo>
                    <a:pt x="12" y="8"/>
                    <a:pt x="12" y="8"/>
                    <a:pt x="12" y="8"/>
                  </a:cubicBezTo>
                  <a:cubicBezTo>
                    <a:pt x="12" y="8"/>
                    <a:pt x="11" y="10"/>
                    <a:pt x="10" y="12"/>
                  </a:cubicBezTo>
                  <a:cubicBezTo>
                    <a:pt x="7" y="20"/>
                    <a:pt x="5" y="29"/>
                    <a:pt x="3" y="38"/>
                  </a:cubicBezTo>
                  <a:cubicBezTo>
                    <a:pt x="3" y="52"/>
                    <a:pt x="3" y="70"/>
                    <a:pt x="0" y="78"/>
                  </a:cubicBezTo>
                  <a:cubicBezTo>
                    <a:pt x="0" y="80"/>
                    <a:pt x="1" y="85"/>
                    <a:pt x="6" y="86"/>
                  </a:cubicBezTo>
                  <a:cubicBezTo>
                    <a:pt x="11" y="87"/>
                    <a:pt x="16" y="86"/>
                    <a:pt x="16" y="83"/>
                  </a:cubicBezTo>
                  <a:cubicBezTo>
                    <a:pt x="21" y="67"/>
                    <a:pt x="17" y="66"/>
                    <a:pt x="24" y="54"/>
                  </a:cubicBezTo>
                  <a:cubicBezTo>
                    <a:pt x="29" y="46"/>
                    <a:pt x="24" y="75"/>
                    <a:pt x="24" y="77"/>
                  </a:cubicBezTo>
                  <a:cubicBezTo>
                    <a:pt x="20" y="101"/>
                    <a:pt x="12" y="113"/>
                    <a:pt x="10" y="130"/>
                  </a:cubicBezTo>
                  <a:cubicBezTo>
                    <a:pt x="9" y="133"/>
                    <a:pt x="11" y="142"/>
                    <a:pt x="16" y="143"/>
                  </a:cubicBezTo>
                  <a:cubicBezTo>
                    <a:pt x="22" y="143"/>
                    <a:pt x="25" y="134"/>
                    <a:pt x="26" y="131"/>
                  </a:cubicBezTo>
                  <a:cubicBezTo>
                    <a:pt x="34" y="106"/>
                    <a:pt x="57" y="107"/>
                    <a:pt x="55" y="38"/>
                  </a:cubicBezTo>
                  <a:cubicBezTo>
                    <a:pt x="45" y="23"/>
                    <a:pt x="33" y="8"/>
                    <a:pt x="20" y="1"/>
                  </a:cubicBezTo>
                  <a:close/>
                </a:path>
              </a:pathLst>
            </a:custGeom>
            <a:solidFill>
              <a:srgbClr val="C5D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4"/>
            <p:cNvSpPr/>
            <p:nvPr/>
          </p:nvSpPr>
          <p:spPr>
            <a:xfrm>
              <a:off x="6078343" y="2616679"/>
              <a:ext cx="916547" cy="1313021"/>
            </a:xfrm>
            <a:custGeom>
              <a:rect b="b" l="l" r="r" t="t"/>
              <a:pathLst>
                <a:path extrusionOk="0" h="394" w="275">
                  <a:moveTo>
                    <a:pt x="46" y="23"/>
                  </a:moveTo>
                  <a:cubicBezTo>
                    <a:pt x="70" y="78"/>
                    <a:pt x="70" y="78"/>
                    <a:pt x="70" y="78"/>
                  </a:cubicBezTo>
                  <a:cubicBezTo>
                    <a:pt x="0" y="172"/>
                    <a:pt x="0" y="172"/>
                    <a:pt x="0" y="172"/>
                  </a:cubicBezTo>
                  <a:cubicBezTo>
                    <a:pt x="51" y="219"/>
                    <a:pt x="35" y="276"/>
                    <a:pt x="29" y="373"/>
                  </a:cubicBezTo>
                  <a:cubicBezTo>
                    <a:pt x="123" y="394"/>
                    <a:pt x="154" y="391"/>
                    <a:pt x="252" y="359"/>
                  </a:cubicBezTo>
                  <a:cubicBezTo>
                    <a:pt x="264" y="251"/>
                    <a:pt x="275" y="164"/>
                    <a:pt x="201" y="71"/>
                  </a:cubicBezTo>
                  <a:cubicBezTo>
                    <a:pt x="162" y="68"/>
                    <a:pt x="162" y="68"/>
                    <a:pt x="162" y="68"/>
                  </a:cubicBezTo>
                  <a:cubicBezTo>
                    <a:pt x="123" y="0"/>
                    <a:pt x="123" y="0"/>
                    <a:pt x="123" y="0"/>
                  </a:cubicBezTo>
                  <a:lnTo>
                    <a:pt x="46" y="23"/>
                  </a:ln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4"/>
            <p:cNvSpPr/>
            <p:nvPr/>
          </p:nvSpPr>
          <p:spPr>
            <a:xfrm>
              <a:off x="6044635" y="3814129"/>
              <a:ext cx="874813" cy="1743205"/>
            </a:xfrm>
            <a:custGeom>
              <a:rect b="b" l="l" r="r" t="t"/>
              <a:pathLst>
                <a:path extrusionOk="0" h="523" w="262">
                  <a:moveTo>
                    <a:pt x="39" y="14"/>
                  </a:moveTo>
                  <a:cubicBezTo>
                    <a:pt x="0" y="274"/>
                    <a:pt x="0" y="274"/>
                    <a:pt x="0" y="274"/>
                  </a:cubicBezTo>
                  <a:cubicBezTo>
                    <a:pt x="9" y="523"/>
                    <a:pt x="9" y="523"/>
                    <a:pt x="9" y="523"/>
                  </a:cubicBezTo>
                  <a:cubicBezTo>
                    <a:pt x="66" y="520"/>
                    <a:pt x="66" y="520"/>
                    <a:pt x="66" y="520"/>
                  </a:cubicBezTo>
                  <a:cubicBezTo>
                    <a:pt x="66" y="289"/>
                    <a:pt x="66" y="289"/>
                    <a:pt x="66" y="289"/>
                  </a:cubicBezTo>
                  <a:cubicBezTo>
                    <a:pt x="112" y="115"/>
                    <a:pt x="112" y="115"/>
                    <a:pt x="112" y="115"/>
                  </a:cubicBezTo>
                  <a:cubicBezTo>
                    <a:pt x="145" y="114"/>
                    <a:pt x="145" y="114"/>
                    <a:pt x="145" y="114"/>
                  </a:cubicBezTo>
                  <a:cubicBezTo>
                    <a:pt x="125" y="284"/>
                    <a:pt x="125" y="284"/>
                    <a:pt x="125" y="284"/>
                  </a:cubicBezTo>
                  <a:cubicBezTo>
                    <a:pt x="141" y="506"/>
                    <a:pt x="141" y="506"/>
                    <a:pt x="141" y="506"/>
                  </a:cubicBezTo>
                  <a:cubicBezTo>
                    <a:pt x="202" y="509"/>
                    <a:pt x="202" y="509"/>
                    <a:pt x="202" y="509"/>
                  </a:cubicBezTo>
                  <a:cubicBezTo>
                    <a:pt x="195" y="308"/>
                    <a:pt x="195" y="308"/>
                    <a:pt x="195" y="308"/>
                  </a:cubicBezTo>
                  <a:cubicBezTo>
                    <a:pt x="225" y="126"/>
                    <a:pt x="243" y="130"/>
                    <a:pt x="262" y="0"/>
                  </a:cubicBezTo>
                  <a:lnTo>
                    <a:pt x="39" y="14"/>
                  </a:lnTo>
                  <a:close/>
                </a:path>
              </a:pathLst>
            </a:custGeom>
            <a:solidFill>
              <a:srgbClr val="4C6A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4"/>
            <p:cNvSpPr/>
            <p:nvPr/>
          </p:nvSpPr>
          <p:spPr>
            <a:xfrm>
              <a:off x="6078343" y="2843007"/>
              <a:ext cx="996805" cy="1086694"/>
            </a:xfrm>
            <a:custGeom>
              <a:rect b="b" l="l" r="r" t="t"/>
              <a:pathLst>
                <a:path extrusionOk="0" h="326" w="299">
                  <a:moveTo>
                    <a:pt x="252" y="291"/>
                  </a:moveTo>
                  <a:cubicBezTo>
                    <a:pt x="264" y="183"/>
                    <a:pt x="299" y="73"/>
                    <a:pt x="201" y="3"/>
                  </a:cubicBezTo>
                  <a:cubicBezTo>
                    <a:pt x="162" y="0"/>
                    <a:pt x="162" y="0"/>
                    <a:pt x="162" y="0"/>
                  </a:cubicBezTo>
                  <a:cubicBezTo>
                    <a:pt x="147" y="27"/>
                    <a:pt x="124" y="48"/>
                    <a:pt x="100" y="49"/>
                  </a:cubicBezTo>
                  <a:cubicBezTo>
                    <a:pt x="75" y="50"/>
                    <a:pt x="86" y="32"/>
                    <a:pt x="70" y="10"/>
                  </a:cubicBezTo>
                  <a:cubicBezTo>
                    <a:pt x="0" y="104"/>
                    <a:pt x="0" y="104"/>
                    <a:pt x="0" y="104"/>
                  </a:cubicBezTo>
                  <a:cubicBezTo>
                    <a:pt x="38" y="186"/>
                    <a:pt x="35" y="208"/>
                    <a:pt x="29" y="305"/>
                  </a:cubicBezTo>
                  <a:cubicBezTo>
                    <a:pt x="123" y="326"/>
                    <a:pt x="154" y="323"/>
                    <a:pt x="252" y="291"/>
                  </a:cubicBezTo>
                  <a:close/>
                </a:path>
              </a:pathLst>
            </a:custGeom>
            <a:solidFill>
              <a:srgbClr val="96B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4"/>
            <p:cNvSpPr/>
            <p:nvPr/>
          </p:nvSpPr>
          <p:spPr>
            <a:xfrm>
              <a:off x="5563087" y="1330945"/>
              <a:ext cx="1155716" cy="1483169"/>
            </a:xfrm>
            <a:custGeom>
              <a:rect b="b" l="l" r="r" t="t"/>
              <a:pathLst>
                <a:path extrusionOk="0" h="445" w="346">
                  <a:moveTo>
                    <a:pt x="281" y="31"/>
                  </a:moveTo>
                  <a:cubicBezTo>
                    <a:pt x="249" y="6"/>
                    <a:pt x="206" y="0"/>
                    <a:pt x="166" y="3"/>
                  </a:cubicBezTo>
                  <a:cubicBezTo>
                    <a:pt x="122" y="6"/>
                    <a:pt x="62" y="5"/>
                    <a:pt x="34" y="40"/>
                  </a:cubicBezTo>
                  <a:cubicBezTo>
                    <a:pt x="10" y="71"/>
                    <a:pt x="14" y="118"/>
                    <a:pt x="17" y="157"/>
                  </a:cubicBezTo>
                  <a:cubicBezTo>
                    <a:pt x="16" y="182"/>
                    <a:pt x="19" y="225"/>
                    <a:pt x="17" y="247"/>
                  </a:cubicBezTo>
                  <a:cubicBezTo>
                    <a:pt x="15" y="280"/>
                    <a:pt x="0" y="322"/>
                    <a:pt x="19" y="353"/>
                  </a:cubicBezTo>
                  <a:cubicBezTo>
                    <a:pt x="26" y="364"/>
                    <a:pt x="53" y="408"/>
                    <a:pt x="71" y="419"/>
                  </a:cubicBezTo>
                  <a:cubicBezTo>
                    <a:pt x="100" y="436"/>
                    <a:pt x="126" y="445"/>
                    <a:pt x="160" y="436"/>
                  </a:cubicBezTo>
                  <a:cubicBezTo>
                    <a:pt x="216" y="420"/>
                    <a:pt x="321" y="409"/>
                    <a:pt x="336" y="342"/>
                  </a:cubicBezTo>
                  <a:cubicBezTo>
                    <a:pt x="346" y="302"/>
                    <a:pt x="339" y="259"/>
                    <a:pt x="336" y="219"/>
                  </a:cubicBezTo>
                  <a:cubicBezTo>
                    <a:pt x="334" y="195"/>
                    <a:pt x="346" y="152"/>
                    <a:pt x="346" y="128"/>
                  </a:cubicBezTo>
                  <a:cubicBezTo>
                    <a:pt x="346" y="116"/>
                    <a:pt x="345" y="104"/>
                    <a:pt x="345" y="92"/>
                  </a:cubicBezTo>
                  <a:cubicBezTo>
                    <a:pt x="343" y="51"/>
                    <a:pt x="303" y="47"/>
                    <a:pt x="281" y="31"/>
                  </a:cubicBezTo>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4"/>
            <p:cNvSpPr/>
            <p:nvPr/>
          </p:nvSpPr>
          <p:spPr>
            <a:xfrm>
              <a:off x="5911407" y="1910408"/>
              <a:ext cx="105941" cy="96310"/>
            </a:xfrm>
            <a:custGeom>
              <a:rect b="b" l="l" r="r" t="t"/>
              <a:pathLst>
                <a:path extrusionOk="0" h="29" w="32">
                  <a:moveTo>
                    <a:pt x="18" y="0"/>
                  </a:moveTo>
                  <a:cubicBezTo>
                    <a:pt x="15" y="0"/>
                    <a:pt x="13" y="2"/>
                    <a:pt x="10" y="4"/>
                  </a:cubicBezTo>
                  <a:cubicBezTo>
                    <a:pt x="10" y="4"/>
                    <a:pt x="10" y="4"/>
                    <a:pt x="10" y="4"/>
                  </a:cubicBezTo>
                  <a:cubicBezTo>
                    <a:pt x="10" y="4"/>
                    <a:pt x="5" y="14"/>
                    <a:pt x="0" y="27"/>
                  </a:cubicBezTo>
                  <a:cubicBezTo>
                    <a:pt x="3" y="27"/>
                    <a:pt x="6" y="27"/>
                    <a:pt x="9" y="27"/>
                  </a:cubicBezTo>
                  <a:cubicBezTo>
                    <a:pt x="10" y="27"/>
                    <a:pt x="10" y="27"/>
                    <a:pt x="10" y="27"/>
                  </a:cubicBezTo>
                  <a:cubicBezTo>
                    <a:pt x="18" y="27"/>
                    <a:pt x="25" y="28"/>
                    <a:pt x="32" y="29"/>
                  </a:cubicBezTo>
                  <a:cubicBezTo>
                    <a:pt x="31" y="23"/>
                    <a:pt x="29" y="18"/>
                    <a:pt x="27" y="12"/>
                  </a:cubicBezTo>
                  <a:cubicBezTo>
                    <a:pt x="25" y="4"/>
                    <a:pt x="21" y="0"/>
                    <a:pt x="18" y="0"/>
                  </a:cubicBezTo>
                </a:path>
              </a:pathLst>
            </a:custGeom>
            <a:solidFill>
              <a:srgbClr val="D996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8" name="Google Shape;858;p4"/>
            <p:cNvSpPr/>
            <p:nvPr/>
          </p:nvSpPr>
          <p:spPr>
            <a:xfrm>
              <a:off x="6177863" y="1923249"/>
              <a:ext cx="113966" cy="126808"/>
            </a:xfrm>
            <a:custGeom>
              <a:rect b="b" l="l" r="r" t="t"/>
              <a:pathLst>
                <a:path extrusionOk="0" h="38" w="34">
                  <a:moveTo>
                    <a:pt x="33" y="18"/>
                  </a:moveTo>
                  <a:cubicBezTo>
                    <a:pt x="33" y="8"/>
                    <a:pt x="25" y="0"/>
                    <a:pt x="16" y="1"/>
                  </a:cubicBezTo>
                  <a:cubicBezTo>
                    <a:pt x="7" y="1"/>
                    <a:pt x="0" y="10"/>
                    <a:pt x="1" y="20"/>
                  </a:cubicBezTo>
                  <a:cubicBezTo>
                    <a:pt x="1" y="30"/>
                    <a:pt x="9" y="38"/>
                    <a:pt x="18" y="37"/>
                  </a:cubicBezTo>
                  <a:cubicBezTo>
                    <a:pt x="27" y="37"/>
                    <a:pt x="34" y="28"/>
                    <a:pt x="33" y="18"/>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9" name="Google Shape;859;p4"/>
            <p:cNvSpPr/>
            <p:nvPr/>
          </p:nvSpPr>
          <p:spPr>
            <a:xfrm>
              <a:off x="5693105" y="1929670"/>
              <a:ext cx="107546" cy="117177"/>
            </a:xfrm>
            <a:custGeom>
              <a:rect b="b" l="l" r="r" t="t"/>
              <a:pathLst>
                <a:path extrusionOk="0" h="35" w="32">
                  <a:moveTo>
                    <a:pt x="32" y="17"/>
                  </a:moveTo>
                  <a:cubicBezTo>
                    <a:pt x="31" y="7"/>
                    <a:pt x="24" y="0"/>
                    <a:pt x="15" y="0"/>
                  </a:cubicBezTo>
                  <a:cubicBezTo>
                    <a:pt x="7" y="1"/>
                    <a:pt x="0" y="9"/>
                    <a:pt x="1" y="18"/>
                  </a:cubicBezTo>
                  <a:cubicBezTo>
                    <a:pt x="1" y="28"/>
                    <a:pt x="9" y="35"/>
                    <a:pt x="17" y="35"/>
                  </a:cubicBezTo>
                  <a:cubicBezTo>
                    <a:pt x="26" y="34"/>
                    <a:pt x="32" y="26"/>
                    <a:pt x="32" y="17"/>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4"/>
            <p:cNvSpPr/>
            <p:nvPr/>
          </p:nvSpPr>
          <p:spPr>
            <a:xfrm>
              <a:off x="5410596" y="1130300"/>
              <a:ext cx="1431803" cy="910126"/>
            </a:xfrm>
            <a:custGeom>
              <a:rect b="b" l="l" r="r" t="t"/>
              <a:pathLst>
                <a:path extrusionOk="0" h="273" w="429">
                  <a:moveTo>
                    <a:pt x="334" y="124"/>
                  </a:moveTo>
                  <a:cubicBezTo>
                    <a:pt x="351" y="174"/>
                    <a:pt x="360" y="223"/>
                    <a:pt x="359" y="273"/>
                  </a:cubicBezTo>
                  <a:cubicBezTo>
                    <a:pt x="376" y="217"/>
                    <a:pt x="390" y="209"/>
                    <a:pt x="411" y="224"/>
                  </a:cubicBezTo>
                  <a:cubicBezTo>
                    <a:pt x="422" y="187"/>
                    <a:pt x="429" y="149"/>
                    <a:pt x="415" y="117"/>
                  </a:cubicBezTo>
                  <a:cubicBezTo>
                    <a:pt x="401" y="87"/>
                    <a:pt x="375" y="75"/>
                    <a:pt x="352" y="70"/>
                  </a:cubicBezTo>
                  <a:cubicBezTo>
                    <a:pt x="349" y="46"/>
                    <a:pt x="309" y="24"/>
                    <a:pt x="279" y="20"/>
                  </a:cubicBezTo>
                  <a:cubicBezTo>
                    <a:pt x="138" y="0"/>
                    <a:pt x="142" y="44"/>
                    <a:pt x="76" y="57"/>
                  </a:cubicBezTo>
                  <a:cubicBezTo>
                    <a:pt x="45" y="63"/>
                    <a:pt x="30" y="58"/>
                    <a:pt x="4" y="42"/>
                  </a:cubicBezTo>
                  <a:cubicBezTo>
                    <a:pt x="4" y="70"/>
                    <a:pt x="0" y="100"/>
                    <a:pt x="17" y="119"/>
                  </a:cubicBezTo>
                  <a:cubicBezTo>
                    <a:pt x="27" y="131"/>
                    <a:pt x="43" y="144"/>
                    <a:pt x="62" y="148"/>
                  </a:cubicBezTo>
                  <a:cubicBezTo>
                    <a:pt x="164" y="170"/>
                    <a:pt x="256" y="110"/>
                    <a:pt x="334" y="124"/>
                  </a:cubicBezTo>
                  <a:close/>
                </a:path>
              </a:pathLst>
            </a:custGeom>
            <a:solidFill>
              <a:srgbClr val="6843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1" name="Google Shape;861;p4"/>
            <p:cNvSpPr/>
            <p:nvPr/>
          </p:nvSpPr>
          <p:spPr>
            <a:xfrm>
              <a:off x="6628913" y="1820519"/>
              <a:ext cx="272877" cy="322637"/>
            </a:xfrm>
            <a:custGeom>
              <a:rect b="b" l="l" r="r" t="t"/>
              <a:pathLst>
                <a:path extrusionOk="0" h="97" w="82">
                  <a:moveTo>
                    <a:pt x="77" y="56"/>
                  </a:moveTo>
                  <a:cubicBezTo>
                    <a:pt x="82" y="32"/>
                    <a:pt x="70" y="8"/>
                    <a:pt x="50" y="4"/>
                  </a:cubicBezTo>
                  <a:cubicBezTo>
                    <a:pt x="30" y="0"/>
                    <a:pt x="10" y="17"/>
                    <a:pt x="5" y="41"/>
                  </a:cubicBezTo>
                  <a:cubicBezTo>
                    <a:pt x="0" y="66"/>
                    <a:pt x="12" y="89"/>
                    <a:pt x="32" y="93"/>
                  </a:cubicBezTo>
                  <a:cubicBezTo>
                    <a:pt x="52" y="97"/>
                    <a:pt x="72" y="80"/>
                    <a:pt x="77" y="56"/>
                  </a:cubicBez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4"/>
            <p:cNvSpPr/>
            <p:nvPr/>
          </p:nvSpPr>
          <p:spPr>
            <a:xfrm>
              <a:off x="5630503" y="1854227"/>
              <a:ext cx="189409" cy="125203"/>
            </a:xfrm>
            <a:custGeom>
              <a:rect b="b" l="l" r="r" t="t"/>
              <a:pathLst>
                <a:path extrusionOk="0" h="38" w="57">
                  <a:moveTo>
                    <a:pt x="56" y="9"/>
                  </a:moveTo>
                  <a:cubicBezTo>
                    <a:pt x="56" y="7"/>
                    <a:pt x="56" y="5"/>
                    <a:pt x="55" y="4"/>
                  </a:cubicBezTo>
                  <a:cubicBezTo>
                    <a:pt x="54" y="0"/>
                    <a:pt x="50" y="1"/>
                    <a:pt x="50" y="5"/>
                  </a:cubicBezTo>
                  <a:cubicBezTo>
                    <a:pt x="51" y="20"/>
                    <a:pt x="36" y="22"/>
                    <a:pt x="27" y="22"/>
                  </a:cubicBezTo>
                  <a:cubicBezTo>
                    <a:pt x="21" y="22"/>
                    <a:pt x="17" y="24"/>
                    <a:pt x="12" y="26"/>
                  </a:cubicBezTo>
                  <a:cubicBezTo>
                    <a:pt x="9" y="26"/>
                    <a:pt x="7" y="27"/>
                    <a:pt x="5" y="28"/>
                  </a:cubicBezTo>
                  <a:cubicBezTo>
                    <a:pt x="0" y="30"/>
                    <a:pt x="3" y="38"/>
                    <a:pt x="8" y="37"/>
                  </a:cubicBezTo>
                  <a:cubicBezTo>
                    <a:pt x="10" y="36"/>
                    <a:pt x="12" y="36"/>
                    <a:pt x="15" y="35"/>
                  </a:cubicBezTo>
                  <a:cubicBezTo>
                    <a:pt x="16" y="35"/>
                    <a:pt x="17" y="34"/>
                    <a:pt x="18" y="34"/>
                  </a:cubicBezTo>
                  <a:cubicBezTo>
                    <a:pt x="21" y="34"/>
                    <a:pt x="24" y="34"/>
                    <a:pt x="27" y="33"/>
                  </a:cubicBezTo>
                  <a:cubicBezTo>
                    <a:pt x="30" y="33"/>
                    <a:pt x="33" y="33"/>
                    <a:pt x="36" y="33"/>
                  </a:cubicBezTo>
                  <a:cubicBezTo>
                    <a:pt x="39" y="33"/>
                    <a:pt x="43" y="33"/>
                    <a:pt x="45" y="32"/>
                  </a:cubicBezTo>
                  <a:cubicBezTo>
                    <a:pt x="46" y="32"/>
                    <a:pt x="46" y="32"/>
                    <a:pt x="46" y="32"/>
                  </a:cubicBezTo>
                  <a:cubicBezTo>
                    <a:pt x="49" y="33"/>
                    <a:pt x="52" y="31"/>
                    <a:pt x="54" y="28"/>
                  </a:cubicBezTo>
                  <a:cubicBezTo>
                    <a:pt x="55" y="26"/>
                    <a:pt x="57" y="22"/>
                    <a:pt x="57" y="19"/>
                  </a:cubicBezTo>
                  <a:cubicBezTo>
                    <a:pt x="57" y="15"/>
                    <a:pt x="57" y="12"/>
                    <a:pt x="56" y="9"/>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3" name="Google Shape;863;p4"/>
            <p:cNvSpPr/>
            <p:nvPr/>
          </p:nvSpPr>
          <p:spPr>
            <a:xfrm>
              <a:off x="6150575" y="1849412"/>
              <a:ext cx="231143" cy="107546"/>
            </a:xfrm>
            <a:custGeom>
              <a:rect b="b" l="l" r="r" t="t"/>
              <a:pathLst>
                <a:path extrusionOk="0" h="32" w="69">
                  <a:moveTo>
                    <a:pt x="0" y="9"/>
                  </a:moveTo>
                  <a:cubicBezTo>
                    <a:pt x="0" y="7"/>
                    <a:pt x="0" y="5"/>
                    <a:pt x="0" y="4"/>
                  </a:cubicBezTo>
                  <a:cubicBezTo>
                    <a:pt x="1" y="0"/>
                    <a:pt x="6" y="1"/>
                    <a:pt x="7" y="4"/>
                  </a:cubicBezTo>
                  <a:cubicBezTo>
                    <a:pt x="8" y="19"/>
                    <a:pt x="26" y="19"/>
                    <a:pt x="36" y="19"/>
                  </a:cubicBezTo>
                  <a:cubicBezTo>
                    <a:pt x="42" y="18"/>
                    <a:pt x="48" y="20"/>
                    <a:pt x="54" y="21"/>
                  </a:cubicBezTo>
                  <a:cubicBezTo>
                    <a:pt x="57" y="21"/>
                    <a:pt x="60" y="21"/>
                    <a:pt x="62" y="22"/>
                  </a:cubicBezTo>
                  <a:cubicBezTo>
                    <a:pt x="69" y="23"/>
                    <a:pt x="66" y="32"/>
                    <a:pt x="60" y="31"/>
                  </a:cubicBezTo>
                  <a:cubicBezTo>
                    <a:pt x="57" y="31"/>
                    <a:pt x="55" y="31"/>
                    <a:pt x="52" y="30"/>
                  </a:cubicBezTo>
                  <a:cubicBezTo>
                    <a:pt x="50" y="30"/>
                    <a:pt x="49" y="30"/>
                    <a:pt x="47" y="30"/>
                  </a:cubicBezTo>
                  <a:cubicBezTo>
                    <a:pt x="44" y="30"/>
                    <a:pt x="40" y="30"/>
                    <a:pt x="37" y="30"/>
                  </a:cubicBezTo>
                  <a:cubicBezTo>
                    <a:pt x="33" y="30"/>
                    <a:pt x="30" y="30"/>
                    <a:pt x="26" y="30"/>
                  </a:cubicBezTo>
                  <a:cubicBezTo>
                    <a:pt x="23" y="31"/>
                    <a:pt x="19" y="31"/>
                    <a:pt x="15" y="31"/>
                  </a:cubicBezTo>
                  <a:cubicBezTo>
                    <a:pt x="14" y="31"/>
                    <a:pt x="14" y="31"/>
                    <a:pt x="14" y="31"/>
                  </a:cubicBezTo>
                  <a:cubicBezTo>
                    <a:pt x="11" y="32"/>
                    <a:pt x="7" y="30"/>
                    <a:pt x="4" y="28"/>
                  </a:cubicBezTo>
                  <a:cubicBezTo>
                    <a:pt x="3" y="26"/>
                    <a:pt x="0" y="22"/>
                    <a:pt x="0" y="19"/>
                  </a:cubicBezTo>
                  <a:cubicBezTo>
                    <a:pt x="0" y="16"/>
                    <a:pt x="0" y="12"/>
                    <a:pt x="0" y="9"/>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4"/>
            <p:cNvSpPr/>
            <p:nvPr/>
          </p:nvSpPr>
          <p:spPr>
            <a:xfrm>
              <a:off x="6701146" y="1969799"/>
              <a:ext cx="73837" cy="80258"/>
            </a:xfrm>
            <a:custGeom>
              <a:rect b="b" l="l" r="r" t="t"/>
              <a:pathLst>
                <a:path extrusionOk="0" h="24" w="22">
                  <a:moveTo>
                    <a:pt x="22" y="12"/>
                  </a:moveTo>
                  <a:cubicBezTo>
                    <a:pt x="21" y="5"/>
                    <a:pt x="16" y="0"/>
                    <a:pt x="10" y="0"/>
                  </a:cubicBezTo>
                  <a:cubicBezTo>
                    <a:pt x="4" y="0"/>
                    <a:pt x="0" y="6"/>
                    <a:pt x="0" y="13"/>
                  </a:cubicBezTo>
                  <a:cubicBezTo>
                    <a:pt x="1" y="19"/>
                    <a:pt x="6" y="24"/>
                    <a:pt x="11" y="24"/>
                  </a:cubicBezTo>
                  <a:cubicBezTo>
                    <a:pt x="17" y="24"/>
                    <a:pt x="22" y="18"/>
                    <a:pt x="22" y="12"/>
                  </a:cubicBezTo>
                  <a:close/>
                </a:path>
              </a:pathLst>
            </a:custGeom>
            <a:solidFill>
              <a:srgbClr val="D9A4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5" name="Google Shape;865;p4"/>
            <p:cNvSpPr/>
            <p:nvPr/>
          </p:nvSpPr>
          <p:spPr>
            <a:xfrm>
              <a:off x="6701146" y="1910408"/>
              <a:ext cx="123597" cy="142859"/>
            </a:xfrm>
            <a:custGeom>
              <a:rect b="b" l="l" r="r" t="t"/>
              <a:pathLst>
                <a:path extrusionOk="0" h="43" w="37">
                  <a:moveTo>
                    <a:pt x="7" y="30"/>
                  </a:moveTo>
                  <a:cubicBezTo>
                    <a:pt x="6" y="17"/>
                    <a:pt x="15" y="7"/>
                    <a:pt x="26" y="6"/>
                  </a:cubicBezTo>
                  <a:cubicBezTo>
                    <a:pt x="30" y="6"/>
                    <a:pt x="34" y="7"/>
                    <a:pt x="37" y="9"/>
                  </a:cubicBezTo>
                  <a:cubicBezTo>
                    <a:pt x="33" y="3"/>
                    <a:pt x="27" y="0"/>
                    <a:pt x="20" y="0"/>
                  </a:cubicBezTo>
                  <a:cubicBezTo>
                    <a:pt x="9" y="1"/>
                    <a:pt x="0" y="11"/>
                    <a:pt x="1" y="24"/>
                  </a:cubicBezTo>
                  <a:cubicBezTo>
                    <a:pt x="1" y="33"/>
                    <a:pt x="5" y="40"/>
                    <a:pt x="11" y="43"/>
                  </a:cubicBezTo>
                  <a:cubicBezTo>
                    <a:pt x="9" y="40"/>
                    <a:pt x="7" y="35"/>
                    <a:pt x="7" y="30"/>
                  </a:cubicBezTo>
                  <a:close/>
                </a:path>
              </a:pathLst>
            </a:custGeom>
            <a:solidFill>
              <a:srgbClr val="D9A4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6" name="Google Shape;866;p4"/>
            <p:cNvSpPr/>
            <p:nvPr/>
          </p:nvSpPr>
          <p:spPr>
            <a:xfrm>
              <a:off x="6328748" y="5477075"/>
              <a:ext cx="420552" cy="353135"/>
            </a:xfrm>
            <a:custGeom>
              <a:rect b="b" l="l" r="r" t="t"/>
              <a:pathLst>
                <a:path extrusionOk="0" h="106" w="126">
                  <a:moveTo>
                    <a:pt x="115" y="19"/>
                  </a:moveTo>
                  <a:cubicBezTo>
                    <a:pt x="115" y="19"/>
                    <a:pt x="126" y="48"/>
                    <a:pt x="119" y="53"/>
                  </a:cubicBezTo>
                  <a:cubicBezTo>
                    <a:pt x="86" y="74"/>
                    <a:pt x="56" y="105"/>
                    <a:pt x="34" y="105"/>
                  </a:cubicBezTo>
                  <a:cubicBezTo>
                    <a:pt x="22" y="106"/>
                    <a:pt x="0" y="82"/>
                    <a:pt x="14" y="68"/>
                  </a:cubicBezTo>
                  <a:cubicBezTo>
                    <a:pt x="26" y="56"/>
                    <a:pt x="44" y="61"/>
                    <a:pt x="62" y="12"/>
                  </a:cubicBezTo>
                  <a:cubicBezTo>
                    <a:pt x="67" y="0"/>
                    <a:pt x="115" y="19"/>
                    <a:pt x="115" y="19"/>
                  </a:cubicBezTo>
                  <a:close/>
                </a:path>
              </a:pathLst>
            </a:custGeom>
            <a:solidFill>
              <a:srgbClr val="291B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7" name="Google Shape;867;p4"/>
            <p:cNvSpPr/>
            <p:nvPr/>
          </p:nvSpPr>
          <p:spPr>
            <a:xfrm>
              <a:off x="5847200" y="5477075"/>
              <a:ext cx="436604" cy="329058"/>
            </a:xfrm>
            <a:custGeom>
              <a:rect b="b" l="l" r="r" t="t"/>
              <a:pathLst>
                <a:path extrusionOk="0" h="99" w="131">
                  <a:moveTo>
                    <a:pt x="126" y="30"/>
                  </a:moveTo>
                  <a:cubicBezTo>
                    <a:pt x="126" y="30"/>
                    <a:pt x="131" y="61"/>
                    <a:pt x="123" y="64"/>
                  </a:cubicBezTo>
                  <a:cubicBezTo>
                    <a:pt x="86" y="77"/>
                    <a:pt x="49" y="99"/>
                    <a:pt x="27" y="94"/>
                  </a:cubicBezTo>
                  <a:cubicBezTo>
                    <a:pt x="15" y="92"/>
                    <a:pt x="0" y="64"/>
                    <a:pt x="17" y="53"/>
                  </a:cubicBezTo>
                  <a:cubicBezTo>
                    <a:pt x="32" y="44"/>
                    <a:pt x="48" y="54"/>
                    <a:pt x="77" y="11"/>
                  </a:cubicBezTo>
                  <a:cubicBezTo>
                    <a:pt x="85" y="0"/>
                    <a:pt x="126" y="30"/>
                    <a:pt x="126" y="30"/>
                  </a:cubicBezTo>
                  <a:close/>
                </a:path>
              </a:pathLst>
            </a:custGeom>
            <a:solidFill>
              <a:srgbClr val="291B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4"/>
            <p:cNvSpPr/>
            <p:nvPr/>
          </p:nvSpPr>
          <p:spPr>
            <a:xfrm>
              <a:off x="6044635" y="5446577"/>
              <a:ext cx="263246" cy="197435"/>
            </a:xfrm>
            <a:custGeom>
              <a:rect b="b" l="l" r="r" t="t"/>
              <a:pathLst>
                <a:path extrusionOk="0" h="59" w="79">
                  <a:moveTo>
                    <a:pt x="3" y="3"/>
                  </a:moveTo>
                  <a:cubicBezTo>
                    <a:pt x="7" y="21"/>
                    <a:pt x="0" y="14"/>
                    <a:pt x="1" y="28"/>
                  </a:cubicBezTo>
                  <a:cubicBezTo>
                    <a:pt x="2" y="39"/>
                    <a:pt x="20" y="34"/>
                    <a:pt x="38" y="37"/>
                  </a:cubicBezTo>
                  <a:cubicBezTo>
                    <a:pt x="55" y="39"/>
                    <a:pt x="67" y="59"/>
                    <a:pt x="73" y="44"/>
                  </a:cubicBezTo>
                  <a:cubicBezTo>
                    <a:pt x="79" y="28"/>
                    <a:pt x="66" y="19"/>
                    <a:pt x="64" y="0"/>
                  </a:cubicBezTo>
                  <a:lnTo>
                    <a:pt x="3" y="3"/>
                  </a:lnTo>
                  <a:close/>
                </a:path>
              </a:pathLst>
            </a:custGeom>
            <a:solidFill>
              <a:srgbClr val="4C6A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4"/>
            <p:cNvSpPr/>
            <p:nvPr/>
          </p:nvSpPr>
          <p:spPr>
            <a:xfrm>
              <a:off x="6498895" y="5424105"/>
              <a:ext cx="263246" cy="195830"/>
            </a:xfrm>
            <a:custGeom>
              <a:rect b="b" l="l" r="r" t="t"/>
              <a:pathLst>
                <a:path extrusionOk="0" h="59" w="79">
                  <a:moveTo>
                    <a:pt x="3" y="3"/>
                  </a:moveTo>
                  <a:cubicBezTo>
                    <a:pt x="7" y="21"/>
                    <a:pt x="0" y="14"/>
                    <a:pt x="2" y="28"/>
                  </a:cubicBezTo>
                  <a:cubicBezTo>
                    <a:pt x="3" y="39"/>
                    <a:pt x="20" y="35"/>
                    <a:pt x="38" y="37"/>
                  </a:cubicBezTo>
                  <a:cubicBezTo>
                    <a:pt x="56" y="40"/>
                    <a:pt x="67" y="59"/>
                    <a:pt x="73" y="44"/>
                  </a:cubicBezTo>
                  <a:cubicBezTo>
                    <a:pt x="79" y="28"/>
                    <a:pt x="66" y="19"/>
                    <a:pt x="65" y="0"/>
                  </a:cubicBezTo>
                  <a:lnTo>
                    <a:pt x="3" y="3"/>
                  </a:lnTo>
                  <a:close/>
                </a:path>
              </a:pathLst>
            </a:custGeom>
            <a:solidFill>
              <a:srgbClr val="4C6A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0" name="Google Shape;870;p4"/>
            <p:cNvSpPr/>
            <p:nvPr/>
          </p:nvSpPr>
          <p:spPr>
            <a:xfrm>
              <a:off x="7012547" y="4019589"/>
              <a:ext cx="203855" cy="637249"/>
            </a:xfrm>
            <a:custGeom>
              <a:rect b="b" l="l" r="r" t="t"/>
              <a:pathLst>
                <a:path extrusionOk="0" h="191" w="61">
                  <a:moveTo>
                    <a:pt x="24" y="102"/>
                  </a:moveTo>
                  <a:cubicBezTo>
                    <a:pt x="18" y="114"/>
                    <a:pt x="22" y="115"/>
                    <a:pt x="17" y="131"/>
                  </a:cubicBezTo>
                  <a:cubicBezTo>
                    <a:pt x="16" y="134"/>
                    <a:pt x="12" y="135"/>
                    <a:pt x="6" y="134"/>
                  </a:cubicBezTo>
                  <a:cubicBezTo>
                    <a:pt x="1" y="133"/>
                    <a:pt x="0" y="128"/>
                    <a:pt x="1" y="126"/>
                  </a:cubicBezTo>
                  <a:cubicBezTo>
                    <a:pt x="6" y="112"/>
                    <a:pt x="1" y="69"/>
                    <a:pt x="4" y="67"/>
                  </a:cubicBezTo>
                  <a:cubicBezTo>
                    <a:pt x="6" y="67"/>
                    <a:pt x="13" y="56"/>
                    <a:pt x="13" y="56"/>
                  </a:cubicBezTo>
                  <a:cubicBezTo>
                    <a:pt x="7" y="12"/>
                    <a:pt x="7" y="12"/>
                    <a:pt x="7" y="12"/>
                  </a:cubicBezTo>
                  <a:cubicBezTo>
                    <a:pt x="7" y="5"/>
                    <a:pt x="12" y="0"/>
                    <a:pt x="19" y="0"/>
                  </a:cubicBezTo>
                  <a:cubicBezTo>
                    <a:pt x="39" y="0"/>
                    <a:pt x="39" y="0"/>
                    <a:pt x="39" y="0"/>
                  </a:cubicBezTo>
                  <a:cubicBezTo>
                    <a:pt x="46" y="0"/>
                    <a:pt x="52" y="5"/>
                    <a:pt x="52" y="12"/>
                  </a:cubicBezTo>
                  <a:cubicBezTo>
                    <a:pt x="49" y="61"/>
                    <a:pt x="49" y="61"/>
                    <a:pt x="49" y="61"/>
                  </a:cubicBezTo>
                  <a:cubicBezTo>
                    <a:pt x="52" y="63"/>
                    <a:pt x="55" y="67"/>
                    <a:pt x="55" y="71"/>
                  </a:cubicBezTo>
                  <a:cubicBezTo>
                    <a:pt x="61" y="155"/>
                    <a:pt x="35" y="153"/>
                    <a:pt x="26" y="179"/>
                  </a:cubicBezTo>
                  <a:cubicBezTo>
                    <a:pt x="25" y="182"/>
                    <a:pt x="22" y="191"/>
                    <a:pt x="17" y="191"/>
                  </a:cubicBezTo>
                  <a:cubicBezTo>
                    <a:pt x="12" y="190"/>
                    <a:pt x="10" y="181"/>
                    <a:pt x="10" y="178"/>
                  </a:cubicBezTo>
                  <a:cubicBezTo>
                    <a:pt x="12" y="161"/>
                    <a:pt x="20" y="149"/>
                    <a:pt x="24" y="125"/>
                  </a:cubicBezTo>
                  <a:cubicBezTo>
                    <a:pt x="25" y="123"/>
                    <a:pt x="29" y="94"/>
                    <a:pt x="24" y="102"/>
                  </a:cubicBez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1" name="Google Shape;871;p4"/>
            <p:cNvSpPr/>
            <p:nvPr/>
          </p:nvSpPr>
          <p:spPr>
            <a:xfrm>
              <a:off x="6749300" y="2854243"/>
              <a:ext cx="449445" cy="1345125"/>
            </a:xfrm>
            <a:custGeom>
              <a:rect b="b" l="l" r="r" t="t"/>
              <a:pathLst>
                <a:path extrusionOk="0" h="404" w="135">
                  <a:moveTo>
                    <a:pt x="71" y="397"/>
                  </a:moveTo>
                  <a:cubicBezTo>
                    <a:pt x="75" y="298"/>
                    <a:pt x="79" y="250"/>
                    <a:pt x="32" y="95"/>
                  </a:cubicBezTo>
                  <a:cubicBezTo>
                    <a:pt x="0" y="0"/>
                    <a:pt x="0" y="0"/>
                    <a:pt x="0" y="0"/>
                  </a:cubicBezTo>
                  <a:cubicBezTo>
                    <a:pt x="128" y="46"/>
                    <a:pt x="133" y="214"/>
                    <a:pt x="135" y="404"/>
                  </a:cubicBezTo>
                  <a:lnTo>
                    <a:pt x="71" y="397"/>
                  </a:lnTo>
                  <a:close/>
                </a:path>
              </a:pathLst>
            </a:custGeom>
            <a:solidFill>
              <a:srgbClr val="96B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2" name="Google Shape;872;p4"/>
            <p:cNvSpPr/>
            <p:nvPr/>
          </p:nvSpPr>
          <p:spPr>
            <a:xfrm>
              <a:off x="5837569" y="3904018"/>
              <a:ext cx="203855" cy="638854"/>
            </a:xfrm>
            <a:custGeom>
              <a:rect b="b" l="l" r="r" t="t"/>
              <a:pathLst>
                <a:path extrusionOk="0" h="192" w="61">
                  <a:moveTo>
                    <a:pt x="36" y="103"/>
                  </a:moveTo>
                  <a:cubicBezTo>
                    <a:pt x="43" y="115"/>
                    <a:pt x="39" y="116"/>
                    <a:pt x="44" y="132"/>
                  </a:cubicBezTo>
                  <a:cubicBezTo>
                    <a:pt x="44" y="134"/>
                    <a:pt x="49" y="136"/>
                    <a:pt x="54" y="135"/>
                  </a:cubicBezTo>
                  <a:cubicBezTo>
                    <a:pt x="60" y="134"/>
                    <a:pt x="61" y="129"/>
                    <a:pt x="60" y="126"/>
                  </a:cubicBezTo>
                  <a:cubicBezTo>
                    <a:pt x="54" y="113"/>
                    <a:pt x="59" y="69"/>
                    <a:pt x="56" y="68"/>
                  </a:cubicBezTo>
                  <a:cubicBezTo>
                    <a:pt x="54" y="67"/>
                    <a:pt x="48" y="56"/>
                    <a:pt x="48" y="56"/>
                  </a:cubicBezTo>
                  <a:cubicBezTo>
                    <a:pt x="54" y="12"/>
                    <a:pt x="54" y="12"/>
                    <a:pt x="54" y="12"/>
                  </a:cubicBezTo>
                  <a:cubicBezTo>
                    <a:pt x="54" y="6"/>
                    <a:pt x="49" y="0"/>
                    <a:pt x="42" y="0"/>
                  </a:cubicBezTo>
                  <a:cubicBezTo>
                    <a:pt x="21" y="0"/>
                    <a:pt x="21" y="0"/>
                    <a:pt x="21" y="0"/>
                  </a:cubicBezTo>
                  <a:cubicBezTo>
                    <a:pt x="15" y="0"/>
                    <a:pt x="9" y="6"/>
                    <a:pt x="9" y="12"/>
                  </a:cubicBezTo>
                  <a:cubicBezTo>
                    <a:pt x="12" y="61"/>
                    <a:pt x="12" y="61"/>
                    <a:pt x="12" y="61"/>
                  </a:cubicBezTo>
                  <a:cubicBezTo>
                    <a:pt x="8" y="63"/>
                    <a:pt x="6" y="67"/>
                    <a:pt x="6" y="72"/>
                  </a:cubicBezTo>
                  <a:cubicBezTo>
                    <a:pt x="0" y="156"/>
                    <a:pt x="26" y="153"/>
                    <a:pt x="35" y="179"/>
                  </a:cubicBezTo>
                  <a:cubicBezTo>
                    <a:pt x="35" y="182"/>
                    <a:pt x="38" y="192"/>
                    <a:pt x="44" y="191"/>
                  </a:cubicBezTo>
                  <a:cubicBezTo>
                    <a:pt x="49" y="191"/>
                    <a:pt x="51" y="181"/>
                    <a:pt x="51" y="178"/>
                  </a:cubicBezTo>
                  <a:cubicBezTo>
                    <a:pt x="49" y="161"/>
                    <a:pt x="41" y="150"/>
                    <a:pt x="37" y="126"/>
                  </a:cubicBezTo>
                  <a:cubicBezTo>
                    <a:pt x="36" y="123"/>
                    <a:pt x="32" y="95"/>
                    <a:pt x="36" y="103"/>
                  </a:cubicBezTo>
                  <a:close/>
                </a:path>
              </a:pathLst>
            </a:custGeom>
            <a:solidFill>
              <a:srgbClr val="FFC1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4"/>
            <p:cNvSpPr/>
            <p:nvPr/>
          </p:nvSpPr>
          <p:spPr>
            <a:xfrm>
              <a:off x="5853621" y="2886346"/>
              <a:ext cx="451050" cy="1200660"/>
            </a:xfrm>
            <a:custGeom>
              <a:rect b="b" l="l" r="r" t="t"/>
              <a:pathLst>
                <a:path extrusionOk="0" h="360" w="135">
                  <a:moveTo>
                    <a:pt x="63" y="353"/>
                  </a:moveTo>
                  <a:cubicBezTo>
                    <a:pt x="59" y="254"/>
                    <a:pt x="56" y="251"/>
                    <a:pt x="103" y="95"/>
                  </a:cubicBezTo>
                  <a:cubicBezTo>
                    <a:pt x="135" y="0"/>
                    <a:pt x="135" y="0"/>
                    <a:pt x="135" y="0"/>
                  </a:cubicBezTo>
                  <a:cubicBezTo>
                    <a:pt x="7" y="47"/>
                    <a:pt x="2" y="170"/>
                    <a:pt x="0" y="360"/>
                  </a:cubicBezTo>
                  <a:lnTo>
                    <a:pt x="63" y="353"/>
                  </a:lnTo>
                  <a:close/>
                </a:path>
              </a:pathLst>
            </a:custGeom>
            <a:solidFill>
              <a:srgbClr val="96B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4" name="Google Shape;874;p4"/>
            <p:cNvSpPr/>
            <p:nvPr/>
          </p:nvSpPr>
          <p:spPr>
            <a:xfrm>
              <a:off x="5834359" y="2483451"/>
              <a:ext cx="367582" cy="120387"/>
            </a:xfrm>
            <a:custGeom>
              <a:rect b="b" l="l" r="r" t="t"/>
              <a:pathLst>
                <a:path extrusionOk="0" h="36" w="110">
                  <a:moveTo>
                    <a:pt x="99" y="12"/>
                  </a:moveTo>
                  <a:cubicBezTo>
                    <a:pt x="89" y="6"/>
                    <a:pt x="63" y="0"/>
                    <a:pt x="48" y="1"/>
                  </a:cubicBezTo>
                  <a:cubicBezTo>
                    <a:pt x="27" y="4"/>
                    <a:pt x="4" y="7"/>
                    <a:pt x="0" y="31"/>
                  </a:cubicBezTo>
                  <a:cubicBezTo>
                    <a:pt x="0" y="32"/>
                    <a:pt x="1" y="32"/>
                    <a:pt x="2" y="31"/>
                  </a:cubicBezTo>
                  <a:cubicBezTo>
                    <a:pt x="13" y="10"/>
                    <a:pt x="32" y="8"/>
                    <a:pt x="54" y="8"/>
                  </a:cubicBezTo>
                  <a:cubicBezTo>
                    <a:pt x="63" y="8"/>
                    <a:pt x="80" y="17"/>
                    <a:pt x="88" y="27"/>
                  </a:cubicBezTo>
                  <a:cubicBezTo>
                    <a:pt x="96" y="36"/>
                    <a:pt x="110" y="20"/>
                    <a:pt x="99" y="12"/>
                  </a:cubicBezTo>
                  <a:close/>
                </a:path>
              </a:pathLst>
            </a:custGeom>
            <a:solidFill>
              <a:srgbClr val="6B46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5" name="Google Shape;875;p4"/>
            <p:cNvSpPr/>
            <p:nvPr/>
          </p:nvSpPr>
          <p:spPr>
            <a:xfrm>
              <a:off x="5847200" y="2499502"/>
              <a:ext cx="1035329" cy="667747"/>
            </a:xfrm>
            <a:custGeom>
              <a:rect b="b" l="l" r="r" t="t"/>
              <a:pathLst>
                <a:path extrusionOk="0" h="200" w="310">
                  <a:moveTo>
                    <a:pt x="292" y="61"/>
                  </a:moveTo>
                  <a:cubicBezTo>
                    <a:pt x="310" y="94"/>
                    <a:pt x="309" y="121"/>
                    <a:pt x="294" y="142"/>
                  </a:cubicBezTo>
                  <a:cubicBezTo>
                    <a:pt x="277" y="165"/>
                    <a:pt x="240" y="160"/>
                    <a:pt x="190" y="168"/>
                  </a:cubicBezTo>
                  <a:cubicBezTo>
                    <a:pt x="79" y="186"/>
                    <a:pt x="43" y="200"/>
                    <a:pt x="30" y="174"/>
                  </a:cubicBezTo>
                  <a:cubicBezTo>
                    <a:pt x="23" y="161"/>
                    <a:pt x="15" y="165"/>
                    <a:pt x="17" y="128"/>
                  </a:cubicBezTo>
                  <a:cubicBezTo>
                    <a:pt x="18" y="111"/>
                    <a:pt x="0" y="91"/>
                    <a:pt x="15" y="82"/>
                  </a:cubicBezTo>
                  <a:cubicBezTo>
                    <a:pt x="36" y="69"/>
                    <a:pt x="94" y="79"/>
                    <a:pt x="148" y="67"/>
                  </a:cubicBezTo>
                  <a:cubicBezTo>
                    <a:pt x="202" y="54"/>
                    <a:pt x="242" y="0"/>
                    <a:pt x="261" y="6"/>
                  </a:cubicBezTo>
                  <a:cubicBezTo>
                    <a:pt x="275" y="10"/>
                    <a:pt x="284" y="46"/>
                    <a:pt x="292" y="61"/>
                  </a:cubicBezTo>
                  <a:close/>
                </a:path>
              </a:pathLst>
            </a:custGeom>
            <a:solidFill>
              <a:srgbClr val="B01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6" name="Google Shape;876;p4"/>
            <p:cNvSpPr/>
            <p:nvPr/>
          </p:nvSpPr>
          <p:spPr>
            <a:xfrm>
              <a:off x="6391350" y="2870294"/>
              <a:ext cx="484759" cy="913336"/>
            </a:xfrm>
            <a:custGeom>
              <a:rect b="b" l="l" r="r" t="t"/>
              <a:pathLst>
                <a:path extrusionOk="0" h="274" w="145">
                  <a:moveTo>
                    <a:pt x="58" y="16"/>
                  </a:moveTo>
                  <a:cubicBezTo>
                    <a:pt x="88" y="3"/>
                    <a:pt x="80" y="0"/>
                    <a:pt x="97" y="15"/>
                  </a:cubicBezTo>
                  <a:cubicBezTo>
                    <a:pt x="117" y="32"/>
                    <a:pt x="132" y="51"/>
                    <a:pt x="135" y="96"/>
                  </a:cubicBezTo>
                  <a:cubicBezTo>
                    <a:pt x="141" y="194"/>
                    <a:pt x="145" y="220"/>
                    <a:pt x="141" y="244"/>
                  </a:cubicBezTo>
                  <a:cubicBezTo>
                    <a:pt x="139" y="258"/>
                    <a:pt x="126" y="266"/>
                    <a:pt x="94" y="261"/>
                  </a:cubicBezTo>
                  <a:cubicBezTo>
                    <a:pt x="79" y="259"/>
                    <a:pt x="60" y="274"/>
                    <a:pt x="53" y="259"/>
                  </a:cubicBezTo>
                  <a:cubicBezTo>
                    <a:pt x="44" y="240"/>
                    <a:pt x="58" y="190"/>
                    <a:pt x="51" y="142"/>
                  </a:cubicBezTo>
                  <a:cubicBezTo>
                    <a:pt x="45" y="93"/>
                    <a:pt x="0" y="55"/>
                    <a:pt x="7" y="38"/>
                  </a:cubicBezTo>
                  <a:cubicBezTo>
                    <a:pt x="12" y="27"/>
                    <a:pt x="44" y="22"/>
                    <a:pt x="58" y="16"/>
                  </a:cubicBezTo>
                  <a:close/>
                </a:path>
              </a:pathLst>
            </a:custGeom>
            <a:solidFill>
              <a:srgbClr val="B01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7" name="Google Shape;877;p4"/>
            <p:cNvSpPr/>
            <p:nvPr/>
          </p:nvSpPr>
          <p:spPr>
            <a:xfrm>
              <a:off x="5917827" y="2753118"/>
              <a:ext cx="216697" cy="377213"/>
            </a:xfrm>
            <a:custGeom>
              <a:rect b="b" l="l" r="r" t="t"/>
              <a:pathLst>
                <a:path extrusionOk="0" h="113" w="65">
                  <a:moveTo>
                    <a:pt x="36" y="113"/>
                  </a:moveTo>
                  <a:cubicBezTo>
                    <a:pt x="43" y="113"/>
                    <a:pt x="53" y="112"/>
                    <a:pt x="65" y="110"/>
                  </a:cubicBezTo>
                  <a:cubicBezTo>
                    <a:pt x="52" y="93"/>
                    <a:pt x="37" y="79"/>
                    <a:pt x="30" y="56"/>
                  </a:cubicBezTo>
                  <a:cubicBezTo>
                    <a:pt x="24" y="38"/>
                    <a:pt x="23" y="17"/>
                    <a:pt x="16" y="0"/>
                  </a:cubicBezTo>
                  <a:cubicBezTo>
                    <a:pt x="10" y="1"/>
                    <a:pt x="5" y="2"/>
                    <a:pt x="0" y="3"/>
                  </a:cubicBezTo>
                  <a:cubicBezTo>
                    <a:pt x="8" y="40"/>
                    <a:pt x="13" y="83"/>
                    <a:pt x="36" y="113"/>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8" name="Google Shape;878;p4"/>
            <p:cNvSpPr/>
            <p:nvPr/>
          </p:nvSpPr>
          <p:spPr>
            <a:xfrm>
              <a:off x="6047845" y="2746697"/>
              <a:ext cx="232748" cy="362766"/>
            </a:xfrm>
            <a:custGeom>
              <a:rect b="b" l="l" r="r" t="t"/>
              <a:pathLst>
                <a:path extrusionOk="0" h="109" w="70">
                  <a:moveTo>
                    <a:pt x="39" y="42"/>
                  </a:moveTo>
                  <a:cubicBezTo>
                    <a:pt x="33" y="28"/>
                    <a:pt x="29" y="14"/>
                    <a:pt x="23" y="0"/>
                  </a:cubicBezTo>
                  <a:cubicBezTo>
                    <a:pt x="15" y="0"/>
                    <a:pt x="7" y="0"/>
                    <a:pt x="0" y="0"/>
                  </a:cubicBezTo>
                  <a:cubicBezTo>
                    <a:pt x="3" y="18"/>
                    <a:pt x="10" y="36"/>
                    <a:pt x="16" y="51"/>
                  </a:cubicBezTo>
                  <a:cubicBezTo>
                    <a:pt x="24" y="71"/>
                    <a:pt x="33" y="91"/>
                    <a:pt x="44" y="109"/>
                  </a:cubicBezTo>
                  <a:cubicBezTo>
                    <a:pt x="52" y="108"/>
                    <a:pt x="61" y="106"/>
                    <a:pt x="70" y="105"/>
                  </a:cubicBezTo>
                  <a:cubicBezTo>
                    <a:pt x="60" y="83"/>
                    <a:pt x="48" y="63"/>
                    <a:pt x="39" y="42"/>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9" name="Google Shape;879;p4"/>
            <p:cNvSpPr/>
            <p:nvPr/>
          </p:nvSpPr>
          <p:spPr>
            <a:xfrm>
              <a:off x="6505316" y="2603838"/>
              <a:ext cx="239169" cy="436604"/>
            </a:xfrm>
            <a:custGeom>
              <a:rect b="b" l="l" r="r" t="t"/>
              <a:pathLst>
                <a:path extrusionOk="0" h="131" w="72">
                  <a:moveTo>
                    <a:pt x="19" y="0"/>
                  </a:moveTo>
                  <a:cubicBezTo>
                    <a:pt x="13" y="4"/>
                    <a:pt x="7" y="9"/>
                    <a:pt x="0" y="13"/>
                  </a:cubicBezTo>
                  <a:cubicBezTo>
                    <a:pt x="8" y="22"/>
                    <a:pt x="16" y="31"/>
                    <a:pt x="23" y="42"/>
                  </a:cubicBezTo>
                  <a:cubicBezTo>
                    <a:pt x="37" y="67"/>
                    <a:pt x="46" y="101"/>
                    <a:pt x="48" y="131"/>
                  </a:cubicBezTo>
                  <a:cubicBezTo>
                    <a:pt x="57" y="130"/>
                    <a:pt x="65" y="129"/>
                    <a:pt x="72" y="127"/>
                  </a:cubicBezTo>
                  <a:cubicBezTo>
                    <a:pt x="69" y="81"/>
                    <a:pt x="52" y="32"/>
                    <a:pt x="19" y="0"/>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0" name="Google Shape;880;p4"/>
            <p:cNvSpPr/>
            <p:nvPr/>
          </p:nvSpPr>
          <p:spPr>
            <a:xfrm>
              <a:off x="6614467" y="2533210"/>
              <a:ext cx="250405" cy="470312"/>
            </a:xfrm>
            <a:custGeom>
              <a:rect b="b" l="l" r="r" t="t"/>
              <a:pathLst>
                <a:path extrusionOk="0" h="141" w="75">
                  <a:moveTo>
                    <a:pt x="14" y="0"/>
                  </a:moveTo>
                  <a:cubicBezTo>
                    <a:pt x="10" y="3"/>
                    <a:pt x="5" y="6"/>
                    <a:pt x="0" y="10"/>
                  </a:cubicBezTo>
                  <a:cubicBezTo>
                    <a:pt x="2" y="11"/>
                    <a:pt x="3" y="12"/>
                    <a:pt x="4" y="13"/>
                  </a:cubicBezTo>
                  <a:cubicBezTo>
                    <a:pt x="20" y="27"/>
                    <a:pt x="30" y="39"/>
                    <a:pt x="38" y="59"/>
                  </a:cubicBezTo>
                  <a:cubicBezTo>
                    <a:pt x="49" y="86"/>
                    <a:pt x="51" y="113"/>
                    <a:pt x="54" y="141"/>
                  </a:cubicBezTo>
                  <a:cubicBezTo>
                    <a:pt x="58" y="139"/>
                    <a:pt x="61" y="136"/>
                    <a:pt x="64" y="132"/>
                  </a:cubicBezTo>
                  <a:cubicBezTo>
                    <a:pt x="70" y="124"/>
                    <a:pt x="73" y="115"/>
                    <a:pt x="75" y="106"/>
                  </a:cubicBezTo>
                  <a:cubicBezTo>
                    <a:pt x="69" y="64"/>
                    <a:pt x="48" y="23"/>
                    <a:pt x="14" y="0"/>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1" name="Google Shape;881;p4"/>
            <p:cNvSpPr/>
            <p:nvPr/>
          </p:nvSpPr>
          <p:spPr>
            <a:xfrm>
              <a:off x="6211572" y="2733856"/>
              <a:ext cx="223117" cy="349925"/>
            </a:xfrm>
            <a:custGeom>
              <a:rect b="b" l="l" r="r" t="t"/>
              <a:pathLst>
                <a:path extrusionOk="0" h="105" w="67">
                  <a:moveTo>
                    <a:pt x="44" y="49"/>
                  </a:moveTo>
                  <a:cubicBezTo>
                    <a:pt x="33" y="34"/>
                    <a:pt x="28" y="17"/>
                    <a:pt x="22" y="0"/>
                  </a:cubicBezTo>
                  <a:cubicBezTo>
                    <a:pt x="15" y="1"/>
                    <a:pt x="7" y="2"/>
                    <a:pt x="0" y="3"/>
                  </a:cubicBezTo>
                  <a:cubicBezTo>
                    <a:pt x="2" y="16"/>
                    <a:pt x="5" y="30"/>
                    <a:pt x="11" y="40"/>
                  </a:cubicBezTo>
                  <a:cubicBezTo>
                    <a:pt x="17" y="52"/>
                    <a:pt x="25" y="62"/>
                    <a:pt x="32" y="74"/>
                  </a:cubicBezTo>
                  <a:cubicBezTo>
                    <a:pt x="37" y="83"/>
                    <a:pt x="40" y="94"/>
                    <a:pt x="43" y="105"/>
                  </a:cubicBezTo>
                  <a:cubicBezTo>
                    <a:pt x="50" y="103"/>
                    <a:pt x="58" y="102"/>
                    <a:pt x="67" y="101"/>
                  </a:cubicBezTo>
                  <a:cubicBezTo>
                    <a:pt x="61" y="82"/>
                    <a:pt x="56" y="65"/>
                    <a:pt x="44" y="49"/>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2" name="Google Shape;882;p4"/>
            <p:cNvSpPr/>
            <p:nvPr/>
          </p:nvSpPr>
          <p:spPr>
            <a:xfrm>
              <a:off x="6372088" y="2690516"/>
              <a:ext cx="207066" cy="365977"/>
            </a:xfrm>
            <a:custGeom>
              <a:rect b="b" l="l" r="r" t="t"/>
              <a:pathLst>
                <a:path extrusionOk="0" h="110" w="62">
                  <a:moveTo>
                    <a:pt x="62" y="107"/>
                  </a:moveTo>
                  <a:cubicBezTo>
                    <a:pt x="49" y="70"/>
                    <a:pt x="36" y="35"/>
                    <a:pt x="18" y="0"/>
                  </a:cubicBezTo>
                  <a:cubicBezTo>
                    <a:pt x="12" y="3"/>
                    <a:pt x="6" y="5"/>
                    <a:pt x="0" y="7"/>
                  </a:cubicBezTo>
                  <a:cubicBezTo>
                    <a:pt x="4" y="18"/>
                    <a:pt x="10" y="28"/>
                    <a:pt x="14" y="38"/>
                  </a:cubicBezTo>
                  <a:cubicBezTo>
                    <a:pt x="25" y="61"/>
                    <a:pt x="32" y="86"/>
                    <a:pt x="40" y="110"/>
                  </a:cubicBezTo>
                  <a:cubicBezTo>
                    <a:pt x="48" y="109"/>
                    <a:pt x="55" y="108"/>
                    <a:pt x="62" y="107"/>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3" name="Google Shape;883;p4"/>
            <p:cNvSpPr/>
            <p:nvPr/>
          </p:nvSpPr>
          <p:spPr>
            <a:xfrm>
              <a:off x="6434689" y="2987471"/>
              <a:ext cx="380423" cy="133228"/>
            </a:xfrm>
            <a:custGeom>
              <a:rect b="b" l="l" r="r" t="t"/>
              <a:pathLst>
                <a:path extrusionOk="0" h="40" w="114">
                  <a:moveTo>
                    <a:pt x="103" y="0"/>
                  </a:moveTo>
                  <a:cubicBezTo>
                    <a:pt x="71" y="5"/>
                    <a:pt x="28" y="8"/>
                    <a:pt x="0" y="25"/>
                  </a:cubicBezTo>
                  <a:cubicBezTo>
                    <a:pt x="3" y="29"/>
                    <a:pt x="6" y="34"/>
                    <a:pt x="9" y="40"/>
                  </a:cubicBezTo>
                  <a:cubicBezTo>
                    <a:pt x="20" y="36"/>
                    <a:pt x="32" y="32"/>
                    <a:pt x="43" y="30"/>
                  </a:cubicBezTo>
                  <a:cubicBezTo>
                    <a:pt x="66" y="24"/>
                    <a:pt x="90" y="22"/>
                    <a:pt x="114" y="20"/>
                  </a:cubicBezTo>
                  <a:cubicBezTo>
                    <a:pt x="111" y="12"/>
                    <a:pt x="107" y="6"/>
                    <a:pt x="103" y="0"/>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4" name="Google Shape;884;p4"/>
            <p:cNvSpPr/>
            <p:nvPr/>
          </p:nvSpPr>
          <p:spPr>
            <a:xfrm>
              <a:off x="6511737" y="3133541"/>
              <a:ext cx="333873" cy="123597"/>
            </a:xfrm>
            <a:custGeom>
              <a:rect b="b" l="l" r="r" t="t"/>
              <a:pathLst>
                <a:path extrusionOk="0" h="37" w="100">
                  <a:moveTo>
                    <a:pt x="43" y="31"/>
                  </a:moveTo>
                  <a:cubicBezTo>
                    <a:pt x="62" y="29"/>
                    <a:pt x="81" y="28"/>
                    <a:pt x="100" y="27"/>
                  </a:cubicBezTo>
                  <a:cubicBezTo>
                    <a:pt x="99" y="23"/>
                    <a:pt x="99" y="20"/>
                    <a:pt x="99" y="17"/>
                  </a:cubicBezTo>
                  <a:cubicBezTo>
                    <a:pt x="99" y="11"/>
                    <a:pt x="98" y="5"/>
                    <a:pt x="97" y="0"/>
                  </a:cubicBezTo>
                  <a:cubicBezTo>
                    <a:pt x="67" y="5"/>
                    <a:pt x="29" y="7"/>
                    <a:pt x="0" y="20"/>
                  </a:cubicBezTo>
                  <a:cubicBezTo>
                    <a:pt x="3" y="26"/>
                    <a:pt x="6" y="31"/>
                    <a:pt x="8" y="37"/>
                  </a:cubicBezTo>
                  <a:cubicBezTo>
                    <a:pt x="20" y="35"/>
                    <a:pt x="32" y="32"/>
                    <a:pt x="43" y="31"/>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5" name="Google Shape;885;p4"/>
            <p:cNvSpPr/>
            <p:nvPr/>
          </p:nvSpPr>
          <p:spPr>
            <a:xfrm>
              <a:off x="6558286" y="3579775"/>
              <a:ext cx="309796" cy="113966"/>
            </a:xfrm>
            <a:custGeom>
              <a:rect b="b" l="l" r="r" t="t"/>
              <a:pathLst>
                <a:path extrusionOk="0" h="34" w="93">
                  <a:moveTo>
                    <a:pt x="92" y="27"/>
                  </a:moveTo>
                  <a:cubicBezTo>
                    <a:pt x="93" y="20"/>
                    <a:pt x="93" y="12"/>
                    <a:pt x="93" y="1"/>
                  </a:cubicBezTo>
                  <a:cubicBezTo>
                    <a:pt x="76" y="0"/>
                    <a:pt x="57" y="2"/>
                    <a:pt x="42" y="4"/>
                  </a:cubicBezTo>
                  <a:cubicBezTo>
                    <a:pt x="29" y="7"/>
                    <a:pt x="13" y="10"/>
                    <a:pt x="0" y="16"/>
                  </a:cubicBezTo>
                  <a:cubicBezTo>
                    <a:pt x="0" y="23"/>
                    <a:pt x="0" y="29"/>
                    <a:pt x="0" y="34"/>
                  </a:cubicBezTo>
                  <a:cubicBezTo>
                    <a:pt x="15" y="33"/>
                    <a:pt x="31" y="26"/>
                    <a:pt x="45" y="25"/>
                  </a:cubicBezTo>
                  <a:cubicBezTo>
                    <a:pt x="60" y="23"/>
                    <a:pt x="76" y="28"/>
                    <a:pt x="92" y="27"/>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6" name="Google Shape;886;p4"/>
            <p:cNvSpPr/>
            <p:nvPr/>
          </p:nvSpPr>
          <p:spPr>
            <a:xfrm>
              <a:off x="6558286" y="3294057"/>
              <a:ext cx="296955" cy="89889"/>
            </a:xfrm>
            <a:custGeom>
              <a:rect b="b" l="l" r="r" t="t"/>
              <a:pathLst>
                <a:path extrusionOk="0" h="27" w="89">
                  <a:moveTo>
                    <a:pt x="37" y="25"/>
                  </a:moveTo>
                  <a:cubicBezTo>
                    <a:pt x="55" y="26"/>
                    <a:pt x="72" y="27"/>
                    <a:pt x="89" y="26"/>
                  </a:cubicBezTo>
                  <a:cubicBezTo>
                    <a:pt x="88" y="18"/>
                    <a:pt x="88" y="10"/>
                    <a:pt x="87" y="0"/>
                  </a:cubicBezTo>
                  <a:cubicBezTo>
                    <a:pt x="60" y="3"/>
                    <a:pt x="27" y="1"/>
                    <a:pt x="0" y="7"/>
                  </a:cubicBezTo>
                  <a:cubicBezTo>
                    <a:pt x="0" y="10"/>
                    <a:pt x="1" y="12"/>
                    <a:pt x="1" y="15"/>
                  </a:cubicBezTo>
                  <a:cubicBezTo>
                    <a:pt x="2" y="19"/>
                    <a:pt x="2" y="22"/>
                    <a:pt x="2" y="26"/>
                  </a:cubicBezTo>
                  <a:cubicBezTo>
                    <a:pt x="14" y="25"/>
                    <a:pt x="26" y="24"/>
                    <a:pt x="37" y="25"/>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7" name="Google Shape;887;p4"/>
            <p:cNvSpPr/>
            <p:nvPr/>
          </p:nvSpPr>
          <p:spPr>
            <a:xfrm>
              <a:off x="6564707" y="3433706"/>
              <a:ext cx="300165" cy="99520"/>
            </a:xfrm>
            <a:custGeom>
              <a:rect b="b" l="l" r="r" t="t"/>
              <a:pathLst>
                <a:path extrusionOk="0" h="30" w="90">
                  <a:moveTo>
                    <a:pt x="42" y="25"/>
                  </a:moveTo>
                  <a:cubicBezTo>
                    <a:pt x="59" y="25"/>
                    <a:pt x="74" y="30"/>
                    <a:pt x="90" y="29"/>
                  </a:cubicBezTo>
                  <a:cubicBezTo>
                    <a:pt x="90" y="21"/>
                    <a:pt x="89" y="12"/>
                    <a:pt x="88" y="1"/>
                  </a:cubicBezTo>
                  <a:cubicBezTo>
                    <a:pt x="61" y="6"/>
                    <a:pt x="29" y="0"/>
                    <a:pt x="1" y="7"/>
                  </a:cubicBezTo>
                  <a:cubicBezTo>
                    <a:pt x="1" y="14"/>
                    <a:pt x="0" y="21"/>
                    <a:pt x="0" y="27"/>
                  </a:cubicBezTo>
                  <a:cubicBezTo>
                    <a:pt x="14" y="26"/>
                    <a:pt x="28" y="24"/>
                    <a:pt x="42" y="25"/>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8" name="Google Shape;888;p4"/>
            <p:cNvSpPr/>
            <p:nvPr/>
          </p:nvSpPr>
          <p:spPr>
            <a:xfrm>
              <a:off x="6571128" y="3719424"/>
              <a:ext cx="290534" cy="144464"/>
            </a:xfrm>
            <a:custGeom>
              <a:rect b="b" l="l" r="r" t="t"/>
              <a:pathLst>
                <a:path extrusionOk="0" h="43" w="87">
                  <a:moveTo>
                    <a:pt x="9" y="40"/>
                  </a:moveTo>
                  <a:cubicBezTo>
                    <a:pt x="10" y="42"/>
                    <a:pt x="7" y="43"/>
                    <a:pt x="6" y="41"/>
                  </a:cubicBezTo>
                  <a:cubicBezTo>
                    <a:pt x="0" y="34"/>
                    <a:pt x="2" y="21"/>
                    <a:pt x="4" y="13"/>
                  </a:cubicBezTo>
                  <a:cubicBezTo>
                    <a:pt x="5" y="11"/>
                    <a:pt x="8" y="11"/>
                    <a:pt x="8" y="13"/>
                  </a:cubicBezTo>
                  <a:cubicBezTo>
                    <a:pt x="8" y="18"/>
                    <a:pt x="7" y="22"/>
                    <a:pt x="7" y="27"/>
                  </a:cubicBezTo>
                  <a:cubicBezTo>
                    <a:pt x="8" y="31"/>
                    <a:pt x="9" y="36"/>
                    <a:pt x="9" y="40"/>
                  </a:cubicBezTo>
                  <a:close/>
                  <a:moveTo>
                    <a:pt x="18" y="25"/>
                  </a:moveTo>
                  <a:cubicBezTo>
                    <a:pt x="17" y="20"/>
                    <a:pt x="18" y="16"/>
                    <a:pt x="15" y="13"/>
                  </a:cubicBezTo>
                  <a:cubicBezTo>
                    <a:pt x="15" y="12"/>
                    <a:pt x="14" y="12"/>
                    <a:pt x="13" y="13"/>
                  </a:cubicBezTo>
                  <a:cubicBezTo>
                    <a:pt x="11" y="17"/>
                    <a:pt x="11" y="21"/>
                    <a:pt x="12" y="25"/>
                  </a:cubicBezTo>
                  <a:cubicBezTo>
                    <a:pt x="13" y="29"/>
                    <a:pt x="13" y="34"/>
                    <a:pt x="16" y="36"/>
                  </a:cubicBezTo>
                  <a:cubicBezTo>
                    <a:pt x="17" y="37"/>
                    <a:pt x="19" y="37"/>
                    <a:pt x="19" y="36"/>
                  </a:cubicBezTo>
                  <a:cubicBezTo>
                    <a:pt x="21" y="32"/>
                    <a:pt x="19" y="28"/>
                    <a:pt x="18" y="25"/>
                  </a:cubicBezTo>
                  <a:close/>
                  <a:moveTo>
                    <a:pt x="29" y="27"/>
                  </a:moveTo>
                  <a:cubicBezTo>
                    <a:pt x="27" y="22"/>
                    <a:pt x="27" y="16"/>
                    <a:pt x="25" y="11"/>
                  </a:cubicBezTo>
                  <a:cubicBezTo>
                    <a:pt x="24" y="10"/>
                    <a:pt x="23" y="10"/>
                    <a:pt x="23" y="11"/>
                  </a:cubicBezTo>
                  <a:cubicBezTo>
                    <a:pt x="21" y="16"/>
                    <a:pt x="21" y="20"/>
                    <a:pt x="22" y="25"/>
                  </a:cubicBezTo>
                  <a:cubicBezTo>
                    <a:pt x="22" y="28"/>
                    <a:pt x="22" y="34"/>
                    <a:pt x="26" y="34"/>
                  </a:cubicBezTo>
                  <a:cubicBezTo>
                    <a:pt x="30" y="34"/>
                    <a:pt x="29" y="29"/>
                    <a:pt x="29" y="27"/>
                  </a:cubicBezTo>
                  <a:close/>
                  <a:moveTo>
                    <a:pt x="41" y="23"/>
                  </a:moveTo>
                  <a:cubicBezTo>
                    <a:pt x="40" y="18"/>
                    <a:pt x="39" y="11"/>
                    <a:pt x="36" y="7"/>
                  </a:cubicBezTo>
                  <a:cubicBezTo>
                    <a:pt x="35" y="6"/>
                    <a:pt x="34" y="6"/>
                    <a:pt x="33" y="7"/>
                  </a:cubicBezTo>
                  <a:cubicBezTo>
                    <a:pt x="29" y="11"/>
                    <a:pt x="31" y="17"/>
                    <a:pt x="32" y="22"/>
                  </a:cubicBezTo>
                  <a:cubicBezTo>
                    <a:pt x="33" y="25"/>
                    <a:pt x="32" y="35"/>
                    <a:pt x="37" y="35"/>
                  </a:cubicBezTo>
                  <a:cubicBezTo>
                    <a:pt x="43" y="35"/>
                    <a:pt x="42" y="26"/>
                    <a:pt x="41" y="23"/>
                  </a:cubicBezTo>
                  <a:close/>
                  <a:moveTo>
                    <a:pt x="51" y="19"/>
                  </a:moveTo>
                  <a:cubicBezTo>
                    <a:pt x="51" y="15"/>
                    <a:pt x="50" y="11"/>
                    <a:pt x="48" y="8"/>
                  </a:cubicBezTo>
                  <a:cubicBezTo>
                    <a:pt x="47" y="7"/>
                    <a:pt x="45" y="8"/>
                    <a:pt x="45" y="9"/>
                  </a:cubicBezTo>
                  <a:cubicBezTo>
                    <a:pt x="45" y="13"/>
                    <a:pt x="46" y="17"/>
                    <a:pt x="47" y="21"/>
                  </a:cubicBezTo>
                  <a:cubicBezTo>
                    <a:pt x="47" y="24"/>
                    <a:pt x="47" y="28"/>
                    <a:pt x="48" y="32"/>
                  </a:cubicBezTo>
                  <a:cubicBezTo>
                    <a:pt x="48" y="33"/>
                    <a:pt x="50" y="33"/>
                    <a:pt x="51" y="32"/>
                  </a:cubicBezTo>
                  <a:cubicBezTo>
                    <a:pt x="52" y="28"/>
                    <a:pt x="51" y="23"/>
                    <a:pt x="51" y="19"/>
                  </a:cubicBezTo>
                  <a:close/>
                  <a:moveTo>
                    <a:pt x="62" y="8"/>
                  </a:moveTo>
                  <a:cubicBezTo>
                    <a:pt x="61" y="6"/>
                    <a:pt x="57" y="6"/>
                    <a:pt x="57" y="9"/>
                  </a:cubicBezTo>
                  <a:cubicBezTo>
                    <a:pt x="56" y="15"/>
                    <a:pt x="57" y="22"/>
                    <a:pt x="57" y="28"/>
                  </a:cubicBezTo>
                  <a:cubicBezTo>
                    <a:pt x="57" y="33"/>
                    <a:pt x="64" y="33"/>
                    <a:pt x="64" y="28"/>
                  </a:cubicBezTo>
                  <a:cubicBezTo>
                    <a:pt x="64" y="21"/>
                    <a:pt x="63" y="15"/>
                    <a:pt x="62" y="8"/>
                  </a:cubicBezTo>
                  <a:close/>
                  <a:moveTo>
                    <a:pt x="78" y="17"/>
                  </a:moveTo>
                  <a:cubicBezTo>
                    <a:pt x="78" y="13"/>
                    <a:pt x="76" y="9"/>
                    <a:pt x="74" y="6"/>
                  </a:cubicBezTo>
                  <a:cubicBezTo>
                    <a:pt x="73" y="5"/>
                    <a:pt x="70" y="6"/>
                    <a:pt x="71" y="8"/>
                  </a:cubicBezTo>
                  <a:cubicBezTo>
                    <a:pt x="71" y="11"/>
                    <a:pt x="71" y="15"/>
                    <a:pt x="71" y="18"/>
                  </a:cubicBezTo>
                  <a:cubicBezTo>
                    <a:pt x="72" y="21"/>
                    <a:pt x="71" y="25"/>
                    <a:pt x="74" y="28"/>
                  </a:cubicBezTo>
                  <a:cubicBezTo>
                    <a:pt x="74" y="28"/>
                    <a:pt x="75" y="28"/>
                    <a:pt x="76" y="28"/>
                  </a:cubicBezTo>
                  <a:cubicBezTo>
                    <a:pt x="79" y="25"/>
                    <a:pt x="78" y="20"/>
                    <a:pt x="78" y="17"/>
                  </a:cubicBezTo>
                  <a:close/>
                  <a:moveTo>
                    <a:pt x="86" y="16"/>
                  </a:moveTo>
                  <a:cubicBezTo>
                    <a:pt x="86" y="11"/>
                    <a:pt x="85" y="7"/>
                    <a:pt x="84" y="3"/>
                  </a:cubicBezTo>
                  <a:cubicBezTo>
                    <a:pt x="83" y="0"/>
                    <a:pt x="80" y="1"/>
                    <a:pt x="80" y="4"/>
                  </a:cubicBezTo>
                  <a:cubicBezTo>
                    <a:pt x="81" y="8"/>
                    <a:pt x="80" y="12"/>
                    <a:pt x="80" y="16"/>
                  </a:cubicBezTo>
                  <a:cubicBezTo>
                    <a:pt x="80" y="19"/>
                    <a:pt x="79" y="23"/>
                    <a:pt x="82" y="25"/>
                  </a:cubicBezTo>
                  <a:cubicBezTo>
                    <a:pt x="83" y="26"/>
                    <a:pt x="84" y="26"/>
                    <a:pt x="84" y="25"/>
                  </a:cubicBezTo>
                  <a:cubicBezTo>
                    <a:pt x="87" y="23"/>
                    <a:pt x="86" y="19"/>
                    <a:pt x="86" y="16"/>
                  </a:cubicBezTo>
                  <a:close/>
                </a:path>
              </a:pathLst>
            </a:custGeom>
            <a:solidFill>
              <a:srgbClr val="9E1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9" name="Google Shape;889;p4"/>
            <p:cNvSpPr/>
            <p:nvPr/>
          </p:nvSpPr>
          <p:spPr>
            <a:xfrm>
              <a:off x="8057506" y="5350268"/>
              <a:ext cx="36919" cy="16052"/>
            </a:xfrm>
            <a:custGeom>
              <a:rect b="b" l="l" r="r" t="t"/>
              <a:pathLst>
                <a:path extrusionOk="0" h="5" w="11">
                  <a:moveTo>
                    <a:pt x="0" y="5"/>
                  </a:moveTo>
                  <a:cubicBezTo>
                    <a:pt x="1" y="5"/>
                    <a:pt x="2" y="5"/>
                    <a:pt x="3" y="5"/>
                  </a:cubicBezTo>
                  <a:cubicBezTo>
                    <a:pt x="7" y="4"/>
                    <a:pt x="11" y="2"/>
                    <a:pt x="11" y="0"/>
                  </a:cubicBezTo>
                  <a:cubicBezTo>
                    <a:pt x="7" y="1"/>
                    <a:pt x="3" y="3"/>
                    <a:pt x="0" y="5"/>
                  </a:cubicBezTo>
                  <a:close/>
                </a:path>
              </a:pathLst>
            </a:custGeom>
            <a:solidFill>
              <a:srgbClr val="CFE2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44"/>
                                        </p:tgtEl>
                                      </p:cBhvr>
                                    </p:animEffect>
                                    <p:set>
                                      <p:cBhvr>
                                        <p:cTn dur="1" fill="hold">
                                          <p:stCondLst>
                                            <p:cond delay="1000"/>
                                          </p:stCondLst>
                                        </p:cTn>
                                        <p:tgtEl>
                                          <p:spTgt spid="84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sp>
        <p:nvSpPr>
          <p:cNvPr id="896" name="Google Shape;896;p5"/>
          <p:cNvSpPr/>
          <p:nvPr/>
        </p:nvSpPr>
        <p:spPr>
          <a:xfrm>
            <a:off x="1639900" y="187212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3600">
                <a:solidFill>
                  <a:srgbClr val="424242"/>
                </a:solidFill>
              </a:rPr>
              <a:t>onkitchen.online</a:t>
            </a:r>
            <a:endParaRPr sz="3600">
              <a:solidFill>
                <a:srgbClr val="424242"/>
              </a:solidFill>
            </a:endParaRPr>
          </a:p>
        </p:txBody>
      </p:sp>
      <p:pic>
        <p:nvPicPr>
          <p:cNvPr id="897" name="Google Shape;897;p5"/>
          <p:cNvPicPr preferRelativeResize="0"/>
          <p:nvPr/>
        </p:nvPicPr>
        <p:blipFill>
          <a:blip r:embed="rId3">
            <a:alphaModFix/>
          </a:blip>
          <a:stretch>
            <a:fillRect/>
          </a:stretch>
        </p:blipFill>
        <p:spPr>
          <a:xfrm>
            <a:off x="9834600" y="4005950"/>
            <a:ext cx="1007533" cy="755650"/>
          </a:xfrm>
          <a:prstGeom prst="rect">
            <a:avLst/>
          </a:prstGeom>
          <a:noFill/>
          <a:ln>
            <a:noFill/>
          </a:ln>
        </p:spPr>
      </p:pic>
      <p:pic>
        <p:nvPicPr>
          <p:cNvPr id="898" name="Google Shape;898;p5"/>
          <p:cNvPicPr preferRelativeResize="0"/>
          <p:nvPr/>
        </p:nvPicPr>
        <p:blipFill rotWithShape="1">
          <a:blip r:embed="rId4">
            <a:alphaModFix/>
          </a:blip>
          <a:srcRect b="31247" l="21136" r="18643" t="27981"/>
          <a:stretch/>
        </p:blipFill>
        <p:spPr>
          <a:xfrm>
            <a:off x="6942655" y="4125725"/>
            <a:ext cx="1355189" cy="516124"/>
          </a:xfrm>
          <a:prstGeom prst="rect">
            <a:avLst/>
          </a:prstGeom>
          <a:noFill/>
          <a:ln>
            <a:noFill/>
          </a:ln>
        </p:spPr>
      </p:pic>
      <p:pic>
        <p:nvPicPr>
          <p:cNvPr id="899" name="Google Shape;899;p5"/>
          <p:cNvPicPr preferRelativeResize="0"/>
          <p:nvPr/>
        </p:nvPicPr>
        <p:blipFill rotWithShape="1">
          <a:blip r:embed="rId5">
            <a:alphaModFix/>
          </a:blip>
          <a:srcRect b="37619" l="15088" r="19368" t="34611"/>
          <a:stretch/>
        </p:blipFill>
        <p:spPr>
          <a:xfrm>
            <a:off x="4051444" y="4188938"/>
            <a:ext cx="1681879" cy="389701"/>
          </a:xfrm>
          <a:prstGeom prst="rect">
            <a:avLst/>
          </a:prstGeom>
          <a:noFill/>
          <a:ln>
            <a:noFill/>
          </a:ln>
        </p:spPr>
      </p:pic>
      <p:pic>
        <p:nvPicPr>
          <p:cNvPr id="900" name="Google Shape;900;p5"/>
          <p:cNvPicPr preferRelativeResize="0"/>
          <p:nvPr/>
        </p:nvPicPr>
        <p:blipFill rotWithShape="1">
          <a:blip r:embed="rId6">
            <a:alphaModFix/>
          </a:blip>
          <a:srcRect b="31736" l="13983" r="35605" t="29898"/>
          <a:stretch/>
        </p:blipFill>
        <p:spPr>
          <a:xfrm>
            <a:off x="1074000" y="4061000"/>
            <a:ext cx="1615713" cy="645600"/>
          </a:xfrm>
          <a:prstGeom prst="rect">
            <a:avLst/>
          </a:prstGeom>
          <a:noFill/>
          <a:ln>
            <a:noFill/>
          </a:ln>
        </p:spPr>
      </p:pic>
      <p:grpSp>
        <p:nvGrpSpPr>
          <p:cNvPr id="901" name="Google Shape;901;p5"/>
          <p:cNvGrpSpPr/>
          <p:nvPr/>
        </p:nvGrpSpPr>
        <p:grpSpPr>
          <a:xfrm>
            <a:off x="673100" y="1130301"/>
            <a:ext cx="10847388" cy="5102584"/>
            <a:chOff x="673100" y="1130301"/>
            <a:chExt cx="10847388" cy="5102584"/>
          </a:xfrm>
        </p:grpSpPr>
        <p:grpSp>
          <p:nvGrpSpPr>
            <p:cNvPr id="902" name="Google Shape;902;p5"/>
            <p:cNvGrpSpPr/>
            <p:nvPr/>
          </p:nvGrpSpPr>
          <p:grpSpPr>
            <a:xfrm>
              <a:off x="7101036" y="1214827"/>
              <a:ext cx="4272034" cy="2013207"/>
              <a:chOff x="7101036" y="1214827"/>
              <a:chExt cx="4272034" cy="2013207"/>
            </a:xfrm>
          </p:grpSpPr>
          <p:sp>
            <p:nvSpPr>
              <p:cNvPr id="903" name="Google Shape;903;p5"/>
              <p:cNvSpPr/>
              <p:nvPr/>
            </p:nvSpPr>
            <p:spPr>
              <a:xfrm>
                <a:off x="9271480" y="2512775"/>
                <a:ext cx="576524" cy="633045"/>
              </a:xfrm>
              <a:custGeom>
                <a:rect b="b" l="l" r="r" t="t"/>
                <a:pathLst>
                  <a:path extrusionOk="0" h="525" w="479">
                    <a:moveTo>
                      <a:pt x="244" y="12"/>
                    </a:moveTo>
                    <a:cubicBezTo>
                      <a:pt x="33" y="121"/>
                      <a:pt x="33" y="121"/>
                      <a:pt x="33" y="121"/>
                    </a:cubicBezTo>
                    <a:cubicBezTo>
                      <a:pt x="9" y="133"/>
                      <a:pt x="0" y="162"/>
                      <a:pt x="12" y="186"/>
                    </a:cubicBezTo>
                    <a:cubicBezTo>
                      <a:pt x="15" y="191"/>
                      <a:pt x="15" y="191"/>
                      <a:pt x="15" y="191"/>
                    </a:cubicBezTo>
                    <a:cubicBezTo>
                      <a:pt x="32" y="225"/>
                      <a:pt x="32" y="225"/>
                      <a:pt x="32" y="225"/>
                    </a:cubicBezTo>
                    <a:cubicBezTo>
                      <a:pt x="150" y="453"/>
                      <a:pt x="150" y="453"/>
                      <a:pt x="150" y="453"/>
                    </a:cubicBezTo>
                    <a:cubicBezTo>
                      <a:pt x="167" y="487"/>
                      <a:pt x="167" y="487"/>
                      <a:pt x="167" y="487"/>
                    </a:cubicBezTo>
                    <a:cubicBezTo>
                      <a:pt x="170" y="492"/>
                      <a:pt x="170" y="492"/>
                      <a:pt x="170" y="492"/>
                    </a:cubicBezTo>
                    <a:cubicBezTo>
                      <a:pt x="182" y="516"/>
                      <a:pt x="211" y="525"/>
                      <a:pt x="235" y="513"/>
                    </a:cubicBezTo>
                    <a:cubicBezTo>
                      <a:pt x="446" y="404"/>
                      <a:pt x="446" y="404"/>
                      <a:pt x="446" y="404"/>
                    </a:cubicBezTo>
                    <a:cubicBezTo>
                      <a:pt x="470" y="392"/>
                      <a:pt x="479" y="363"/>
                      <a:pt x="467" y="339"/>
                    </a:cubicBezTo>
                    <a:cubicBezTo>
                      <a:pt x="464" y="334"/>
                      <a:pt x="464" y="334"/>
                      <a:pt x="464" y="334"/>
                    </a:cubicBezTo>
                    <a:cubicBezTo>
                      <a:pt x="447" y="300"/>
                      <a:pt x="447" y="300"/>
                      <a:pt x="447" y="300"/>
                    </a:cubicBezTo>
                    <a:cubicBezTo>
                      <a:pt x="329" y="72"/>
                      <a:pt x="329" y="72"/>
                      <a:pt x="329" y="72"/>
                    </a:cubicBezTo>
                    <a:cubicBezTo>
                      <a:pt x="312" y="38"/>
                      <a:pt x="312" y="38"/>
                      <a:pt x="312" y="38"/>
                    </a:cubicBezTo>
                    <a:cubicBezTo>
                      <a:pt x="309" y="33"/>
                      <a:pt x="309" y="33"/>
                      <a:pt x="309" y="33"/>
                    </a:cubicBezTo>
                    <a:cubicBezTo>
                      <a:pt x="297" y="10"/>
                      <a:pt x="268" y="0"/>
                      <a:pt x="244" y="12"/>
                    </a:cubicBezTo>
                    <a:close/>
                  </a:path>
                </a:pathLst>
              </a:custGeom>
              <a:solidFill>
                <a:srgbClr val="FA9600"/>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4" name="Google Shape;904;p5"/>
              <p:cNvSpPr/>
              <p:nvPr/>
            </p:nvSpPr>
            <p:spPr>
              <a:xfrm>
                <a:off x="9250926" y="2472696"/>
                <a:ext cx="597078" cy="673125"/>
              </a:xfrm>
              <a:custGeom>
                <a:rect b="b" l="l" r="r" t="t"/>
                <a:pathLst>
                  <a:path extrusionOk="0" h="558" w="496">
                    <a:moveTo>
                      <a:pt x="244" y="12"/>
                    </a:moveTo>
                    <a:cubicBezTo>
                      <a:pt x="33" y="121"/>
                      <a:pt x="33" y="121"/>
                      <a:pt x="33" y="121"/>
                    </a:cubicBezTo>
                    <a:cubicBezTo>
                      <a:pt x="9" y="133"/>
                      <a:pt x="0" y="162"/>
                      <a:pt x="12" y="186"/>
                    </a:cubicBezTo>
                    <a:cubicBezTo>
                      <a:pt x="187" y="525"/>
                      <a:pt x="187" y="525"/>
                      <a:pt x="187" y="525"/>
                    </a:cubicBezTo>
                    <a:cubicBezTo>
                      <a:pt x="199" y="549"/>
                      <a:pt x="228" y="558"/>
                      <a:pt x="252" y="546"/>
                    </a:cubicBezTo>
                    <a:cubicBezTo>
                      <a:pt x="463" y="437"/>
                      <a:pt x="463" y="437"/>
                      <a:pt x="463" y="437"/>
                    </a:cubicBezTo>
                    <a:cubicBezTo>
                      <a:pt x="487" y="425"/>
                      <a:pt x="496" y="396"/>
                      <a:pt x="484" y="372"/>
                    </a:cubicBezTo>
                    <a:cubicBezTo>
                      <a:pt x="309" y="33"/>
                      <a:pt x="309" y="33"/>
                      <a:pt x="309" y="33"/>
                    </a:cubicBezTo>
                    <a:cubicBezTo>
                      <a:pt x="297" y="9"/>
                      <a:pt x="268" y="0"/>
                      <a:pt x="244" y="12"/>
                    </a:cubicBezTo>
                    <a:close/>
                  </a:path>
                </a:pathLst>
              </a:custGeom>
              <a:no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5"/>
              <p:cNvSpPr/>
              <p:nvPr/>
            </p:nvSpPr>
            <p:spPr>
              <a:xfrm>
                <a:off x="9288950" y="2557993"/>
                <a:ext cx="521030" cy="500476"/>
              </a:xfrm>
              <a:custGeom>
                <a:rect b="b" l="l" r="r" t="t"/>
                <a:pathLst>
                  <a:path extrusionOk="0" h="487" w="507">
                    <a:moveTo>
                      <a:pt x="507" y="308"/>
                    </a:moveTo>
                    <a:lnTo>
                      <a:pt x="159" y="487"/>
                    </a:lnTo>
                    <a:lnTo>
                      <a:pt x="0" y="180"/>
                    </a:lnTo>
                    <a:lnTo>
                      <a:pt x="348" y="0"/>
                    </a:lnTo>
                    <a:lnTo>
                      <a:pt x="507" y="308"/>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5"/>
              <p:cNvSpPr/>
              <p:nvPr/>
            </p:nvSpPr>
            <p:spPr>
              <a:xfrm>
                <a:off x="9621916" y="2987559"/>
                <a:ext cx="54467" cy="55494"/>
              </a:xfrm>
              <a:custGeom>
                <a:rect b="b" l="l" r="r" t="t"/>
                <a:pathLst>
                  <a:path extrusionOk="0" h="46" w="45">
                    <a:moveTo>
                      <a:pt x="5" y="32"/>
                    </a:moveTo>
                    <a:cubicBezTo>
                      <a:pt x="0" y="22"/>
                      <a:pt x="4" y="10"/>
                      <a:pt x="14" y="5"/>
                    </a:cubicBezTo>
                    <a:cubicBezTo>
                      <a:pt x="23" y="0"/>
                      <a:pt x="35" y="4"/>
                      <a:pt x="40" y="14"/>
                    </a:cubicBezTo>
                    <a:cubicBezTo>
                      <a:pt x="45" y="24"/>
                      <a:pt x="42" y="36"/>
                      <a:pt x="32" y="41"/>
                    </a:cubicBezTo>
                    <a:cubicBezTo>
                      <a:pt x="22" y="46"/>
                      <a:pt x="10" y="42"/>
                      <a:pt x="5" y="32"/>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07" name="Google Shape;907;p5"/>
              <p:cNvSpPr/>
              <p:nvPr/>
            </p:nvSpPr>
            <p:spPr>
              <a:xfrm>
                <a:off x="9520177" y="2532301"/>
                <a:ext cx="33914" cy="31858"/>
              </a:xfrm>
              <a:custGeom>
                <a:rect b="b" l="l" r="r" t="t"/>
                <a:pathLst>
                  <a:path extrusionOk="0" h="27" w="28">
                    <a:moveTo>
                      <a:pt x="3" y="19"/>
                    </a:moveTo>
                    <a:cubicBezTo>
                      <a:pt x="0" y="13"/>
                      <a:pt x="3" y="6"/>
                      <a:pt x="9" y="3"/>
                    </a:cubicBezTo>
                    <a:cubicBezTo>
                      <a:pt x="14" y="0"/>
                      <a:pt x="22" y="2"/>
                      <a:pt x="25" y="8"/>
                    </a:cubicBezTo>
                    <a:cubicBezTo>
                      <a:pt x="28" y="14"/>
                      <a:pt x="25" y="21"/>
                      <a:pt x="19" y="24"/>
                    </a:cubicBezTo>
                    <a:cubicBezTo>
                      <a:pt x="14" y="27"/>
                      <a:pt x="6" y="25"/>
                      <a:pt x="3" y="19"/>
                    </a:cubicBezTo>
                    <a:close/>
                  </a:path>
                </a:pathLst>
              </a:custGeom>
              <a:solidFill>
                <a:srgbClr val="333331"/>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08" name="Google Shape;908;p5"/>
              <p:cNvSpPr/>
              <p:nvPr/>
            </p:nvSpPr>
            <p:spPr>
              <a:xfrm>
                <a:off x="9363970" y="2553882"/>
                <a:ext cx="144902" cy="93518"/>
              </a:xfrm>
              <a:custGeom>
                <a:rect b="b" l="l" r="r" t="t"/>
                <a:pathLst>
                  <a:path extrusionOk="0" h="78" w="120">
                    <a:moveTo>
                      <a:pt x="110" y="30"/>
                    </a:moveTo>
                    <a:cubicBezTo>
                      <a:pt x="23" y="75"/>
                      <a:pt x="23" y="75"/>
                      <a:pt x="23" y="75"/>
                    </a:cubicBezTo>
                    <a:cubicBezTo>
                      <a:pt x="16" y="78"/>
                      <a:pt x="7" y="75"/>
                      <a:pt x="3" y="68"/>
                    </a:cubicBezTo>
                    <a:cubicBezTo>
                      <a:pt x="3" y="68"/>
                      <a:pt x="3" y="68"/>
                      <a:pt x="3" y="68"/>
                    </a:cubicBezTo>
                    <a:cubicBezTo>
                      <a:pt x="0" y="61"/>
                      <a:pt x="2" y="52"/>
                      <a:pt x="10" y="48"/>
                    </a:cubicBezTo>
                    <a:cubicBezTo>
                      <a:pt x="96" y="4"/>
                      <a:pt x="96" y="4"/>
                      <a:pt x="96" y="4"/>
                    </a:cubicBezTo>
                    <a:cubicBezTo>
                      <a:pt x="104" y="0"/>
                      <a:pt x="112" y="3"/>
                      <a:pt x="116" y="10"/>
                    </a:cubicBezTo>
                    <a:cubicBezTo>
                      <a:pt x="116" y="10"/>
                      <a:pt x="116" y="10"/>
                      <a:pt x="116" y="10"/>
                    </a:cubicBezTo>
                    <a:cubicBezTo>
                      <a:pt x="120" y="17"/>
                      <a:pt x="117" y="26"/>
                      <a:pt x="110" y="30"/>
                    </a:cubicBezTo>
                    <a:close/>
                  </a:path>
                </a:pathLst>
              </a:custGeom>
              <a:solidFill>
                <a:srgbClr val="333331"/>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09" name="Google Shape;909;p5"/>
              <p:cNvSpPr/>
              <p:nvPr/>
            </p:nvSpPr>
            <p:spPr>
              <a:xfrm>
                <a:off x="9652746" y="2561075"/>
                <a:ext cx="41107" cy="49328"/>
              </a:xfrm>
              <a:custGeom>
                <a:rect b="b" l="l" r="r" t="t"/>
                <a:pathLst>
                  <a:path extrusionOk="0" h="48" w="40">
                    <a:moveTo>
                      <a:pt x="40" y="39"/>
                    </a:moveTo>
                    <a:lnTo>
                      <a:pt x="20" y="48"/>
                    </a:lnTo>
                    <a:lnTo>
                      <a:pt x="0" y="10"/>
                    </a:lnTo>
                    <a:lnTo>
                      <a:pt x="20" y="0"/>
                    </a:lnTo>
                    <a:lnTo>
                      <a:pt x="40" y="39"/>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10" name="Google Shape;910;p5"/>
              <p:cNvSpPr/>
              <p:nvPr/>
            </p:nvSpPr>
            <p:spPr>
              <a:xfrm>
                <a:off x="9685631" y="2624791"/>
                <a:ext cx="41107" cy="49328"/>
              </a:xfrm>
              <a:custGeom>
                <a:rect b="b" l="l" r="r" t="t"/>
                <a:pathLst>
                  <a:path extrusionOk="0" h="48" w="40">
                    <a:moveTo>
                      <a:pt x="40" y="38"/>
                    </a:moveTo>
                    <a:lnTo>
                      <a:pt x="20" y="48"/>
                    </a:lnTo>
                    <a:lnTo>
                      <a:pt x="0" y="9"/>
                    </a:lnTo>
                    <a:lnTo>
                      <a:pt x="20" y="0"/>
                    </a:lnTo>
                    <a:lnTo>
                      <a:pt x="40" y="38"/>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11" name="Google Shape;911;p5"/>
              <p:cNvSpPr/>
              <p:nvPr/>
            </p:nvSpPr>
            <p:spPr>
              <a:xfrm>
                <a:off x="9386579" y="2972144"/>
                <a:ext cx="40080" cy="49328"/>
              </a:xfrm>
              <a:custGeom>
                <a:rect b="b" l="l" r="r" t="t"/>
                <a:pathLst>
                  <a:path extrusionOk="0" h="48" w="39">
                    <a:moveTo>
                      <a:pt x="39" y="37"/>
                    </a:moveTo>
                    <a:lnTo>
                      <a:pt x="20" y="48"/>
                    </a:lnTo>
                    <a:lnTo>
                      <a:pt x="0" y="9"/>
                    </a:lnTo>
                    <a:lnTo>
                      <a:pt x="20" y="0"/>
                    </a:lnTo>
                    <a:lnTo>
                      <a:pt x="39" y="37"/>
                    </a:lnTo>
                    <a:close/>
                  </a:path>
                </a:pathLst>
              </a:custGeom>
              <a:solidFill>
                <a:srgbClr val="8F959E"/>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12" name="Google Shape;912;p5"/>
              <p:cNvSpPr/>
              <p:nvPr/>
            </p:nvSpPr>
            <p:spPr>
              <a:xfrm>
                <a:off x="8351713" y="2997836"/>
                <a:ext cx="220950" cy="177787"/>
              </a:xfrm>
              <a:custGeom>
                <a:rect b="b" l="l" r="r" t="t"/>
                <a:pathLst>
                  <a:path extrusionOk="0" h="148" w="184">
                    <a:moveTo>
                      <a:pt x="90" y="143"/>
                    </a:moveTo>
                    <a:cubicBezTo>
                      <a:pt x="54" y="137"/>
                      <a:pt x="54" y="137"/>
                      <a:pt x="54" y="137"/>
                    </a:cubicBezTo>
                    <a:cubicBezTo>
                      <a:pt x="22" y="131"/>
                      <a:pt x="0" y="100"/>
                      <a:pt x="6" y="68"/>
                    </a:cubicBezTo>
                    <a:cubicBezTo>
                      <a:pt x="10" y="44"/>
                      <a:pt x="10" y="44"/>
                      <a:pt x="10" y="44"/>
                    </a:cubicBezTo>
                    <a:cubicBezTo>
                      <a:pt x="12" y="29"/>
                      <a:pt x="23" y="17"/>
                      <a:pt x="38" y="12"/>
                    </a:cubicBezTo>
                    <a:cubicBezTo>
                      <a:pt x="53" y="8"/>
                      <a:pt x="53" y="8"/>
                      <a:pt x="53" y="8"/>
                    </a:cubicBezTo>
                    <a:cubicBezTo>
                      <a:pt x="79" y="0"/>
                      <a:pt x="107" y="3"/>
                      <a:pt x="132" y="14"/>
                    </a:cubicBezTo>
                    <a:cubicBezTo>
                      <a:pt x="155" y="25"/>
                      <a:pt x="155" y="25"/>
                      <a:pt x="155" y="25"/>
                    </a:cubicBezTo>
                    <a:cubicBezTo>
                      <a:pt x="175" y="34"/>
                      <a:pt x="184" y="57"/>
                      <a:pt x="175" y="77"/>
                    </a:cubicBezTo>
                    <a:cubicBezTo>
                      <a:pt x="164" y="102"/>
                      <a:pt x="164" y="102"/>
                      <a:pt x="164" y="102"/>
                    </a:cubicBezTo>
                    <a:cubicBezTo>
                      <a:pt x="152" y="132"/>
                      <a:pt x="121" y="148"/>
                      <a:pt x="90" y="143"/>
                    </a:cubicBez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720"/>
                  <a:buFont typeface="Arial"/>
                  <a:buNone/>
                </a:pPr>
                <a:r>
                  <a:t/>
                </a:r>
                <a:endParaRPr b="0" i="0" sz="720" u="none" cap="none" strike="noStrike">
                  <a:solidFill>
                    <a:srgbClr val="000000"/>
                  </a:solidFill>
                  <a:latin typeface="Arial"/>
                  <a:ea typeface="Arial"/>
                  <a:cs typeface="Arial"/>
                  <a:sym typeface="Arial"/>
                </a:endParaRPr>
              </a:p>
            </p:txBody>
          </p:sp>
          <p:cxnSp>
            <p:nvCxnSpPr>
              <p:cNvPr id="913" name="Google Shape;913;p5"/>
              <p:cNvCxnSpPr/>
              <p:nvPr/>
            </p:nvCxnSpPr>
            <p:spPr>
              <a:xfrm rot="10800000">
                <a:off x="8323966" y="3043053"/>
                <a:ext cx="39052" cy="7194"/>
              </a:xfrm>
              <a:prstGeom prst="straightConnector1">
                <a:avLst/>
              </a:prstGeom>
              <a:noFill/>
              <a:ln cap="rnd" cmpd="sng" w="22225">
                <a:solidFill>
                  <a:srgbClr val="333331"/>
                </a:solidFill>
                <a:prstDash val="solid"/>
                <a:round/>
                <a:headEnd len="sm" w="sm" type="none"/>
                <a:tailEnd len="sm" w="sm" type="none"/>
              </a:ln>
            </p:spPr>
          </p:cxnSp>
          <p:sp>
            <p:nvSpPr>
              <p:cNvPr id="914" name="Google Shape;914;p5"/>
              <p:cNvSpPr/>
              <p:nvPr/>
            </p:nvSpPr>
            <p:spPr>
              <a:xfrm>
                <a:off x="8639461" y="3047164"/>
                <a:ext cx="205534" cy="180870"/>
              </a:xfrm>
              <a:custGeom>
                <a:rect b="b" l="l" r="r" t="t"/>
                <a:pathLst>
                  <a:path extrusionOk="0" h="150" w="171">
                    <a:moveTo>
                      <a:pt x="60" y="138"/>
                    </a:moveTo>
                    <a:cubicBezTo>
                      <a:pt x="96" y="144"/>
                      <a:pt x="96" y="144"/>
                      <a:pt x="96" y="144"/>
                    </a:cubicBezTo>
                    <a:cubicBezTo>
                      <a:pt x="128" y="150"/>
                      <a:pt x="159" y="128"/>
                      <a:pt x="165" y="95"/>
                    </a:cubicBezTo>
                    <a:cubicBezTo>
                      <a:pt x="169" y="71"/>
                      <a:pt x="169" y="71"/>
                      <a:pt x="169" y="71"/>
                    </a:cubicBezTo>
                    <a:cubicBezTo>
                      <a:pt x="171" y="56"/>
                      <a:pt x="165" y="41"/>
                      <a:pt x="153" y="32"/>
                    </a:cubicBezTo>
                    <a:cubicBezTo>
                      <a:pt x="140" y="23"/>
                      <a:pt x="140" y="23"/>
                      <a:pt x="140" y="23"/>
                    </a:cubicBezTo>
                    <a:cubicBezTo>
                      <a:pt x="118" y="7"/>
                      <a:pt x="90" y="0"/>
                      <a:pt x="63" y="2"/>
                    </a:cubicBezTo>
                    <a:cubicBezTo>
                      <a:pt x="38" y="5"/>
                      <a:pt x="38" y="5"/>
                      <a:pt x="38" y="5"/>
                    </a:cubicBezTo>
                    <a:cubicBezTo>
                      <a:pt x="16" y="7"/>
                      <a:pt x="0" y="26"/>
                      <a:pt x="2" y="47"/>
                    </a:cubicBezTo>
                    <a:cubicBezTo>
                      <a:pt x="4" y="75"/>
                      <a:pt x="4" y="75"/>
                      <a:pt x="4" y="75"/>
                    </a:cubicBezTo>
                    <a:cubicBezTo>
                      <a:pt x="6" y="107"/>
                      <a:pt x="29" y="133"/>
                      <a:pt x="60" y="138"/>
                    </a:cubicBez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720"/>
                  <a:buFont typeface="Arial"/>
                  <a:buNone/>
                </a:pPr>
                <a:r>
                  <a:t/>
                </a:r>
                <a:endParaRPr b="0" i="0" sz="720" u="none" cap="none" strike="noStrike">
                  <a:solidFill>
                    <a:srgbClr val="000000"/>
                  </a:solidFill>
                  <a:latin typeface="Arial"/>
                  <a:ea typeface="Arial"/>
                  <a:cs typeface="Arial"/>
                  <a:sym typeface="Arial"/>
                </a:endParaRPr>
              </a:p>
            </p:txBody>
          </p:sp>
          <p:cxnSp>
            <p:nvCxnSpPr>
              <p:cNvPr id="915" name="Google Shape;915;p5"/>
              <p:cNvCxnSpPr/>
              <p:nvPr/>
            </p:nvCxnSpPr>
            <p:spPr>
              <a:xfrm>
                <a:off x="8842940" y="3132460"/>
                <a:ext cx="39052" cy="7194"/>
              </a:xfrm>
              <a:prstGeom prst="straightConnector1">
                <a:avLst/>
              </a:prstGeom>
              <a:noFill/>
              <a:ln cap="rnd" cmpd="sng" w="22225">
                <a:solidFill>
                  <a:srgbClr val="333331"/>
                </a:solidFill>
                <a:prstDash val="solid"/>
                <a:round/>
                <a:headEnd len="sm" w="sm" type="none"/>
                <a:tailEnd len="sm" w="sm" type="none"/>
              </a:ln>
            </p:spPr>
          </p:cxnSp>
          <p:sp>
            <p:nvSpPr>
              <p:cNvPr id="916" name="Google Shape;916;p5"/>
              <p:cNvSpPr/>
              <p:nvPr/>
            </p:nvSpPr>
            <p:spPr>
              <a:xfrm>
                <a:off x="8564441" y="3027638"/>
                <a:ext cx="80158" cy="45218"/>
              </a:xfrm>
              <a:custGeom>
                <a:rect b="b" l="l" r="r" t="t"/>
                <a:pathLst>
                  <a:path extrusionOk="0" h="38" w="67">
                    <a:moveTo>
                      <a:pt x="0" y="26"/>
                    </a:moveTo>
                    <a:cubicBezTo>
                      <a:pt x="0" y="26"/>
                      <a:pt x="40" y="0"/>
                      <a:pt x="67" y="38"/>
                    </a:cubicBezTo>
                  </a:path>
                </a:pathLst>
              </a:custGeom>
              <a:no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17" name="Google Shape;917;p5"/>
              <p:cNvSpPr/>
              <p:nvPr/>
            </p:nvSpPr>
            <p:spPr>
              <a:xfrm>
                <a:off x="8648710" y="3056413"/>
                <a:ext cx="142847" cy="54467"/>
              </a:xfrm>
              <a:custGeom>
                <a:rect b="b" l="l" r="r" t="t"/>
                <a:pathLst>
                  <a:path extrusionOk="0" h="45" w="119">
                    <a:moveTo>
                      <a:pt x="1" y="39"/>
                    </a:moveTo>
                    <a:cubicBezTo>
                      <a:pt x="1" y="44"/>
                      <a:pt x="1" y="44"/>
                      <a:pt x="1" y="44"/>
                    </a:cubicBezTo>
                    <a:cubicBezTo>
                      <a:pt x="48" y="45"/>
                      <a:pt x="91" y="34"/>
                      <a:pt x="119" y="15"/>
                    </a:cubicBezTo>
                    <a:cubicBezTo>
                      <a:pt x="108" y="9"/>
                      <a:pt x="96" y="5"/>
                      <a:pt x="84" y="2"/>
                    </a:cubicBezTo>
                    <a:cubicBezTo>
                      <a:pt x="75" y="1"/>
                      <a:pt x="65" y="0"/>
                      <a:pt x="56" y="1"/>
                    </a:cubicBezTo>
                    <a:cubicBezTo>
                      <a:pt x="30" y="4"/>
                      <a:pt x="30" y="4"/>
                      <a:pt x="30" y="4"/>
                    </a:cubicBezTo>
                    <a:cubicBezTo>
                      <a:pt x="13" y="6"/>
                      <a:pt x="0" y="21"/>
                      <a:pt x="1" y="39"/>
                    </a:cubicBez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18" name="Google Shape;918;p5"/>
              <p:cNvSpPr/>
              <p:nvPr/>
            </p:nvSpPr>
            <p:spPr>
              <a:xfrm>
                <a:off x="8425705" y="3007085"/>
                <a:ext cx="137708" cy="85297"/>
              </a:xfrm>
              <a:custGeom>
                <a:rect b="b" l="l" r="r" t="t"/>
                <a:pathLst>
                  <a:path extrusionOk="0" h="71" w="114">
                    <a:moveTo>
                      <a:pt x="105" y="71"/>
                    </a:moveTo>
                    <a:cubicBezTo>
                      <a:pt x="107" y="66"/>
                      <a:pt x="107" y="66"/>
                      <a:pt x="107" y="66"/>
                    </a:cubicBezTo>
                    <a:cubicBezTo>
                      <a:pt x="114" y="50"/>
                      <a:pt x="107" y="31"/>
                      <a:pt x="90" y="23"/>
                    </a:cubicBezTo>
                    <a:cubicBezTo>
                      <a:pt x="90" y="23"/>
                      <a:pt x="90" y="23"/>
                      <a:pt x="90" y="23"/>
                    </a:cubicBezTo>
                    <a:cubicBezTo>
                      <a:pt x="67" y="13"/>
                      <a:pt x="67" y="13"/>
                      <a:pt x="67" y="13"/>
                    </a:cubicBezTo>
                    <a:cubicBezTo>
                      <a:pt x="46" y="3"/>
                      <a:pt x="23" y="0"/>
                      <a:pt x="0" y="5"/>
                    </a:cubicBezTo>
                    <a:cubicBezTo>
                      <a:pt x="21" y="33"/>
                      <a:pt x="59" y="57"/>
                      <a:pt x="105" y="71"/>
                    </a:cubicBez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19" name="Google Shape;919;p5"/>
              <p:cNvSpPr/>
              <p:nvPr/>
            </p:nvSpPr>
            <p:spPr>
              <a:xfrm>
                <a:off x="7845071" y="2235304"/>
                <a:ext cx="491227" cy="491227"/>
              </a:xfrm>
              <a:prstGeom prst="ellipse">
                <a:avLst/>
              </a:pr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 name="Google Shape;920;p5"/>
              <p:cNvSpPr/>
              <p:nvPr/>
            </p:nvSpPr>
            <p:spPr>
              <a:xfrm>
                <a:off x="7913924" y="2303130"/>
                <a:ext cx="464508" cy="355574"/>
              </a:xfrm>
              <a:custGeom>
                <a:rect b="b" l="l" r="r" t="t"/>
                <a:pathLst>
                  <a:path extrusionOk="0" h="295" w="386">
                    <a:moveTo>
                      <a:pt x="365" y="126"/>
                    </a:moveTo>
                    <a:cubicBezTo>
                      <a:pt x="293" y="126"/>
                      <a:pt x="293" y="126"/>
                      <a:pt x="293" y="126"/>
                    </a:cubicBezTo>
                    <a:cubicBezTo>
                      <a:pt x="283" y="55"/>
                      <a:pt x="221" y="0"/>
                      <a:pt x="147" y="0"/>
                    </a:cubicBezTo>
                    <a:cubicBezTo>
                      <a:pt x="66" y="0"/>
                      <a:pt x="0" y="66"/>
                      <a:pt x="0" y="148"/>
                    </a:cubicBezTo>
                    <a:cubicBezTo>
                      <a:pt x="0" y="229"/>
                      <a:pt x="66" y="295"/>
                      <a:pt x="147" y="295"/>
                    </a:cubicBezTo>
                    <a:cubicBezTo>
                      <a:pt x="221" y="295"/>
                      <a:pt x="283" y="240"/>
                      <a:pt x="293" y="169"/>
                    </a:cubicBezTo>
                    <a:cubicBezTo>
                      <a:pt x="365" y="169"/>
                      <a:pt x="365" y="169"/>
                      <a:pt x="365" y="169"/>
                    </a:cubicBezTo>
                    <a:cubicBezTo>
                      <a:pt x="377" y="169"/>
                      <a:pt x="386" y="159"/>
                      <a:pt x="386" y="148"/>
                    </a:cubicBezTo>
                    <a:cubicBezTo>
                      <a:pt x="386" y="136"/>
                      <a:pt x="377" y="126"/>
                      <a:pt x="365" y="126"/>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5"/>
              <p:cNvSpPr/>
              <p:nvPr/>
            </p:nvSpPr>
            <p:spPr>
              <a:xfrm>
                <a:off x="7949893" y="2340127"/>
                <a:ext cx="282610" cy="280554"/>
              </a:xfrm>
              <a:prstGeom prst="ellipse">
                <a:avLst/>
              </a:pr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720"/>
                  <a:buFont typeface="Arial"/>
                  <a:buNone/>
                </a:pPr>
                <a:r>
                  <a:t/>
                </a:r>
                <a:endParaRPr b="0" i="0" sz="720" u="none" cap="none" strike="noStrike">
                  <a:solidFill>
                    <a:srgbClr val="000000"/>
                  </a:solidFill>
                  <a:latin typeface="Arial"/>
                  <a:ea typeface="Arial"/>
                  <a:cs typeface="Arial"/>
                  <a:sym typeface="Arial"/>
                </a:endParaRPr>
              </a:p>
            </p:txBody>
          </p:sp>
          <p:sp>
            <p:nvSpPr>
              <p:cNvPr id="922" name="Google Shape;922;p5"/>
              <p:cNvSpPr/>
              <p:nvPr/>
            </p:nvSpPr>
            <p:spPr>
              <a:xfrm>
                <a:off x="7958115" y="2348348"/>
                <a:ext cx="223005" cy="221977"/>
              </a:xfrm>
              <a:custGeom>
                <a:rect b="b" l="l" r="r" t="t"/>
                <a:pathLst>
                  <a:path extrusionOk="0" h="184" w="185">
                    <a:moveTo>
                      <a:pt x="185" y="29"/>
                    </a:moveTo>
                    <a:cubicBezTo>
                      <a:pt x="165" y="10"/>
                      <a:pt x="138" y="0"/>
                      <a:pt x="110" y="0"/>
                    </a:cubicBezTo>
                    <a:cubicBezTo>
                      <a:pt x="50" y="0"/>
                      <a:pt x="0" y="49"/>
                      <a:pt x="0" y="110"/>
                    </a:cubicBezTo>
                    <a:cubicBezTo>
                      <a:pt x="0" y="138"/>
                      <a:pt x="11" y="164"/>
                      <a:pt x="29" y="184"/>
                    </a:cubicBezTo>
                    <a:cubicBezTo>
                      <a:pt x="26" y="172"/>
                      <a:pt x="24" y="160"/>
                      <a:pt x="24" y="147"/>
                    </a:cubicBezTo>
                    <a:cubicBezTo>
                      <a:pt x="24" y="79"/>
                      <a:pt x="79" y="23"/>
                      <a:pt x="148" y="23"/>
                    </a:cubicBezTo>
                    <a:cubicBezTo>
                      <a:pt x="160" y="23"/>
                      <a:pt x="173" y="25"/>
                      <a:pt x="185" y="29"/>
                    </a:cubicBez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990"/>
                  <a:buFont typeface="Arial"/>
                  <a:buNone/>
                </a:pPr>
                <a:r>
                  <a:t/>
                </a:r>
                <a:endParaRPr b="0" i="0" sz="989" u="none" cap="none" strike="noStrike">
                  <a:solidFill>
                    <a:srgbClr val="000000"/>
                  </a:solidFill>
                  <a:latin typeface="Arial"/>
                  <a:ea typeface="Arial"/>
                  <a:cs typeface="Arial"/>
                  <a:sym typeface="Arial"/>
                </a:endParaRPr>
              </a:p>
            </p:txBody>
          </p:sp>
          <p:sp>
            <p:nvSpPr>
              <p:cNvPr id="923" name="Google Shape;923;p5"/>
              <p:cNvSpPr/>
              <p:nvPr/>
            </p:nvSpPr>
            <p:spPr>
              <a:xfrm>
                <a:off x="9257092" y="1408029"/>
                <a:ext cx="1468544" cy="1189015"/>
              </a:xfrm>
              <a:custGeom>
                <a:rect b="b" l="l" r="r" t="t"/>
                <a:pathLst>
                  <a:path extrusionOk="0" h="986" w="1220">
                    <a:moveTo>
                      <a:pt x="932" y="975"/>
                    </a:moveTo>
                    <a:cubicBezTo>
                      <a:pt x="41" y="627"/>
                      <a:pt x="41" y="627"/>
                      <a:pt x="41" y="627"/>
                    </a:cubicBezTo>
                    <a:cubicBezTo>
                      <a:pt x="13" y="616"/>
                      <a:pt x="0" y="585"/>
                      <a:pt x="11" y="557"/>
                    </a:cubicBezTo>
                    <a:cubicBezTo>
                      <a:pt x="228" y="0"/>
                      <a:pt x="228" y="0"/>
                      <a:pt x="228" y="0"/>
                    </a:cubicBezTo>
                    <a:cubicBezTo>
                      <a:pt x="1220" y="388"/>
                      <a:pt x="1220" y="388"/>
                      <a:pt x="1220" y="388"/>
                    </a:cubicBezTo>
                    <a:cubicBezTo>
                      <a:pt x="1002" y="944"/>
                      <a:pt x="1002" y="944"/>
                      <a:pt x="1002" y="944"/>
                    </a:cubicBezTo>
                    <a:cubicBezTo>
                      <a:pt x="991" y="972"/>
                      <a:pt x="960" y="986"/>
                      <a:pt x="932" y="975"/>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4" name="Google Shape;924;p5"/>
              <p:cNvSpPr/>
              <p:nvPr/>
            </p:nvSpPr>
            <p:spPr>
              <a:xfrm>
                <a:off x="9523259" y="1268266"/>
                <a:ext cx="1304116" cy="607354"/>
              </a:xfrm>
              <a:custGeom>
                <a:rect b="b" l="l" r="r" t="t"/>
                <a:pathLst>
                  <a:path extrusionOk="0" h="591" w="1269">
                    <a:moveTo>
                      <a:pt x="1170" y="591"/>
                    </a:moveTo>
                    <a:lnTo>
                      <a:pt x="8" y="136"/>
                    </a:lnTo>
                    <a:lnTo>
                      <a:pt x="0" y="0"/>
                    </a:lnTo>
                    <a:lnTo>
                      <a:pt x="1269" y="498"/>
                    </a:lnTo>
                    <a:lnTo>
                      <a:pt x="1170" y="591"/>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5" name="Google Shape;925;p5"/>
              <p:cNvSpPr/>
              <p:nvPr/>
            </p:nvSpPr>
            <p:spPr>
              <a:xfrm>
                <a:off x="9523259" y="1214827"/>
                <a:ext cx="1317476" cy="565219"/>
              </a:xfrm>
              <a:custGeom>
                <a:rect b="b" l="l" r="r" t="t"/>
                <a:pathLst>
                  <a:path extrusionOk="0" h="468" w="1094">
                    <a:moveTo>
                      <a:pt x="1050" y="392"/>
                    </a:moveTo>
                    <a:cubicBezTo>
                      <a:pt x="75" y="12"/>
                      <a:pt x="75" y="12"/>
                      <a:pt x="75" y="12"/>
                    </a:cubicBezTo>
                    <a:cubicBezTo>
                      <a:pt x="45" y="0"/>
                      <a:pt x="11" y="15"/>
                      <a:pt x="0" y="44"/>
                    </a:cubicBezTo>
                    <a:cubicBezTo>
                      <a:pt x="0" y="44"/>
                      <a:pt x="0" y="44"/>
                      <a:pt x="0" y="44"/>
                    </a:cubicBezTo>
                    <a:cubicBezTo>
                      <a:pt x="1083" y="468"/>
                      <a:pt x="1083" y="468"/>
                      <a:pt x="1083" y="468"/>
                    </a:cubicBezTo>
                    <a:cubicBezTo>
                      <a:pt x="1083" y="468"/>
                      <a:pt x="1083" y="468"/>
                      <a:pt x="1083" y="468"/>
                    </a:cubicBezTo>
                    <a:cubicBezTo>
                      <a:pt x="1094" y="438"/>
                      <a:pt x="1080" y="404"/>
                      <a:pt x="1050" y="392"/>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6" name="Google Shape;926;p5"/>
              <p:cNvSpPr/>
              <p:nvPr/>
            </p:nvSpPr>
            <p:spPr>
              <a:xfrm>
                <a:off x="9572588" y="1337120"/>
                <a:ext cx="1171546" cy="486089"/>
              </a:xfrm>
              <a:custGeom>
                <a:rect b="b" l="l" r="r" t="t"/>
                <a:pathLst>
                  <a:path extrusionOk="0" h="473" w="1140">
                    <a:moveTo>
                      <a:pt x="2" y="39"/>
                    </a:moveTo>
                    <a:lnTo>
                      <a:pt x="0" y="0"/>
                    </a:lnTo>
                    <a:lnTo>
                      <a:pt x="1140" y="446"/>
                    </a:lnTo>
                    <a:lnTo>
                      <a:pt x="1112" y="473"/>
                    </a:lnTo>
                    <a:lnTo>
                      <a:pt x="2" y="39"/>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7" name="Google Shape;927;p5"/>
              <p:cNvSpPr/>
              <p:nvPr/>
            </p:nvSpPr>
            <p:spPr>
              <a:xfrm>
                <a:off x="9572588" y="1337120"/>
                <a:ext cx="1171546" cy="486089"/>
              </a:xfrm>
              <a:custGeom>
                <a:rect b="b" l="l" r="r" t="t"/>
                <a:pathLst>
                  <a:path extrusionOk="0" h="473" w="1140">
                    <a:moveTo>
                      <a:pt x="2" y="39"/>
                    </a:moveTo>
                    <a:lnTo>
                      <a:pt x="0" y="0"/>
                    </a:lnTo>
                    <a:lnTo>
                      <a:pt x="1140" y="446"/>
                    </a:lnTo>
                    <a:lnTo>
                      <a:pt x="1112" y="473"/>
                    </a:lnTo>
                    <a:lnTo>
                      <a:pt x="2" y="39"/>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8" name="Google Shape;928;p5"/>
              <p:cNvSpPr/>
              <p:nvPr/>
            </p:nvSpPr>
            <p:spPr>
              <a:xfrm>
                <a:off x="9711324" y="2115066"/>
                <a:ext cx="362769" cy="264112"/>
              </a:xfrm>
              <a:custGeom>
                <a:rect b="b" l="l" r="r" t="t"/>
                <a:pathLst>
                  <a:path extrusionOk="0" h="257" w="353">
                    <a:moveTo>
                      <a:pt x="353" y="116"/>
                    </a:moveTo>
                    <a:lnTo>
                      <a:pt x="55" y="0"/>
                    </a:lnTo>
                    <a:lnTo>
                      <a:pt x="0" y="139"/>
                    </a:lnTo>
                    <a:lnTo>
                      <a:pt x="298" y="257"/>
                    </a:lnTo>
                    <a:lnTo>
                      <a:pt x="353" y="11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395"/>
                  <a:buFont typeface="Arial"/>
                  <a:buNone/>
                </a:pPr>
                <a:r>
                  <a:t/>
                </a:r>
                <a:endParaRPr b="0" i="0" sz="1395" u="none" cap="none" strike="noStrike">
                  <a:solidFill>
                    <a:srgbClr val="000000"/>
                  </a:solidFill>
                  <a:latin typeface="Arial"/>
                  <a:ea typeface="Arial"/>
                  <a:cs typeface="Arial"/>
                  <a:sym typeface="Arial"/>
                </a:endParaRPr>
              </a:p>
            </p:txBody>
          </p:sp>
          <p:sp>
            <p:nvSpPr>
              <p:cNvPr id="929" name="Google Shape;929;p5"/>
              <p:cNvSpPr/>
              <p:nvPr/>
            </p:nvSpPr>
            <p:spPr>
              <a:xfrm>
                <a:off x="9728794" y="2213723"/>
                <a:ext cx="99685" cy="40079"/>
              </a:xfrm>
              <a:custGeom>
                <a:rect b="b" l="l" r="r" t="t"/>
                <a:pathLst>
                  <a:path extrusionOk="0" h="39" w="97">
                    <a:moveTo>
                      <a:pt x="0" y="0"/>
                    </a:moveTo>
                    <a:lnTo>
                      <a:pt x="97" y="39"/>
                    </a:lnTo>
                    <a:lnTo>
                      <a:pt x="0" y="0"/>
                    </a:ln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930" name="Google Shape;930;p5"/>
              <p:cNvCxnSpPr/>
              <p:nvPr/>
            </p:nvCxnSpPr>
            <p:spPr>
              <a:xfrm>
                <a:off x="9728794" y="2213723"/>
                <a:ext cx="99685" cy="40079"/>
              </a:xfrm>
              <a:prstGeom prst="straightConnector1">
                <a:avLst/>
              </a:prstGeom>
              <a:noFill/>
              <a:ln cap="rnd" cmpd="sng" w="22225">
                <a:solidFill>
                  <a:srgbClr val="333331"/>
                </a:solidFill>
                <a:prstDash val="solid"/>
                <a:round/>
                <a:headEnd len="sm" w="sm" type="none"/>
                <a:tailEnd len="sm" w="sm" type="none"/>
              </a:ln>
            </p:spPr>
          </p:cxnSp>
          <p:sp>
            <p:nvSpPr>
              <p:cNvPr id="931" name="Google Shape;931;p5"/>
              <p:cNvSpPr/>
              <p:nvPr/>
            </p:nvSpPr>
            <p:spPr>
              <a:xfrm>
                <a:off x="9935356" y="2294909"/>
                <a:ext cx="99685" cy="38024"/>
              </a:xfrm>
              <a:custGeom>
                <a:rect b="b" l="l" r="r" t="t"/>
                <a:pathLst>
                  <a:path extrusionOk="0" h="37" w="97">
                    <a:moveTo>
                      <a:pt x="0" y="0"/>
                    </a:moveTo>
                    <a:lnTo>
                      <a:pt x="97" y="37"/>
                    </a:lnTo>
                    <a:lnTo>
                      <a:pt x="0" y="0"/>
                    </a:ln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932" name="Google Shape;932;p5"/>
              <p:cNvCxnSpPr/>
              <p:nvPr/>
            </p:nvCxnSpPr>
            <p:spPr>
              <a:xfrm>
                <a:off x="9935356" y="2294909"/>
                <a:ext cx="99685" cy="38024"/>
              </a:xfrm>
              <a:prstGeom prst="straightConnector1">
                <a:avLst/>
              </a:prstGeom>
              <a:noFill/>
              <a:ln cap="rnd" cmpd="sng" w="22225">
                <a:solidFill>
                  <a:srgbClr val="333331"/>
                </a:solidFill>
                <a:prstDash val="solid"/>
                <a:round/>
                <a:headEnd len="sm" w="sm" type="none"/>
                <a:tailEnd len="sm" w="sm" type="none"/>
              </a:ln>
            </p:spPr>
          </p:cxnSp>
          <p:sp>
            <p:nvSpPr>
              <p:cNvPr id="933" name="Google Shape;933;p5"/>
              <p:cNvSpPr/>
              <p:nvPr/>
            </p:nvSpPr>
            <p:spPr>
              <a:xfrm>
                <a:off x="9441045" y="1872536"/>
                <a:ext cx="84269" cy="83242"/>
              </a:xfrm>
              <a:custGeom>
                <a:rect b="b" l="l" r="r" t="t"/>
                <a:pathLst>
                  <a:path extrusionOk="0" h="81" w="82">
                    <a:moveTo>
                      <a:pt x="82" y="22"/>
                    </a:moveTo>
                    <a:lnTo>
                      <a:pt x="24" y="0"/>
                    </a:lnTo>
                    <a:lnTo>
                      <a:pt x="0" y="59"/>
                    </a:lnTo>
                    <a:lnTo>
                      <a:pt x="59" y="81"/>
                    </a:lnTo>
                    <a:lnTo>
                      <a:pt x="82"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34" name="Google Shape;934;p5"/>
              <p:cNvSpPr/>
              <p:nvPr/>
            </p:nvSpPr>
            <p:spPr>
              <a:xfrm>
                <a:off x="9543813" y="1912616"/>
                <a:ext cx="83242" cy="83242"/>
              </a:xfrm>
              <a:custGeom>
                <a:rect b="b" l="l" r="r" t="t"/>
                <a:pathLst>
                  <a:path extrusionOk="0" h="81" w="81">
                    <a:moveTo>
                      <a:pt x="81" y="23"/>
                    </a:moveTo>
                    <a:lnTo>
                      <a:pt x="23" y="0"/>
                    </a:lnTo>
                    <a:lnTo>
                      <a:pt x="0" y="58"/>
                    </a:lnTo>
                    <a:lnTo>
                      <a:pt x="58" y="81"/>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35" name="Google Shape;935;p5"/>
              <p:cNvSpPr/>
              <p:nvPr/>
            </p:nvSpPr>
            <p:spPr>
              <a:xfrm>
                <a:off x="9645553" y="1951667"/>
                <a:ext cx="491227" cy="243558"/>
              </a:xfrm>
              <a:custGeom>
                <a:rect b="b" l="l" r="r" t="t"/>
                <a:pathLst>
                  <a:path extrusionOk="0" h="237" w="478">
                    <a:moveTo>
                      <a:pt x="420" y="156"/>
                    </a:moveTo>
                    <a:lnTo>
                      <a:pt x="23" y="0"/>
                    </a:lnTo>
                    <a:lnTo>
                      <a:pt x="0" y="59"/>
                    </a:lnTo>
                    <a:lnTo>
                      <a:pt x="398" y="215"/>
                    </a:lnTo>
                    <a:lnTo>
                      <a:pt x="456" y="237"/>
                    </a:lnTo>
                    <a:lnTo>
                      <a:pt x="478" y="179"/>
                    </a:lnTo>
                    <a:lnTo>
                      <a:pt x="420" y="15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125"/>
                  <a:buFont typeface="Arial"/>
                  <a:buNone/>
                </a:pPr>
                <a:r>
                  <a:t/>
                </a:r>
                <a:endParaRPr b="0" i="0" sz="1125" u="none" cap="none" strike="noStrike">
                  <a:solidFill>
                    <a:srgbClr val="000000"/>
                  </a:solidFill>
                  <a:latin typeface="Arial"/>
                  <a:ea typeface="Arial"/>
                  <a:cs typeface="Arial"/>
                  <a:sym typeface="Arial"/>
                </a:endParaRPr>
              </a:p>
            </p:txBody>
          </p:sp>
          <p:sp>
            <p:nvSpPr>
              <p:cNvPr id="936" name="Google Shape;936;p5"/>
              <p:cNvSpPr/>
              <p:nvPr/>
            </p:nvSpPr>
            <p:spPr>
              <a:xfrm>
                <a:off x="10156305" y="2152063"/>
                <a:ext cx="83242" cy="83242"/>
              </a:xfrm>
              <a:custGeom>
                <a:rect b="b" l="l" r="r" t="t"/>
                <a:pathLst>
                  <a:path extrusionOk="0" h="81" w="81">
                    <a:moveTo>
                      <a:pt x="81" y="22"/>
                    </a:moveTo>
                    <a:lnTo>
                      <a:pt x="22" y="0"/>
                    </a:lnTo>
                    <a:lnTo>
                      <a:pt x="0" y="59"/>
                    </a:lnTo>
                    <a:lnTo>
                      <a:pt x="59"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37" name="Google Shape;937;p5"/>
              <p:cNvSpPr/>
              <p:nvPr/>
            </p:nvSpPr>
            <p:spPr>
              <a:xfrm>
                <a:off x="10259073" y="2192142"/>
                <a:ext cx="83242" cy="83242"/>
              </a:xfrm>
              <a:custGeom>
                <a:rect b="b" l="l" r="r" t="t"/>
                <a:pathLst>
                  <a:path extrusionOk="0" h="81" w="81">
                    <a:moveTo>
                      <a:pt x="81" y="22"/>
                    </a:moveTo>
                    <a:lnTo>
                      <a:pt x="22" y="0"/>
                    </a:lnTo>
                    <a:lnTo>
                      <a:pt x="0" y="58"/>
                    </a:lnTo>
                    <a:lnTo>
                      <a:pt x="57"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38" name="Google Shape;938;p5"/>
              <p:cNvSpPr/>
              <p:nvPr/>
            </p:nvSpPr>
            <p:spPr>
              <a:xfrm>
                <a:off x="9477014" y="1781074"/>
                <a:ext cx="186009" cy="122293"/>
              </a:xfrm>
              <a:custGeom>
                <a:rect b="b" l="l" r="r" t="t"/>
                <a:pathLst>
                  <a:path extrusionOk="0" h="119" w="181">
                    <a:moveTo>
                      <a:pt x="122" y="38"/>
                    </a:moveTo>
                    <a:lnTo>
                      <a:pt x="24" y="0"/>
                    </a:lnTo>
                    <a:lnTo>
                      <a:pt x="0" y="57"/>
                    </a:lnTo>
                    <a:lnTo>
                      <a:pt x="100" y="97"/>
                    </a:lnTo>
                    <a:lnTo>
                      <a:pt x="158" y="119"/>
                    </a:lnTo>
                    <a:lnTo>
                      <a:pt x="181" y="61"/>
                    </a:lnTo>
                    <a:lnTo>
                      <a:pt x="122" y="38"/>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39" name="Google Shape;939;p5"/>
              <p:cNvSpPr/>
              <p:nvPr/>
            </p:nvSpPr>
            <p:spPr>
              <a:xfrm>
                <a:off x="9681521" y="1860204"/>
                <a:ext cx="83242" cy="83242"/>
              </a:xfrm>
              <a:custGeom>
                <a:rect b="b" l="l" r="r" t="t"/>
                <a:pathLst>
                  <a:path extrusionOk="0" h="81" w="81">
                    <a:moveTo>
                      <a:pt x="81" y="22"/>
                    </a:moveTo>
                    <a:lnTo>
                      <a:pt x="23" y="0"/>
                    </a:lnTo>
                    <a:lnTo>
                      <a:pt x="0" y="59"/>
                    </a:lnTo>
                    <a:lnTo>
                      <a:pt x="59"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0" name="Google Shape;940;p5"/>
              <p:cNvSpPr/>
              <p:nvPr/>
            </p:nvSpPr>
            <p:spPr>
              <a:xfrm>
                <a:off x="9783261" y="1900284"/>
                <a:ext cx="84269" cy="83242"/>
              </a:xfrm>
              <a:custGeom>
                <a:rect b="b" l="l" r="r" t="t"/>
                <a:pathLst>
                  <a:path extrusionOk="0" h="81" w="82">
                    <a:moveTo>
                      <a:pt x="82" y="22"/>
                    </a:moveTo>
                    <a:lnTo>
                      <a:pt x="23" y="0"/>
                    </a:lnTo>
                    <a:lnTo>
                      <a:pt x="0" y="59"/>
                    </a:lnTo>
                    <a:lnTo>
                      <a:pt x="58" y="81"/>
                    </a:lnTo>
                    <a:lnTo>
                      <a:pt x="82"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1" name="Google Shape;941;p5"/>
              <p:cNvSpPr/>
              <p:nvPr/>
            </p:nvSpPr>
            <p:spPr>
              <a:xfrm>
                <a:off x="9886028" y="1940362"/>
                <a:ext cx="84269" cy="83242"/>
              </a:xfrm>
              <a:custGeom>
                <a:rect b="b" l="l" r="r" t="t"/>
                <a:pathLst>
                  <a:path extrusionOk="0" h="81" w="82">
                    <a:moveTo>
                      <a:pt x="82" y="23"/>
                    </a:moveTo>
                    <a:lnTo>
                      <a:pt x="23" y="0"/>
                    </a:lnTo>
                    <a:lnTo>
                      <a:pt x="0" y="58"/>
                    </a:lnTo>
                    <a:lnTo>
                      <a:pt x="58" y="81"/>
                    </a:lnTo>
                    <a:lnTo>
                      <a:pt x="82"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2" name="Google Shape;942;p5"/>
              <p:cNvSpPr/>
              <p:nvPr/>
            </p:nvSpPr>
            <p:spPr>
              <a:xfrm>
                <a:off x="10192274" y="2059572"/>
                <a:ext cx="83242" cy="84269"/>
              </a:xfrm>
              <a:custGeom>
                <a:rect b="b" l="l" r="r" t="t"/>
                <a:pathLst>
                  <a:path extrusionOk="0" h="82" w="81">
                    <a:moveTo>
                      <a:pt x="81" y="23"/>
                    </a:moveTo>
                    <a:lnTo>
                      <a:pt x="23" y="0"/>
                    </a:lnTo>
                    <a:lnTo>
                      <a:pt x="0" y="58"/>
                    </a:lnTo>
                    <a:lnTo>
                      <a:pt x="58" y="82"/>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3" name="Google Shape;943;p5"/>
              <p:cNvSpPr/>
              <p:nvPr/>
            </p:nvSpPr>
            <p:spPr>
              <a:xfrm>
                <a:off x="10294013" y="2100679"/>
                <a:ext cx="84269" cy="83242"/>
              </a:xfrm>
              <a:custGeom>
                <a:rect b="b" l="l" r="r" t="t"/>
                <a:pathLst>
                  <a:path extrusionOk="0" h="81" w="82">
                    <a:moveTo>
                      <a:pt x="82" y="22"/>
                    </a:moveTo>
                    <a:lnTo>
                      <a:pt x="23" y="0"/>
                    </a:lnTo>
                    <a:lnTo>
                      <a:pt x="0" y="57"/>
                    </a:lnTo>
                    <a:lnTo>
                      <a:pt x="58" y="81"/>
                    </a:lnTo>
                    <a:lnTo>
                      <a:pt x="82"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4" name="Google Shape;944;p5"/>
              <p:cNvSpPr/>
              <p:nvPr/>
            </p:nvSpPr>
            <p:spPr>
              <a:xfrm>
                <a:off x="10359784" y="2139731"/>
                <a:ext cx="120238" cy="174704"/>
              </a:xfrm>
              <a:custGeom>
                <a:rect b="b" l="l" r="r" t="t"/>
                <a:pathLst>
                  <a:path extrusionOk="0" h="170" w="117">
                    <a:moveTo>
                      <a:pt x="59" y="0"/>
                    </a:moveTo>
                    <a:lnTo>
                      <a:pt x="35" y="59"/>
                    </a:lnTo>
                    <a:lnTo>
                      <a:pt x="0" y="148"/>
                    </a:lnTo>
                    <a:lnTo>
                      <a:pt x="59" y="170"/>
                    </a:lnTo>
                    <a:lnTo>
                      <a:pt x="94" y="81"/>
                    </a:lnTo>
                    <a:lnTo>
                      <a:pt x="117" y="23"/>
                    </a:lnTo>
                    <a:lnTo>
                      <a:pt x="59" y="0"/>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585"/>
                  <a:buFont typeface="Arial"/>
                  <a:buNone/>
                </a:pPr>
                <a:r>
                  <a:t/>
                </a:r>
                <a:endParaRPr b="0" i="0" sz="585" u="none" cap="none" strike="noStrike">
                  <a:solidFill>
                    <a:srgbClr val="000000"/>
                  </a:solidFill>
                  <a:latin typeface="Arial"/>
                  <a:ea typeface="Arial"/>
                  <a:cs typeface="Arial"/>
                  <a:sym typeface="Arial"/>
                </a:endParaRPr>
              </a:p>
            </p:txBody>
          </p:sp>
          <p:sp>
            <p:nvSpPr>
              <p:cNvPr id="945" name="Google Shape;945;p5"/>
              <p:cNvSpPr/>
              <p:nvPr/>
            </p:nvSpPr>
            <p:spPr>
              <a:xfrm>
                <a:off x="9512983" y="1687555"/>
                <a:ext cx="83242" cy="83242"/>
              </a:xfrm>
              <a:custGeom>
                <a:rect b="b" l="l" r="r" t="t"/>
                <a:pathLst>
                  <a:path extrusionOk="0" h="81" w="81">
                    <a:moveTo>
                      <a:pt x="81" y="24"/>
                    </a:moveTo>
                    <a:lnTo>
                      <a:pt x="23" y="0"/>
                    </a:lnTo>
                    <a:lnTo>
                      <a:pt x="0" y="59"/>
                    </a:lnTo>
                    <a:lnTo>
                      <a:pt x="59" y="81"/>
                    </a:lnTo>
                    <a:lnTo>
                      <a:pt x="81"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6" name="Google Shape;946;p5"/>
              <p:cNvSpPr/>
              <p:nvPr/>
            </p:nvSpPr>
            <p:spPr>
              <a:xfrm>
                <a:off x="9615750" y="1727635"/>
                <a:ext cx="83242" cy="84269"/>
              </a:xfrm>
              <a:custGeom>
                <a:rect b="b" l="l" r="r" t="t"/>
                <a:pathLst>
                  <a:path extrusionOk="0" h="82" w="81">
                    <a:moveTo>
                      <a:pt x="81" y="24"/>
                    </a:moveTo>
                    <a:lnTo>
                      <a:pt x="22" y="0"/>
                    </a:lnTo>
                    <a:lnTo>
                      <a:pt x="0" y="59"/>
                    </a:lnTo>
                    <a:lnTo>
                      <a:pt x="59" y="82"/>
                    </a:lnTo>
                    <a:lnTo>
                      <a:pt x="81"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7" name="Google Shape;947;p5"/>
              <p:cNvSpPr/>
              <p:nvPr/>
            </p:nvSpPr>
            <p:spPr>
              <a:xfrm>
                <a:off x="9718517" y="1767714"/>
                <a:ext cx="82214" cy="84269"/>
              </a:xfrm>
              <a:custGeom>
                <a:rect b="b" l="l" r="r" t="t"/>
                <a:pathLst>
                  <a:path extrusionOk="0" h="82" w="80">
                    <a:moveTo>
                      <a:pt x="80" y="23"/>
                    </a:moveTo>
                    <a:lnTo>
                      <a:pt x="22" y="0"/>
                    </a:lnTo>
                    <a:lnTo>
                      <a:pt x="0" y="58"/>
                    </a:lnTo>
                    <a:lnTo>
                      <a:pt x="57" y="82"/>
                    </a:lnTo>
                    <a:lnTo>
                      <a:pt x="80"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8" name="Google Shape;948;p5"/>
              <p:cNvSpPr/>
              <p:nvPr/>
            </p:nvSpPr>
            <p:spPr>
              <a:xfrm>
                <a:off x="9819229" y="1807793"/>
                <a:ext cx="84269" cy="84269"/>
              </a:xfrm>
              <a:custGeom>
                <a:rect b="b" l="l" r="r" t="t"/>
                <a:pathLst>
                  <a:path extrusionOk="0" h="82" w="82">
                    <a:moveTo>
                      <a:pt x="82" y="23"/>
                    </a:moveTo>
                    <a:lnTo>
                      <a:pt x="23" y="0"/>
                    </a:lnTo>
                    <a:lnTo>
                      <a:pt x="0" y="58"/>
                    </a:lnTo>
                    <a:lnTo>
                      <a:pt x="59" y="82"/>
                    </a:lnTo>
                    <a:lnTo>
                      <a:pt x="82"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49" name="Google Shape;949;p5"/>
              <p:cNvSpPr/>
              <p:nvPr/>
            </p:nvSpPr>
            <p:spPr>
              <a:xfrm>
                <a:off x="9921996" y="1847872"/>
                <a:ext cx="83242" cy="83242"/>
              </a:xfrm>
              <a:custGeom>
                <a:rect b="b" l="l" r="r" t="t"/>
                <a:pathLst>
                  <a:path extrusionOk="0" h="81" w="81">
                    <a:moveTo>
                      <a:pt x="81" y="23"/>
                    </a:moveTo>
                    <a:lnTo>
                      <a:pt x="23" y="0"/>
                    </a:lnTo>
                    <a:lnTo>
                      <a:pt x="0" y="58"/>
                    </a:lnTo>
                    <a:lnTo>
                      <a:pt x="58" y="81"/>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0" name="Google Shape;950;p5"/>
              <p:cNvSpPr/>
              <p:nvPr/>
            </p:nvSpPr>
            <p:spPr>
              <a:xfrm>
                <a:off x="10023736" y="1887952"/>
                <a:ext cx="83242" cy="83242"/>
              </a:xfrm>
              <a:custGeom>
                <a:rect b="b" l="l" r="r" t="t"/>
                <a:pathLst>
                  <a:path extrusionOk="0" h="81" w="81">
                    <a:moveTo>
                      <a:pt x="81" y="22"/>
                    </a:moveTo>
                    <a:lnTo>
                      <a:pt x="23" y="0"/>
                    </a:lnTo>
                    <a:lnTo>
                      <a:pt x="0" y="59"/>
                    </a:lnTo>
                    <a:lnTo>
                      <a:pt x="59"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1" name="Google Shape;951;p5"/>
              <p:cNvSpPr/>
              <p:nvPr/>
            </p:nvSpPr>
            <p:spPr>
              <a:xfrm>
                <a:off x="9987767" y="1928030"/>
                <a:ext cx="221977" cy="175732"/>
              </a:xfrm>
              <a:custGeom>
                <a:rect b="b" l="l" r="r" t="t"/>
                <a:pathLst>
                  <a:path extrusionOk="0" h="171" w="216">
                    <a:moveTo>
                      <a:pt x="157" y="0"/>
                    </a:moveTo>
                    <a:lnTo>
                      <a:pt x="122" y="89"/>
                    </a:lnTo>
                    <a:lnTo>
                      <a:pt x="81" y="74"/>
                    </a:lnTo>
                    <a:lnTo>
                      <a:pt x="24" y="50"/>
                    </a:lnTo>
                    <a:lnTo>
                      <a:pt x="0" y="109"/>
                    </a:lnTo>
                    <a:lnTo>
                      <a:pt x="59" y="132"/>
                    </a:lnTo>
                    <a:lnTo>
                      <a:pt x="100" y="148"/>
                    </a:lnTo>
                    <a:lnTo>
                      <a:pt x="158" y="171"/>
                    </a:lnTo>
                    <a:lnTo>
                      <a:pt x="181" y="112"/>
                    </a:lnTo>
                    <a:lnTo>
                      <a:pt x="216" y="22"/>
                    </a:lnTo>
                    <a:lnTo>
                      <a:pt x="157" y="0"/>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585"/>
                  <a:buFont typeface="Arial"/>
                  <a:buNone/>
                </a:pPr>
                <a:r>
                  <a:t/>
                </a:r>
                <a:endParaRPr b="0" i="0" sz="585" u="none" cap="none" strike="noStrike">
                  <a:solidFill>
                    <a:srgbClr val="000000"/>
                  </a:solidFill>
                  <a:latin typeface="Arial"/>
                  <a:ea typeface="Arial"/>
                  <a:cs typeface="Arial"/>
                  <a:sym typeface="Arial"/>
                </a:endParaRPr>
              </a:p>
            </p:txBody>
          </p:sp>
          <p:sp>
            <p:nvSpPr>
              <p:cNvPr id="952" name="Google Shape;952;p5"/>
              <p:cNvSpPr/>
              <p:nvPr/>
            </p:nvSpPr>
            <p:spPr>
              <a:xfrm>
                <a:off x="10227215" y="1968110"/>
                <a:ext cx="84269" cy="83242"/>
              </a:xfrm>
              <a:custGeom>
                <a:rect b="b" l="l" r="r" t="t"/>
                <a:pathLst>
                  <a:path extrusionOk="0" h="81" w="82">
                    <a:moveTo>
                      <a:pt x="82" y="22"/>
                    </a:moveTo>
                    <a:lnTo>
                      <a:pt x="24" y="0"/>
                    </a:lnTo>
                    <a:lnTo>
                      <a:pt x="0" y="58"/>
                    </a:lnTo>
                    <a:lnTo>
                      <a:pt x="59" y="81"/>
                    </a:lnTo>
                    <a:lnTo>
                      <a:pt x="82"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3" name="Google Shape;953;p5"/>
              <p:cNvSpPr/>
              <p:nvPr/>
            </p:nvSpPr>
            <p:spPr>
              <a:xfrm>
                <a:off x="10329982" y="2007161"/>
                <a:ext cx="84269" cy="83242"/>
              </a:xfrm>
              <a:custGeom>
                <a:rect b="b" l="l" r="r" t="t"/>
                <a:pathLst>
                  <a:path extrusionOk="0" h="81" w="82">
                    <a:moveTo>
                      <a:pt x="82" y="24"/>
                    </a:moveTo>
                    <a:lnTo>
                      <a:pt x="23" y="0"/>
                    </a:lnTo>
                    <a:lnTo>
                      <a:pt x="0" y="59"/>
                    </a:lnTo>
                    <a:lnTo>
                      <a:pt x="59" y="81"/>
                    </a:lnTo>
                    <a:lnTo>
                      <a:pt x="82"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4" name="Google Shape;954;p5"/>
              <p:cNvSpPr/>
              <p:nvPr/>
            </p:nvSpPr>
            <p:spPr>
              <a:xfrm>
                <a:off x="10432750" y="2047240"/>
                <a:ext cx="82214" cy="84269"/>
              </a:xfrm>
              <a:custGeom>
                <a:rect b="b" l="l" r="r" t="t"/>
                <a:pathLst>
                  <a:path extrusionOk="0" h="82" w="80">
                    <a:moveTo>
                      <a:pt x="80" y="23"/>
                    </a:moveTo>
                    <a:lnTo>
                      <a:pt x="23" y="0"/>
                    </a:lnTo>
                    <a:lnTo>
                      <a:pt x="0" y="59"/>
                    </a:lnTo>
                    <a:lnTo>
                      <a:pt x="58" y="82"/>
                    </a:lnTo>
                    <a:lnTo>
                      <a:pt x="80"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5" name="Google Shape;955;p5"/>
              <p:cNvSpPr/>
              <p:nvPr/>
            </p:nvSpPr>
            <p:spPr>
              <a:xfrm>
                <a:off x="9549979" y="1596093"/>
                <a:ext cx="184981" cy="123320"/>
              </a:xfrm>
              <a:custGeom>
                <a:rect b="b" l="l" r="r" t="t"/>
                <a:pathLst>
                  <a:path extrusionOk="0" h="120" w="180">
                    <a:moveTo>
                      <a:pt x="121" y="39"/>
                    </a:moveTo>
                    <a:lnTo>
                      <a:pt x="22" y="0"/>
                    </a:lnTo>
                    <a:lnTo>
                      <a:pt x="0" y="58"/>
                    </a:lnTo>
                    <a:lnTo>
                      <a:pt x="99" y="98"/>
                    </a:lnTo>
                    <a:lnTo>
                      <a:pt x="158" y="120"/>
                    </a:lnTo>
                    <a:lnTo>
                      <a:pt x="180" y="61"/>
                    </a:lnTo>
                    <a:lnTo>
                      <a:pt x="121" y="39"/>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6" name="Google Shape;956;p5"/>
              <p:cNvSpPr/>
              <p:nvPr/>
            </p:nvSpPr>
            <p:spPr>
              <a:xfrm>
                <a:off x="9753458" y="1676251"/>
                <a:ext cx="84269" cy="83242"/>
              </a:xfrm>
              <a:custGeom>
                <a:rect b="b" l="l" r="r" t="t"/>
                <a:pathLst>
                  <a:path extrusionOk="0" h="81" w="82">
                    <a:moveTo>
                      <a:pt x="82" y="22"/>
                    </a:moveTo>
                    <a:lnTo>
                      <a:pt x="23" y="0"/>
                    </a:lnTo>
                    <a:lnTo>
                      <a:pt x="0" y="58"/>
                    </a:lnTo>
                    <a:lnTo>
                      <a:pt x="58" y="81"/>
                    </a:lnTo>
                    <a:lnTo>
                      <a:pt x="82"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7" name="Google Shape;957;p5"/>
              <p:cNvSpPr/>
              <p:nvPr/>
            </p:nvSpPr>
            <p:spPr>
              <a:xfrm>
                <a:off x="9855198" y="1715303"/>
                <a:ext cx="84269" cy="83242"/>
              </a:xfrm>
              <a:custGeom>
                <a:rect b="b" l="l" r="r" t="t"/>
                <a:pathLst>
                  <a:path extrusionOk="0" h="81" w="82">
                    <a:moveTo>
                      <a:pt x="82" y="23"/>
                    </a:moveTo>
                    <a:lnTo>
                      <a:pt x="24" y="0"/>
                    </a:lnTo>
                    <a:lnTo>
                      <a:pt x="0" y="59"/>
                    </a:lnTo>
                    <a:lnTo>
                      <a:pt x="59" y="81"/>
                    </a:lnTo>
                    <a:lnTo>
                      <a:pt x="82"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8" name="Google Shape;958;p5"/>
              <p:cNvSpPr/>
              <p:nvPr/>
            </p:nvSpPr>
            <p:spPr>
              <a:xfrm>
                <a:off x="9957965" y="1755382"/>
                <a:ext cx="83242" cy="83242"/>
              </a:xfrm>
              <a:custGeom>
                <a:rect b="b" l="l" r="r" t="t"/>
                <a:pathLst>
                  <a:path extrusionOk="0" h="81" w="81">
                    <a:moveTo>
                      <a:pt x="81" y="24"/>
                    </a:moveTo>
                    <a:lnTo>
                      <a:pt x="22" y="0"/>
                    </a:lnTo>
                    <a:lnTo>
                      <a:pt x="0" y="59"/>
                    </a:lnTo>
                    <a:lnTo>
                      <a:pt x="58" y="81"/>
                    </a:lnTo>
                    <a:lnTo>
                      <a:pt x="81"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59" name="Google Shape;959;p5"/>
              <p:cNvSpPr/>
              <p:nvPr/>
            </p:nvSpPr>
            <p:spPr>
              <a:xfrm>
                <a:off x="10059704" y="1795461"/>
                <a:ext cx="83242" cy="84269"/>
              </a:xfrm>
              <a:custGeom>
                <a:rect b="b" l="l" r="r" t="t"/>
                <a:pathLst>
                  <a:path extrusionOk="0" h="82" w="81">
                    <a:moveTo>
                      <a:pt x="81" y="23"/>
                    </a:moveTo>
                    <a:lnTo>
                      <a:pt x="23" y="0"/>
                    </a:lnTo>
                    <a:lnTo>
                      <a:pt x="0" y="58"/>
                    </a:lnTo>
                    <a:lnTo>
                      <a:pt x="59" y="82"/>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0" name="Google Shape;960;p5"/>
              <p:cNvSpPr/>
              <p:nvPr/>
            </p:nvSpPr>
            <p:spPr>
              <a:xfrm>
                <a:off x="10162471" y="1835540"/>
                <a:ext cx="83242" cy="84269"/>
              </a:xfrm>
              <a:custGeom>
                <a:rect b="b" l="l" r="r" t="t"/>
                <a:pathLst>
                  <a:path extrusionOk="0" h="82" w="81">
                    <a:moveTo>
                      <a:pt x="81" y="23"/>
                    </a:moveTo>
                    <a:lnTo>
                      <a:pt x="22" y="0"/>
                    </a:lnTo>
                    <a:lnTo>
                      <a:pt x="0" y="58"/>
                    </a:lnTo>
                    <a:lnTo>
                      <a:pt x="57" y="82"/>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1" name="Google Shape;961;p5"/>
              <p:cNvSpPr/>
              <p:nvPr/>
            </p:nvSpPr>
            <p:spPr>
              <a:xfrm>
                <a:off x="10263183" y="1874592"/>
                <a:ext cx="85297" cy="84269"/>
              </a:xfrm>
              <a:custGeom>
                <a:rect b="b" l="l" r="r" t="t"/>
                <a:pathLst>
                  <a:path extrusionOk="0" h="82" w="83">
                    <a:moveTo>
                      <a:pt x="83" y="24"/>
                    </a:moveTo>
                    <a:lnTo>
                      <a:pt x="24" y="0"/>
                    </a:lnTo>
                    <a:lnTo>
                      <a:pt x="0" y="59"/>
                    </a:lnTo>
                    <a:lnTo>
                      <a:pt x="59" y="82"/>
                    </a:lnTo>
                    <a:lnTo>
                      <a:pt x="83"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2" name="Google Shape;962;p5"/>
              <p:cNvSpPr/>
              <p:nvPr/>
            </p:nvSpPr>
            <p:spPr>
              <a:xfrm>
                <a:off x="10365951" y="1915698"/>
                <a:ext cx="83242" cy="83242"/>
              </a:xfrm>
              <a:custGeom>
                <a:rect b="b" l="l" r="r" t="t"/>
                <a:pathLst>
                  <a:path extrusionOk="0" h="81" w="81">
                    <a:moveTo>
                      <a:pt x="81" y="22"/>
                    </a:moveTo>
                    <a:lnTo>
                      <a:pt x="24" y="0"/>
                    </a:lnTo>
                    <a:lnTo>
                      <a:pt x="0" y="58"/>
                    </a:lnTo>
                    <a:lnTo>
                      <a:pt x="59"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3" name="Google Shape;963;p5"/>
              <p:cNvSpPr/>
              <p:nvPr/>
            </p:nvSpPr>
            <p:spPr>
              <a:xfrm>
                <a:off x="10468718" y="1955778"/>
                <a:ext cx="83242" cy="83242"/>
              </a:xfrm>
              <a:custGeom>
                <a:rect b="b" l="l" r="r" t="t"/>
                <a:pathLst>
                  <a:path extrusionOk="0" h="81" w="81">
                    <a:moveTo>
                      <a:pt x="81" y="22"/>
                    </a:moveTo>
                    <a:lnTo>
                      <a:pt x="22" y="0"/>
                    </a:lnTo>
                    <a:lnTo>
                      <a:pt x="0" y="59"/>
                    </a:lnTo>
                    <a:lnTo>
                      <a:pt x="58"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4" name="Google Shape;964;p5"/>
              <p:cNvSpPr/>
              <p:nvPr/>
            </p:nvSpPr>
            <p:spPr>
              <a:xfrm>
                <a:off x="9585948" y="1503603"/>
                <a:ext cx="83242" cy="83242"/>
              </a:xfrm>
              <a:custGeom>
                <a:rect b="b" l="l" r="r" t="t"/>
                <a:pathLst>
                  <a:path extrusionOk="0" h="81" w="81">
                    <a:moveTo>
                      <a:pt x="81" y="23"/>
                    </a:moveTo>
                    <a:lnTo>
                      <a:pt x="22" y="0"/>
                    </a:lnTo>
                    <a:lnTo>
                      <a:pt x="0" y="59"/>
                    </a:lnTo>
                    <a:lnTo>
                      <a:pt x="58" y="81"/>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5" name="Google Shape;965;p5"/>
              <p:cNvSpPr/>
              <p:nvPr/>
            </p:nvSpPr>
            <p:spPr>
              <a:xfrm>
                <a:off x="9687687" y="1543682"/>
                <a:ext cx="83242" cy="84269"/>
              </a:xfrm>
              <a:custGeom>
                <a:rect b="b" l="l" r="r" t="t"/>
                <a:pathLst>
                  <a:path extrusionOk="0" h="82" w="81">
                    <a:moveTo>
                      <a:pt x="81" y="23"/>
                    </a:moveTo>
                    <a:lnTo>
                      <a:pt x="23" y="0"/>
                    </a:lnTo>
                    <a:lnTo>
                      <a:pt x="0" y="58"/>
                    </a:lnTo>
                    <a:lnTo>
                      <a:pt x="58" y="82"/>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6" name="Google Shape;966;p5"/>
              <p:cNvSpPr/>
              <p:nvPr/>
            </p:nvSpPr>
            <p:spPr>
              <a:xfrm>
                <a:off x="9789427" y="1582733"/>
                <a:ext cx="84269" cy="84269"/>
              </a:xfrm>
              <a:custGeom>
                <a:rect b="b" l="l" r="r" t="t"/>
                <a:pathLst>
                  <a:path extrusionOk="0" h="82" w="82">
                    <a:moveTo>
                      <a:pt x="82" y="24"/>
                    </a:moveTo>
                    <a:lnTo>
                      <a:pt x="23" y="0"/>
                    </a:lnTo>
                    <a:lnTo>
                      <a:pt x="0" y="59"/>
                    </a:lnTo>
                    <a:lnTo>
                      <a:pt x="58" y="82"/>
                    </a:lnTo>
                    <a:lnTo>
                      <a:pt x="82"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7" name="Google Shape;967;p5"/>
              <p:cNvSpPr/>
              <p:nvPr/>
            </p:nvSpPr>
            <p:spPr>
              <a:xfrm>
                <a:off x="9891166" y="1622813"/>
                <a:ext cx="83242" cy="84269"/>
              </a:xfrm>
              <a:custGeom>
                <a:rect b="b" l="l" r="r" t="t"/>
                <a:pathLst>
                  <a:path extrusionOk="0" h="82" w="81">
                    <a:moveTo>
                      <a:pt x="81" y="23"/>
                    </a:moveTo>
                    <a:lnTo>
                      <a:pt x="24" y="0"/>
                    </a:lnTo>
                    <a:lnTo>
                      <a:pt x="0" y="59"/>
                    </a:lnTo>
                    <a:lnTo>
                      <a:pt x="59" y="82"/>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8" name="Google Shape;968;p5"/>
              <p:cNvSpPr/>
              <p:nvPr/>
            </p:nvSpPr>
            <p:spPr>
              <a:xfrm>
                <a:off x="9993933" y="1663919"/>
                <a:ext cx="83242" cy="83242"/>
              </a:xfrm>
              <a:custGeom>
                <a:rect b="b" l="l" r="r" t="t"/>
                <a:pathLst>
                  <a:path extrusionOk="0" h="81" w="81">
                    <a:moveTo>
                      <a:pt x="81" y="22"/>
                    </a:moveTo>
                    <a:lnTo>
                      <a:pt x="22" y="0"/>
                    </a:lnTo>
                    <a:lnTo>
                      <a:pt x="0" y="57"/>
                    </a:lnTo>
                    <a:lnTo>
                      <a:pt x="59" y="81"/>
                    </a:lnTo>
                    <a:lnTo>
                      <a:pt x="81"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69" name="Google Shape;969;p5"/>
              <p:cNvSpPr/>
              <p:nvPr/>
            </p:nvSpPr>
            <p:spPr>
              <a:xfrm>
                <a:off x="10096700" y="1703998"/>
                <a:ext cx="82214" cy="83242"/>
              </a:xfrm>
              <a:custGeom>
                <a:rect b="b" l="l" r="r" t="t"/>
                <a:pathLst>
                  <a:path extrusionOk="0" h="81" w="80">
                    <a:moveTo>
                      <a:pt x="80" y="22"/>
                    </a:moveTo>
                    <a:lnTo>
                      <a:pt x="22" y="0"/>
                    </a:lnTo>
                    <a:lnTo>
                      <a:pt x="0" y="58"/>
                    </a:lnTo>
                    <a:lnTo>
                      <a:pt x="58" y="81"/>
                    </a:lnTo>
                    <a:lnTo>
                      <a:pt x="80"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0" name="Google Shape;970;p5"/>
              <p:cNvSpPr/>
              <p:nvPr/>
            </p:nvSpPr>
            <p:spPr>
              <a:xfrm>
                <a:off x="10197412" y="1743050"/>
                <a:ext cx="84269" cy="83242"/>
              </a:xfrm>
              <a:custGeom>
                <a:rect b="b" l="l" r="r" t="t"/>
                <a:pathLst>
                  <a:path extrusionOk="0" h="81" w="82">
                    <a:moveTo>
                      <a:pt x="82" y="23"/>
                    </a:moveTo>
                    <a:lnTo>
                      <a:pt x="23" y="0"/>
                    </a:lnTo>
                    <a:lnTo>
                      <a:pt x="0" y="59"/>
                    </a:lnTo>
                    <a:lnTo>
                      <a:pt x="59" y="81"/>
                    </a:lnTo>
                    <a:lnTo>
                      <a:pt x="82"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1" name="Google Shape;971;p5"/>
              <p:cNvSpPr/>
              <p:nvPr/>
            </p:nvSpPr>
            <p:spPr>
              <a:xfrm>
                <a:off x="10300179" y="1783129"/>
                <a:ext cx="84269" cy="83242"/>
              </a:xfrm>
              <a:custGeom>
                <a:rect b="b" l="l" r="r" t="t"/>
                <a:pathLst>
                  <a:path extrusionOk="0" h="81" w="82">
                    <a:moveTo>
                      <a:pt x="82" y="22"/>
                    </a:moveTo>
                    <a:lnTo>
                      <a:pt x="23" y="0"/>
                    </a:lnTo>
                    <a:lnTo>
                      <a:pt x="0" y="59"/>
                    </a:lnTo>
                    <a:lnTo>
                      <a:pt x="58" y="81"/>
                    </a:lnTo>
                    <a:lnTo>
                      <a:pt x="82" y="22"/>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2" name="Google Shape;972;p5"/>
              <p:cNvSpPr/>
              <p:nvPr/>
            </p:nvSpPr>
            <p:spPr>
              <a:xfrm>
                <a:off x="10401919" y="1823208"/>
                <a:ext cx="83242" cy="83242"/>
              </a:xfrm>
              <a:custGeom>
                <a:rect b="b" l="l" r="r" t="t"/>
                <a:pathLst>
                  <a:path extrusionOk="0" h="81" w="81">
                    <a:moveTo>
                      <a:pt x="81" y="23"/>
                    </a:moveTo>
                    <a:lnTo>
                      <a:pt x="24" y="0"/>
                    </a:lnTo>
                    <a:lnTo>
                      <a:pt x="0" y="58"/>
                    </a:lnTo>
                    <a:lnTo>
                      <a:pt x="59" y="81"/>
                    </a:lnTo>
                    <a:lnTo>
                      <a:pt x="81" y="2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3" name="Google Shape;973;p5"/>
              <p:cNvSpPr/>
              <p:nvPr/>
            </p:nvSpPr>
            <p:spPr>
              <a:xfrm>
                <a:off x="10504687" y="1862259"/>
                <a:ext cx="83242" cy="85297"/>
              </a:xfrm>
              <a:custGeom>
                <a:rect b="b" l="l" r="r" t="t"/>
                <a:pathLst>
                  <a:path extrusionOk="0" h="83" w="81">
                    <a:moveTo>
                      <a:pt x="81" y="24"/>
                    </a:moveTo>
                    <a:lnTo>
                      <a:pt x="22" y="0"/>
                    </a:lnTo>
                    <a:lnTo>
                      <a:pt x="0" y="59"/>
                    </a:lnTo>
                    <a:lnTo>
                      <a:pt x="58" y="83"/>
                    </a:lnTo>
                    <a:lnTo>
                      <a:pt x="81" y="24"/>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4" name="Google Shape;974;p5"/>
              <p:cNvSpPr/>
              <p:nvPr/>
            </p:nvSpPr>
            <p:spPr>
              <a:xfrm>
                <a:off x="8453453" y="1343286"/>
                <a:ext cx="415180" cy="144902"/>
              </a:xfrm>
              <a:custGeom>
                <a:rect b="b" l="l" r="r" t="t"/>
                <a:pathLst>
                  <a:path extrusionOk="0" h="120" w="345">
                    <a:moveTo>
                      <a:pt x="20" y="106"/>
                    </a:moveTo>
                    <a:cubicBezTo>
                      <a:pt x="0" y="120"/>
                      <a:pt x="0" y="120"/>
                      <a:pt x="0" y="120"/>
                    </a:cubicBezTo>
                    <a:cubicBezTo>
                      <a:pt x="345" y="4"/>
                      <a:pt x="345" y="4"/>
                      <a:pt x="345" y="4"/>
                    </a:cubicBezTo>
                    <a:cubicBezTo>
                      <a:pt x="340" y="1"/>
                      <a:pt x="335" y="0"/>
                      <a:pt x="330" y="2"/>
                    </a:cubicBezTo>
                    <a:lnTo>
                      <a:pt x="20" y="106"/>
                    </a:lnTo>
                    <a:close/>
                  </a:path>
                </a:pathLst>
              </a:custGeom>
              <a:solidFill>
                <a:srgbClr val="8F959E"/>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5" name="Google Shape;975;p5"/>
              <p:cNvSpPr/>
              <p:nvPr/>
            </p:nvSpPr>
            <p:spPr>
              <a:xfrm>
                <a:off x="8474006" y="1350480"/>
                <a:ext cx="352492" cy="168538"/>
              </a:xfrm>
              <a:custGeom>
                <a:rect b="b" l="l" r="r" t="t"/>
                <a:pathLst>
                  <a:path extrusionOk="0" h="164" w="343">
                    <a:moveTo>
                      <a:pt x="326" y="0"/>
                    </a:moveTo>
                    <a:lnTo>
                      <a:pt x="0" y="110"/>
                    </a:lnTo>
                    <a:lnTo>
                      <a:pt x="18" y="164"/>
                    </a:lnTo>
                    <a:lnTo>
                      <a:pt x="343" y="55"/>
                    </a:lnTo>
                    <a:lnTo>
                      <a:pt x="326" y="0"/>
                    </a:lnTo>
                    <a:close/>
                  </a:path>
                </a:pathLst>
              </a:custGeom>
              <a:no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585"/>
                  <a:buFont typeface="Arial"/>
                  <a:buNone/>
                </a:pPr>
                <a:r>
                  <a:t/>
                </a:r>
                <a:endParaRPr b="0" i="0" sz="585" u="none" cap="none" strike="noStrike">
                  <a:solidFill>
                    <a:srgbClr val="000000"/>
                  </a:solidFill>
                  <a:latin typeface="Arial"/>
                  <a:ea typeface="Arial"/>
                  <a:cs typeface="Arial"/>
                  <a:sym typeface="Arial"/>
                </a:endParaRPr>
              </a:p>
            </p:txBody>
          </p:sp>
          <p:sp>
            <p:nvSpPr>
              <p:cNvPr id="976" name="Google Shape;976;p5"/>
              <p:cNvSpPr/>
              <p:nvPr/>
            </p:nvSpPr>
            <p:spPr>
              <a:xfrm>
                <a:off x="8809027" y="1331981"/>
                <a:ext cx="82214" cy="75020"/>
              </a:xfrm>
              <a:custGeom>
                <a:rect b="b" l="l" r="r" t="t"/>
                <a:pathLst>
                  <a:path extrusionOk="0" h="62" w="68">
                    <a:moveTo>
                      <a:pt x="32" y="4"/>
                    </a:moveTo>
                    <a:cubicBezTo>
                      <a:pt x="0" y="15"/>
                      <a:pt x="0" y="15"/>
                      <a:pt x="0" y="15"/>
                    </a:cubicBezTo>
                    <a:cubicBezTo>
                      <a:pt x="15" y="62"/>
                      <a:pt x="15" y="62"/>
                      <a:pt x="15" y="62"/>
                    </a:cubicBezTo>
                    <a:cubicBezTo>
                      <a:pt x="48" y="51"/>
                      <a:pt x="48" y="51"/>
                      <a:pt x="48" y="51"/>
                    </a:cubicBezTo>
                    <a:cubicBezTo>
                      <a:pt x="61" y="47"/>
                      <a:pt x="68" y="33"/>
                      <a:pt x="63" y="20"/>
                    </a:cubicBezTo>
                    <a:cubicBezTo>
                      <a:pt x="63" y="20"/>
                      <a:pt x="63" y="20"/>
                      <a:pt x="63" y="20"/>
                    </a:cubicBezTo>
                    <a:cubicBezTo>
                      <a:pt x="59" y="7"/>
                      <a:pt x="45" y="0"/>
                      <a:pt x="32" y="4"/>
                    </a:cubicBez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77" name="Google Shape;977;p5"/>
              <p:cNvSpPr/>
              <p:nvPr/>
            </p:nvSpPr>
            <p:spPr>
              <a:xfrm>
                <a:off x="8383571" y="1463523"/>
                <a:ext cx="108933" cy="60633"/>
              </a:xfrm>
              <a:custGeom>
                <a:rect b="b" l="l" r="r" t="t"/>
                <a:pathLst>
                  <a:path extrusionOk="0" h="59" w="106">
                    <a:moveTo>
                      <a:pt x="0" y="59"/>
                    </a:moveTo>
                    <a:lnTo>
                      <a:pt x="106" y="54"/>
                    </a:lnTo>
                    <a:lnTo>
                      <a:pt x="88" y="0"/>
                    </a:lnTo>
                    <a:lnTo>
                      <a:pt x="0" y="59"/>
                    </a:lnTo>
                    <a:close/>
                  </a:path>
                </a:pathLst>
              </a:custGeom>
              <a:no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978" name="Google Shape;978;p5"/>
              <p:cNvCxnSpPr/>
              <p:nvPr/>
            </p:nvCxnSpPr>
            <p:spPr>
              <a:xfrm>
                <a:off x="8435982" y="1489215"/>
                <a:ext cx="10277" cy="31858"/>
              </a:xfrm>
              <a:prstGeom prst="straightConnector1">
                <a:avLst/>
              </a:prstGeom>
              <a:noFill/>
              <a:ln cap="rnd" cmpd="sng" w="22225">
                <a:solidFill>
                  <a:srgbClr val="333331"/>
                </a:solidFill>
                <a:prstDash val="solid"/>
                <a:round/>
                <a:headEnd len="sm" w="sm" type="none"/>
                <a:tailEnd len="sm" w="sm" type="none"/>
              </a:ln>
            </p:spPr>
          </p:cxnSp>
          <p:sp>
            <p:nvSpPr>
              <p:cNvPr id="979" name="Google Shape;979;p5"/>
              <p:cNvSpPr/>
              <p:nvPr/>
            </p:nvSpPr>
            <p:spPr>
              <a:xfrm>
                <a:off x="8156455" y="1462496"/>
                <a:ext cx="945458" cy="712176"/>
              </a:xfrm>
              <a:custGeom>
                <a:rect b="b" l="l" r="r" t="t"/>
                <a:pathLst>
                  <a:path extrusionOk="0" h="693" w="920">
                    <a:moveTo>
                      <a:pt x="920" y="433"/>
                    </a:moveTo>
                    <a:lnTo>
                      <a:pt x="144" y="693"/>
                    </a:lnTo>
                    <a:lnTo>
                      <a:pt x="0" y="260"/>
                    </a:lnTo>
                    <a:lnTo>
                      <a:pt x="774" y="0"/>
                    </a:lnTo>
                    <a:lnTo>
                      <a:pt x="920" y="433"/>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0" name="Google Shape;980;p5"/>
              <p:cNvSpPr/>
              <p:nvPr/>
            </p:nvSpPr>
            <p:spPr>
              <a:xfrm>
                <a:off x="8239697" y="1531350"/>
                <a:ext cx="850913" cy="614547"/>
              </a:xfrm>
              <a:custGeom>
                <a:rect b="b" l="l" r="r" t="t"/>
                <a:pathLst>
                  <a:path extrusionOk="0" h="598" w="828">
                    <a:moveTo>
                      <a:pt x="828" y="360"/>
                    </a:moveTo>
                    <a:lnTo>
                      <a:pt x="707" y="0"/>
                    </a:lnTo>
                    <a:lnTo>
                      <a:pt x="0" y="237"/>
                    </a:lnTo>
                    <a:lnTo>
                      <a:pt x="120" y="598"/>
                    </a:lnTo>
                    <a:lnTo>
                      <a:pt x="828" y="360"/>
                    </a:lnTo>
                    <a:close/>
                  </a:path>
                </a:pathLst>
              </a:custGeom>
              <a:solidFill>
                <a:srgbClr val="FA9600"/>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981" name="Google Shape;981;p5"/>
              <p:cNvCxnSpPr/>
              <p:nvPr/>
            </p:nvCxnSpPr>
            <p:spPr>
              <a:xfrm>
                <a:off x="8290053" y="1685500"/>
                <a:ext cx="147985" cy="444982"/>
              </a:xfrm>
              <a:prstGeom prst="straightConnector1">
                <a:avLst/>
              </a:prstGeom>
              <a:noFill/>
              <a:ln cap="rnd" cmpd="sng" w="22225">
                <a:solidFill>
                  <a:srgbClr val="333331"/>
                </a:solidFill>
                <a:prstDash val="solid"/>
                <a:round/>
                <a:headEnd len="sm" w="sm" type="none"/>
                <a:tailEnd len="sm" w="sm" type="none"/>
              </a:ln>
            </p:spPr>
          </p:cxnSp>
          <p:cxnSp>
            <p:nvCxnSpPr>
              <p:cNvPr id="982" name="Google Shape;982;p5"/>
              <p:cNvCxnSpPr/>
              <p:nvPr/>
            </p:nvCxnSpPr>
            <p:spPr>
              <a:xfrm>
                <a:off x="8885075" y="1485105"/>
                <a:ext cx="149013" cy="444982"/>
              </a:xfrm>
              <a:prstGeom prst="straightConnector1">
                <a:avLst/>
              </a:prstGeom>
              <a:noFill/>
              <a:ln cap="rnd" cmpd="sng" w="22225">
                <a:solidFill>
                  <a:srgbClr val="333331"/>
                </a:solidFill>
                <a:prstDash val="solid"/>
                <a:round/>
                <a:headEnd len="sm" w="sm" type="none"/>
                <a:tailEnd len="sm" w="sm" type="none"/>
              </a:ln>
            </p:spPr>
          </p:cxnSp>
          <p:cxnSp>
            <p:nvCxnSpPr>
              <p:cNvPr id="983" name="Google Shape;983;p5"/>
              <p:cNvCxnSpPr/>
              <p:nvPr/>
            </p:nvCxnSpPr>
            <p:spPr>
              <a:xfrm flipH="1" rot="10800000">
                <a:off x="8305468" y="1532378"/>
                <a:ext cx="595023" cy="200396"/>
              </a:xfrm>
              <a:prstGeom prst="straightConnector1">
                <a:avLst/>
              </a:prstGeom>
              <a:noFill/>
              <a:ln cap="rnd" cmpd="sng" w="22225">
                <a:solidFill>
                  <a:srgbClr val="333331"/>
                </a:solidFill>
                <a:prstDash val="solid"/>
                <a:round/>
                <a:headEnd len="sm" w="sm" type="none"/>
                <a:tailEnd len="sm" w="sm" type="none"/>
              </a:ln>
            </p:spPr>
          </p:cxnSp>
          <p:cxnSp>
            <p:nvCxnSpPr>
              <p:cNvPr id="984" name="Google Shape;984;p5"/>
              <p:cNvCxnSpPr/>
              <p:nvPr/>
            </p:nvCxnSpPr>
            <p:spPr>
              <a:xfrm flipH="1" rot="10800000">
                <a:off x="8422623" y="1882813"/>
                <a:ext cx="596050" cy="200396"/>
              </a:xfrm>
              <a:prstGeom prst="straightConnector1">
                <a:avLst/>
              </a:prstGeom>
              <a:noFill/>
              <a:ln cap="rnd" cmpd="sng" w="22225">
                <a:solidFill>
                  <a:srgbClr val="333331"/>
                </a:solidFill>
                <a:prstDash val="solid"/>
                <a:round/>
                <a:headEnd len="sm" w="sm" type="none"/>
                <a:tailEnd len="sm" w="sm" type="none"/>
              </a:ln>
            </p:spPr>
          </p:cxnSp>
          <p:cxnSp>
            <p:nvCxnSpPr>
              <p:cNvPr id="985" name="Google Shape;985;p5"/>
              <p:cNvCxnSpPr/>
              <p:nvPr/>
            </p:nvCxnSpPr>
            <p:spPr>
              <a:xfrm flipH="1">
                <a:off x="8397958" y="1978387"/>
                <a:ext cx="95574" cy="31858"/>
              </a:xfrm>
              <a:prstGeom prst="straightConnector1">
                <a:avLst/>
              </a:prstGeom>
              <a:noFill/>
              <a:ln cap="rnd" cmpd="sng" w="22225">
                <a:solidFill>
                  <a:srgbClr val="333331"/>
                </a:solidFill>
                <a:prstDash val="solid"/>
                <a:round/>
                <a:headEnd len="sm" w="sm" type="none"/>
                <a:tailEnd len="sm" w="sm" type="none"/>
              </a:ln>
            </p:spPr>
          </p:cxnSp>
          <p:cxnSp>
            <p:nvCxnSpPr>
              <p:cNvPr id="986" name="Google Shape;986;p5"/>
              <p:cNvCxnSpPr/>
              <p:nvPr/>
            </p:nvCxnSpPr>
            <p:spPr>
              <a:xfrm flipH="1">
                <a:off x="8375350" y="1909532"/>
                <a:ext cx="95574" cy="32885"/>
              </a:xfrm>
              <a:prstGeom prst="straightConnector1">
                <a:avLst/>
              </a:prstGeom>
              <a:noFill/>
              <a:ln cap="rnd" cmpd="sng" w="22225">
                <a:solidFill>
                  <a:srgbClr val="333331"/>
                </a:solidFill>
                <a:prstDash val="solid"/>
                <a:round/>
                <a:headEnd len="sm" w="sm" type="none"/>
                <a:tailEnd len="sm" w="sm" type="none"/>
              </a:ln>
            </p:spPr>
          </p:cxnSp>
          <p:cxnSp>
            <p:nvCxnSpPr>
              <p:cNvPr id="987" name="Google Shape;987;p5"/>
              <p:cNvCxnSpPr/>
              <p:nvPr/>
            </p:nvCxnSpPr>
            <p:spPr>
              <a:xfrm flipH="1">
                <a:off x="8352741" y="1840679"/>
                <a:ext cx="94546" cy="32885"/>
              </a:xfrm>
              <a:prstGeom prst="straightConnector1">
                <a:avLst/>
              </a:prstGeom>
              <a:noFill/>
              <a:ln cap="rnd" cmpd="sng" w="22225">
                <a:solidFill>
                  <a:srgbClr val="333331"/>
                </a:solidFill>
                <a:prstDash val="solid"/>
                <a:round/>
                <a:headEnd len="sm" w="sm" type="none"/>
                <a:tailEnd len="sm" w="sm" type="none"/>
              </a:ln>
            </p:spPr>
          </p:cxnSp>
          <p:cxnSp>
            <p:nvCxnSpPr>
              <p:cNvPr id="988" name="Google Shape;988;p5"/>
              <p:cNvCxnSpPr/>
              <p:nvPr/>
            </p:nvCxnSpPr>
            <p:spPr>
              <a:xfrm flipH="1">
                <a:off x="8329104" y="1773880"/>
                <a:ext cx="95574" cy="30830"/>
              </a:xfrm>
              <a:prstGeom prst="straightConnector1">
                <a:avLst/>
              </a:prstGeom>
              <a:noFill/>
              <a:ln cap="rnd" cmpd="sng" w="22225">
                <a:solidFill>
                  <a:srgbClr val="333331"/>
                </a:solidFill>
                <a:prstDash val="solid"/>
                <a:round/>
                <a:headEnd len="sm" w="sm" type="none"/>
                <a:tailEnd len="sm" w="sm" type="none"/>
              </a:ln>
            </p:spPr>
          </p:cxnSp>
          <p:sp>
            <p:nvSpPr>
              <p:cNvPr id="989" name="Google Shape;989;p5"/>
              <p:cNvSpPr/>
              <p:nvPr/>
            </p:nvSpPr>
            <p:spPr>
              <a:xfrm>
                <a:off x="8258195" y="1888979"/>
                <a:ext cx="81186" cy="81186"/>
              </a:xfrm>
              <a:custGeom>
                <a:rect b="b" l="l" r="r" t="t"/>
                <a:pathLst>
                  <a:path extrusionOk="0" h="67" w="67">
                    <a:moveTo>
                      <a:pt x="5" y="43"/>
                    </a:moveTo>
                    <a:cubicBezTo>
                      <a:pt x="0" y="27"/>
                      <a:pt x="8" y="11"/>
                      <a:pt x="24" y="5"/>
                    </a:cubicBezTo>
                    <a:cubicBezTo>
                      <a:pt x="39" y="0"/>
                      <a:pt x="56" y="8"/>
                      <a:pt x="61" y="24"/>
                    </a:cubicBezTo>
                    <a:cubicBezTo>
                      <a:pt x="67" y="40"/>
                      <a:pt x="58" y="57"/>
                      <a:pt x="43" y="62"/>
                    </a:cubicBezTo>
                    <a:cubicBezTo>
                      <a:pt x="27" y="67"/>
                      <a:pt x="10" y="59"/>
                      <a:pt x="5" y="43"/>
                    </a:cubicBezTo>
                    <a:close/>
                  </a:path>
                </a:pathLst>
              </a:custGeom>
              <a:no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90" name="Google Shape;990;p5"/>
              <p:cNvSpPr/>
              <p:nvPr/>
            </p:nvSpPr>
            <p:spPr>
              <a:xfrm>
                <a:off x="9012506" y="1626923"/>
                <a:ext cx="70910" cy="102767"/>
              </a:xfrm>
              <a:custGeom>
                <a:rect b="b" l="l" r="r" t="t"/>
                <a:pathLst>
                  <a:path extrusionOk="0" h="100" w="69">
                    <a:moveTo>
                      <a:pt x="69" y="86"/>
                    </a:moveTo>
                    <a:lnTo>
                      <a:pt x="29" y="100"/>
                    </a:lnTo>
                    <a:lnTo>
                      <a:pt x="0" y="14"/>
                    </a:lnTo>
                    <a:lnTo>
                      <a:pt x="40" y="0"/>
                    </a:lnTo>
                    <a:lnTo>
                      <a:pt x="69" y="8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991" name="Google Shape;991;p5"/>
              <p:cNvSpPr/>
              <p:nvPr/>
            </p:nvSpPr>
            <p:spPr>
              <a:xfrm>
                <a:off x="8521279" y="2194197"/>
                <a:ext cx="623797" cy="758421"/>
              </a:xfrm>
              <a:custGeom>
                <a:rect b="b" l="l" r="r" t="t"/>
                <a:pathLst>
                  <a:path extrusionOk="0" h="738" w="607">
                    <a:moveTo>
                      <a:pt x="461" y="738"/>
                    </a:moveTo>
                    <a:lnTo>
                      <a:pt x="0" y="633"/>
                    </a:lnTo>
                    <a:lnTo>
                      <a:pt x="145" y="0"/>
                    </a:lnTo>
                    <a:lnTo>
                      <a:pt x="607" y="106"/>
                    </a:lnTo>
                    <a:lnTo>
                      <a:pt x="461" y="738"/>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2" name="Google Shape;992;p5"/>
              <p:cNvSpPr/>
              <p:nvPr/>
            </p:nvSpPr>
            <p:spPr>
              <a:xfrm>
                <a:off x="8723730" y="2329850"/>
                <a:ext cx="123321" cy="123320"/>
              </a:xfrm>
              <a:custGeom>
                <a:rect b="b" l="l" r="r" t="t"/>
                <a:pathLst>
                  <a:path extrusionOk="0" h="120" w="120">
                    <a:moveTo>
                      <a:pt x="98" y="120"/>
                    </a:moveTo>
                    <a:lnTo>
                      <a:pt x="0" y="98"/>
                    </a:lnTo>
                    <a:lnTo>
                      <a:pt x="22" y="0"/>
                    </a:lnTo>
                    <a:lnTo>
                      <a:pt x="120" y="22"/>
                    </a:lnTo>
                    <a:lnTo>
                      <a:pt x="98" y="120"/>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993" name="Google Shape;993;p5"/>
              <p:cNvCxnSpPr/>
              <p:nvPr/>
            </p:nvCxnSpPr>
            <p:spPr>
              <a:xfrm>
                <a:off x="8705232" y="2513803"/>
                <a:ext cx="268223" cy="61660"/>
              </a:xfrm>
              <a:prstGeom prst="straightConnector1">
                <a:avLst/>
              </a:prstGeom>
              <a:noFill/>
              <a:ln cap="rnd" cmpd="sng" w="22225">
                <a:solidFill>
                  <a:srgbClr val="333331"/>
                </a:solidFill>
                <a:prstDash val="solid"/>
                <a:round/>
                <a:headEnd len="sm" w="sm" type="none"/>
                <a:tailEnd len="sm" w="sm" type="none"/>
              </a:ln>
            </p:spPr>
          </p:cxnSp>
          <p:cxnSp>
            <p:nvCxnSpPr>
              <p:cNvPr id="994" name="Google Shape;994;p5"/>
              <p:cNvCxnSpPr/>
              <p:nvPr/>
            </p:nvCxnSpPr>
            <p:spPr>
              <a:xfrm>
                <a:off x="8690845" y="2574436"/>
                <a:ext cx="270278" cy="61660"/>
              </a:xfrm>
              <a:prstGeom prst="straightConnector1">
                <a:avLst/>
              </a:prstGeom>
              <a:noFill/>
              <a:ln cap="rnd" cmpd="sng" w="22225">
                <a:solidFill>
                  <a:srgbClr val="333331"/>
                </a:solidFill>
                <a:prstDash val="solid"/>
                <a:round/>
                <a:headEnd len="sm" w="sm" type="none"/>
                <a:tailEnd len="sm" w="sm" type="none"/>
              </a:ln>
            </p:spPr>
          </p:cxnSp>
          <p:cxnSp>
            <p:nvCxnSpPr>
              <p:cNvPr id="995" name="Google Shape;995;p5"/>
              <p:cNvCxnSpPr/>
              <p:nvPr/>
            </p:nvCxnSpPr>
            <p:spPr>
              <a:xfrm>
                <a:off x="8677485" y="2634040"/>
                <a:ext cx="268223" cy="62688"/>
              </a:xfrm>
              <a:prstGeom prst="straightConnector1">
                <a:avLst/>
              </a:prstGeom>
              <a:noFill/>
              <a:ln cap="rnd" cmpd="sng" w="22225">
                <a:solidFill>
                  <a:srgbClr val="333331"/>
                </a:solidFill>
                <a:prstDash val="solid"/>
                <a:round/>
                <a:headEnd len="sm" w="sm" type="none"/>
                <a:tailEnd len="sm" w="sm" type="none"/>
              </a:ln>
            </p:spPr>
          </p:cxnSp>
          <p:cxnSp>
            <p:nvCxnSpPr>
              <p:cNvPr id="996" name="Google Shape;996;p5"/>
              <p:cNvCxnSpPr/>
              <p:nvPr/>
            </p:nvCxnSpPr>
            <p:spPr>
              <a:xfrm>
                <a:off x="8663098" y="2695701"/>
                <a:ext cx="270278" cy="61660"/>
              </a:xfrm>
              <a:prstGeom prst="straightConnector1">
                <a:avLst/>
              </a:prstGeom>
              <a:noFill/>
              <a:ln cap="rnd" cmpd="sng" w="22225">
                <a:solidFill>
                  <a:srgbClr val="333331"/>
                </a:solidFill>
                <a:prstDash val="solid"/>
                <a:round/>
                <a:headEnd len="sm" w="sm" type="none"/>
                <a:tailEnd len="sm" w="sm" type="none"/>
              </a:ln>
            </p:spPr>
          </p:cxnSp>
          <p:cxnSp>
            <p:nvCxnSpPr>
              <p:cNvPr id="997" name="Google Shape;997;p5"/>
              <p:cNvCxnSpPr/>
              <p:nvPr/>
            </p:nvCxnSpPr>
            <p:spPr>
              <a:xfrm>
                <a:off x="8649738" y="2756333"/>
                <a:ext cx="268223" cy="61660"/>
              </a:xfrm>
              <a:prstGeom prst="straightConnector1">
                <a:avLst/>
              </a:prstGeom>
              <a:noFill/>
              <a:ln cap="rnd" cmpd="sng" w="22225">
                <a:solidFill>
                  <a:srgbClr val="333331"/>
                </a:solidFill>
                <a:prstDash val="solid"/>
                <a:round/>
                <a:headEnd len="sm" w="sm" type="none"/>
                <a:tailEnd len="sm" w="sm" type="none"/>
              </a:ln>
            </p:spPr>
          </p:cxnSp>
          <p:sp>
            <p:nvSpPr>
              <p:cNvPr id="998" name="Google Shape;998;p5"/>
              <p:cNvSpPr/>
              <p:nvPr/>
            </p:nvSpPr>
            <p:spPr>
              <a:xfrm>
                <a:off x="10554015" y="2310324"/>
                <a:ext cx="819055" cy="870437"/>
              </a:xfrm>
              <a:custGeom>
                <a:rect b="b" l="l" r="r" t="t"/>
                <a:pathLst>
                  <a:path extrusionOk="0" h="847" w="797">
                    <a:moveTo>
                      <a:pt x="494" y="847"/>
                    </a:moveTo>
                    <a:lnTo>
                      <a:pt x="0" y="597"/>
                    </a:lnTo>
                    <a:lnTo>
                      <a:pt x="302" y="0"/>
                    </a:lnTo>
                    <a:lnTo>
                      <a:pt x="797" y="250"/>
                    </a:lnTo>
                    <a:lnTo>
                      <a:pt x="494" y="847"/>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9" name="Google Shape;999;p5"/>
              <p:cNvSpPr/>
              <p:nvPr/>
            </p:nvSpPr>
            <p:spPr>
              <a:xfrm>
                <a:off x="10502631" y="2258940"/>
                <a:ext cx="848857" cy="934153"/>
              </a:xfrm>
              <a:custGeom>
                <a:rect b="b" l="l" r="r" t="t"/>
                <a:pathLst>
                  <a:path extrusionOk="0" h="909" w="826">
                    <a:moveTo>
                      <a:pt x="493" y="909"/>
                    </a:moveTo>
                    <a:lnTo>
                      <a:pt x="0" y="659"/>
                    </a:lnTo>
                    <a:lnTo>
                      <a:pt x="331" y="0"/>
                    </a:lnTo>
                    <a:lnTo>
                      <a:pt x="826" y="252"/>
                    </a:lnTo>
                    <a:lnTo>
                      <a:pt x="493" y="909"/>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0" name="Google Shape;1000;p5"/>
              <p:cNvSpPr/>
              <p:nvPr/>
            </p:nvSpPr>
            <p:spPr>
              <a:xfrm>
                <a:off x="10513935" y="2271272"/>
                <a:ext cx="773838" cy="883797"/>
              </a:xfrm>
              <a:custGeom>
                <a:rect b="b" l="l" r="r" t="t"/>
                <a:pathLst>
                  <a:path extrusionOk="0" h="860" w="753">
                    <a:moveTo>
                      <a:pt x="428" y="860"/>
                    </a:moveTo>
                    <a:lnTo>
                      <a:pt x="753" y="217"/>
                    </a:lnTo>
                    <a:lnTo>
                      <a:pt x="325" y="0"/>
                    </a:lnTo>
                    <a:lnTo>
                      <a:pt x="0" y="643"/>
                    </a:lnTo>
                    <a:lnTo>
                      <a:pt x="428" y="860"/>
                    </a:lnTo>
                    <a:close/>
                  </a:path>
                </a:pathLst>
              </a:custGeom>
              <a:solidFill>
                <a:srgbClr val="FA9600"/>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5"/>
              <p:cNvSpPr/>
              <p:nvPr/>
            </p:nvSpPr>
            <p:spPr>
              <a:xfrm>
                <a:off x="10896229" y="2647400"/>
                <a:ext cx="319606" cy="249724"/>
              </a:xfrm>
              <a:custGeom>
                <a:rect b="b" l="l" r="r" t="t"/>
                <a:pathLst>
                  <a:path extrusionOk="0" h="243" w="311">
                    <a:moveTo>
                      <a:pt x="254" y="243"/>
                    </a:moveTo>
                    <a:lnTo>
                      <a:pt x="0" y="114"/>
                    </a:lnTo>
                    <a:lnTo>
                      <a:pt x="57" y="0"/>
                    </a:lnTo>
                    <a:lnTo>
                      <a:pt x="311" y="129"/>
                    </a:lnTo>
                    <a:lnTo>
                      <a:pt x="254" y="243"/>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125"/>
                  <a:buFont typeface="Arial"/>
                  <a:buNone/>
                </a:pPr>
                <a:r>
                  <a:t/>
                </a:r>
                <a:endParaRPr b="0" i="0" sz="1125" u="none" cap="none" strike="noStrike">
                  <a:solidFill>
                    <a:srgbClr val="000000"/>
                  </a:solidFill>
                  <a:latin typeface="Arial"/>
                  <a:ea typeface="Arial"/>
                  <a:cs typeface="Arial"/>
                  <a:sym typeface="Arial"/>
                </a:endParaRPr>
              </a:p>
            </p:txBody>
          </p:sp>
          <p:sp>
            <p:nvSpPr>
              <p:cNvPr id="1002" name="Google Shape;1002;p5"/>
              <p:cNvSpPr/>
              <p:nvPr/>
            </p:nvSpPr>
            <p:spPr>
              <a:xfrm>
                <a:off x="11172674" y="2434672"/>
                <a:ext cx="139763" cy="150040"/>
              </a:xfrm>
              <a:custGeom>
                <a:rect b="b" l="l" r="r" t="t"/>
                <a:pathLst>
                  <a:path extrusionOk="0" h="146" w="136">
                    <a:moveTo>
                      <a:pt x="83" y="146"/>
                    </a:moveTo>
                    <a:lnTo>
                      <a:pt x="52" y="106"/>
                    </a:lnTo>
                    <a:lnTo>
                      <a:pt x="0" y="104"/>
                    </a:lnTo>
                    <a:lnTo>
                      <a:pt x="53" y="0"/>
                    </a:lnTo>
                    <a:lnTo>
                      <a:pt x="136" y="42"/>
                    </a:lnTo>
                    <a:lnTo>
                      <a:pt x="83" y="146"/>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03" name="Google Shape;1003;p5"/>
              <p:cNvSpPr/>
              <p:nvPr/>
            </p:nvSpPr>
            <p:spPr>
              <a:xfrm>
                <a:off x="10502631" y="2258940"/>
                <a:ext cx="410042" cy="712176"/>
              </a:xfrm>
              <a:custGeom>
                <a:rect b="b" l="l" r="r" t="t"/>
                <a:pathLst>
                  <a:path extrusionOk="0" h="693" w="399">
                    <a:moveTo>
                      <a:pt x="66" y="693"/>
                    </a:moveTo>
                    <a:lnTo>
                      <a:pt x="0" y="659"/>
                    </a:lnTo>
                    <a:lnTo>
                      <a:pt x="331" y="0"/>
                    </a:lnTo>
                    <a:lnTo>
                      <a:pt x="399" y="36"/>
                    </a:lnTo>
                    <a:lnTo>
                      <a:pt x="66" y="693"/>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4" name="Google Shape;1004;p5"/>
              <p:cNvSpPr/>
              <p:nvPr/>
            </p:nvSpPr>
            <p:spPr>
              <a:xfrm>
                <a:off x="9993933" y="2687479"/>
                <a:ext cx="189092" cy="380238"/>
              </a:xfrm>
              <a:custGeom>
                <a:rect b="b" l="l" r="r" t="t"/>
                <a:pathLst>
                  <a:path extrusionOk="0" h="370" w="184">
                    <a:moveTo>
                      <a:pt x="62" y="370"/>
                    </a:moveTo>
                    <a:lnTo>
                      <a:pt x="0" y="348"/>
                    </a:lnTo>
                    <a:lnTo>
                      <a:pt x="122" y="0"/>
                    </a:lnTo>
                    <a:lnTo>
                      <a:pt x="184" y="21"/>
                    </a:lnTo>
                    <a:lnTo>
                      <a:pt x="62" y="370"/>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5" name="Google Shape;1005;p5"/>
              <p:cNvSpPr/>
              <p:nvPr/>
            </p:nvSpPr>
            <p:spPr>
              <a:xfrm>
                <a:off x="10132669" y="2622736"/>
                <a:ext cx="61660" cy="83242"/>
              </a:xfrm>
              <a:custGeom>
                <a:rect b="b" l="l" r="r" t="t"/>
                <a:pathLst>
                  <a:path extrusionOk="0" h="69" w="51">
                    <a:moveTo>
                      <a:pt x="37" y="3"/>
                    </a:moveTo>
                    <a:cubicBezTo>
                      <a:pt x="37" y="3"/>
                      <a:pt x="37" y="3"/>
                      <a:pt x="37" y="3"/>
                    </a:cubicBezTo>
                    <a:cubicBezTo>
                      <a:pt x="28" y="0"/>
                      <a:pt x="18" y="4"/>
                      <a:pt x="15" y="13"/>
                    </a:cubicBezTo>
                    <a:cubicBezTo>
                      <a:pt x="0" y="57"/>
                      <a:pt x="0" y="57"/>
                      <a:pt x="0" y="57"/>
                    </a:cubicBezTo>
                    <a:cubicBezTo>
                      <a:pt x="32" y="69"/>
                      <a:pt x="32" y="69"/>
                      <a:pt x="32" y="69"/>
                    </a:cubicBezTo>
                    <a:cubicBezTo>
                      <a:pt x="47" y="24"/>
                      <a:pt x="47" y="24"/>
                      <a:pt x="47" y="24"/>
                    </a:cubicBezTo>
                    <a:cubicBezTo>
                      <a:pt x="51" y="16"/>
                      <a:pt x="46" y="6"/>
                      <a:pt x="37" y="3"/>
                    </a:cubicBez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06" name="Google Shape;1006;p5"/>
              <p:cNvSpPr/>
              <p:nvPr/>
            </p:nvSpPr>
            <p:spPr>
              <a:xfrm>
                <a:off x="9993933" y="3045109"/>
                <a:ext cx="63716" cy="68854"/>
              </a:xfrm>
              <a:custGeom>
                <a:rect b="b" l="l" r="r" t="t"/>
                <a:pathLst>
                  <a:path extrusionOk="0" h="57" w="53">
                    <a:moveTo>
                      <a:pt x="0" y="0"/>
                    </a:moveTo>
                    <a:cubicBezTo>
                      <a:pt x="4" y="43"/>
                      <a:pt x="4" y="43"/>
                      <a:pt x="4" y="43"/>
                    </a:cubicBezTo>
                    <a:cubicBezTo>
                      <a:pt x="5" y="53"/>
                      <a:pt x="16" y="57"/>
                      <a:pt x="23" y="50"/>
                    </a:cubicBezTo>
                    <a:cubicBezTo>
                      <a:pt x="53" y="18"/>
                      <a:pt x="53" y="18"/>
                      <a:pt x="53" y="18"/>
                    </a:cubicBezTo>
                    <a:lnTo>
                      <a:pt x="0" y="0"/>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07" name="Google Shape;1007;p5"/>
              <p:cNvSpPr/>
              <p:nvPr/>
            </p:nvSpPr>
            <p:spPr>
              <a:xfrm>
                <a:off x="9993933" y="2959812"/>
                <a:ext cx="93519" cy="107906"/>
              </a:xfrm>
              <a:custGeom>
                <a:rect b="b" l="l" r="r" t="t"/>
                <a:pathLst>
                  <a:path extrusionOk="0" h="105" w="91">
                    <a:moveTo>
                      <a:pt x="91" y="21"/>
                    </a:moveTo>
                    <a:lnTo>
                      <a:pt x="29" y="0"/>
                    </a:lnTo>
                    <a:lnTo>
                      <a:pt x="0" y="83"/>
                    </a:lnTo>
                    <a:lnTo>
                      <a:pt x="62" y="105"/>
                    </a:lnTo>
                    <a:lnTo>
                      <a:pt x="91" y="21"/>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08" name="Google Shape;1008;p5"/>
              <p:cNvSpPr/>
              <p:nvPr/>
            </p:nvSpPr>
            <p:spPr>
              <a:xfrm>
                <a:off x="10106977" y="2721392"/>
                <a:ext cx="96601" cy="190119"/>
              </a:xfrm>
              <a:custGeom>
                <a:rect b="b" l="l" r="r" t="t"/>
                <a:pathLst>
                  <a:path extrusionOk="0" h="185" w="94">
                    <a:moveTo>
                      <a:pt x="0" y="0"/>
                    </a:moveTo>
                    <a:lnTo>
                      <a:pt x="94" y="33"/>
                    </a:lnTo>
                    <a:lnTo>
                      <a:pt x="40" y="185"/>
                    </a:lnTo>
                  </a:path>
                </a:pathLst>
              </a:custGeom>
              <a:no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720"/>
                  <a:buFont typeface="Arial"/>
                  <a:buNone/>
                </a:pPr>
                <a:r>
                  <a:t/>
                </a:r>
                <a:endParaRPr b="0" i="0" sz="720" u="none" cap="none" strike="noStrike">
                  <a:solidFill>
                    <a:srgbClr val="000000"/>
                  </a:solidFill>
                  <a:latin typeface="Arial"/>
                  <a:ea typeface="Arial"/>
                  <a:cs typeface="Arial"/>
                  <a:sym typeface="Arial"/>
                </a:endParaRPr>
              </a:p>
            </p:txBody>
          </p:sp>
          <p:sp>
            <p:nvSpPr>
              <p:cNvPr id="1009" name="Google Shape;1009;p5"/>
              <p:cNvSpPr/>
              <p:nvPr/>
            </p:nvSpPr>
            <p:spPr>
              <a:xfrm>
                <a:off x="7101036" y="1881786"/>
                <a:ext cx="530279" cy="585772"/>
              </a:xfrm>
              <a:custGeom>
                <a:rect b="b" l="l" r="r" t="t"/>
                <a:pathLst>
                  <a:path extrusionOk="0" h="486" w="440">
                    <a:moveTo>
                      <a:pt x="409" y="398"/>
                    </a:moveTo>
                    <a:cubicBezTo>
                      <a:pt x="158" y="479"/>
                      <a:pt x="158" y="479"/>
                      <a:pt x="158" y="479"/>
                    </a:cubicBezTo>
                    <a:cubicBezTo>
                      <a:pt x="138" y="486"/>
                      <a:pt x="117" y="475"/>
                      <a:pt x="110" y="455"/>
                    </a:cubicBezTo>
                    <a:cubicBezTo>
                      <a:pt x="7" y="136"/>
                      <a:pt x="7" y="136"/>
                      <a:pt x="7" y="136"/>
                    </a:cubicBezTo>
                    <a:cubicBezTo>
                      <a:pt x="0" y="116"/>
                      <a:pt x="11" y="94"/>
                      <a:pt x="31" y="88"/>
                    </a:cubicBezTo>
                    <a:cubicBezTo>
                      <a:pt x="283" y="6"/>
                      <a:pt x="283" y="6"/>
                      <a:pt x="283" y="6"/>
                    </a:cubicBezTo>
                    <a:cubicBezTo>
                      <a:pt x="303" y="0"/>
                      <a:pt x="324" y="11"/>
                      <a:pt x="331" y="31"/>
                    </a:cubicBezTo>
                    <a:cubicBezTo>
                      <a:pt x="434" y="350"/>
                      <a:pt x="434" y="350"/>
                      <a:pt x="434" y="350"/>
                    </a:cubicBezTo>
                    <a:cubicBezTo>
                      <a:pt x="440" y="370"/>
                      <a:pt x="429" y="391"/>
                      <a:pt x="409" y="398"/>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5"/>
              <p:cNvSpPr/>
              <p:nvPr/>
            </p:nvSpPr>
            <p:spPr>
              <a:xfrm>
                <a:off x="7162696" y="1948584"/>
                <a:ext cx="315496" cy="170593"/>
              </a:xfrm>
              <a:custGeom>
                <a:rect b="b" l="l" r="r" t="t"/>
                <a:pathLst>
                  <a:path extrusionOk="0" h="166" w="307">
                    <a:moveTo>
                      <a:pt x="307" y="74"/>
                    </a:moveTo>
                    <a:lnTo>
                      <a:pt x="24" y="166"/>
                    </a:lnTo>
                    <a:lnTo>
                      <a:pt x="0" y="91"/>
                    </a:lnTo>
                    <a:lnTo>
                      <a:pt x="282" y="0"/>
                    </a:lnTo>
                    <a:lnTo>
                      <a:pt x="307" y="74"/>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585"/>
                  <a:buFont typeface="Arial"/>
                  <a:buNone/>
                </a:pPr>
                <a:r>
                  <a:t/>
                </a:r>
                <a:endParaRPr b="0" i="0" sz="585" u="none" cap="none" strike="noStrike">
                  <a:solidFill>
                    <a:srgbClr val="000000"/>
                  </a:solidFill>
                  <a:latin typeface="Arial"/>
                  <a:ea typeface="Arial"/>
                  <a:cs typeface="Arial"/>
                  <a:sym typeface="Arial"/>
                </a:endParaRPr>
              </a:p>
            </p:txBody>
          </p:sp>
          <p:sp>
            <p:nvSpPr>
              <p:cNvPr id="1011" name="Google Shape;1011;p5"/>
              <p:cNvSpPr/>
              <p:nvPr/>
            </p:nvSpPr>
            <p:spPr>
              <a:xfrm>
                <a:off x="7205859" y="1978387"/>
                <a:ext cx="260001" cy="120238"/>
              </a:xfrm>
              <a:custGeom>
                <a:rect b="b" l="l" r="r" t="t"/>
                <a:pathLst>
                  <a:path extrusionOk="0" h="117" w="253">
                    <a:moveTo>
                      <a:pt x="253" y="40"/>
                    </a:moveTo>
                    <a:lnTo>
                      <a:pt x="241" y="0"/>
                    </a:lnTo>
                    <a:lnTo>
                      <a:pt x="0" y="78"/>
                    </a:lnTo>
                    <a:lnTo>
                      <a:pt x="13" y="117"/>
                    </a:lnTo>
                    <a:lnTo>
                      <a:pt x="253" y="40"/>
                    </a:lnTo>
                    <a:close/>
                  </a:path>
                </a:pathLst>
              </a:custGeom>
              <a:solidFill>
                <a:srgbClr val="FA9600"/>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2" name="Google Shape;1012;p5"/>
              <p:cNvSpPr/>
              <p:nvPr/>
            </p:nvSpPr>
            <p:spPr>
              <a:xfrm>
                <a:off x="7200720" y="2137675"/>
                <a:ext cx="79131" cy="49328"/>
              </a:xfrm>
              <a:custGeom>
                <a:rect b="b" l="l" r="r" t="t"/>
                <a:pathLst>
                  <a:path extrusionOk="0" h="48" w="77">
                    <a:moveTo>
                      <a:pt x="77" y="26"/>
                    </a:moveTo>
                    <a:lnTo>
                      <a:pt x="9" y="48"/>
                    </a:lnTo>
                    <a:lnTo>
                      <a:pt x="0" y="22"/>
                    </a:lnTo>
                    <a:lnTo>
                      <a:pt x="68" y="0"/>
                    </a:lnTo>
                    <a:lnTo>
                      <a:pt x="77" y="2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3" name="Google Shape;1013;p5"/>
              <p:cNvSpPr/>
              <p:nvPr/>
            </p:nvSpPr>
            <p:spPr>
              <a:xfrm>
                <a:off x="7310681" y="2102734"/>
                <a:ext cx="79131" cy="49328"/>
              </a:xfrm>
              <a:custGeom>
                <a:rect b="b" l="l" r="r" t="t"/>
                <a:pathLst>
                  <a:path extrusionOk="0" h="48" w="77">
                    <a:moveTo>
                      <a:pt x="77" y="26"/>
                    </a:moveTo>
                    <a:lnTo>
                      <a:pt x="9" y="48"/>
                    </a:lnTo>
                    <a:lnTo>
                      <a:pt x="0" y="22"/>
                    </a:lnTo>
                    <a:lnTo>
                      <a:pt x="69" y="0"/>
                    </a:lnTo>
                    <a:lnTo>
                      <a:pt x="77" y="2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4" name="Google Shape;1014;p5"/>
              <p:cNvSpPr/>
              <p:nvPr/>
            </p:nvSpPr>
            <p:spPr>
              <a:xfrm>
                <a:off x="7421670" y="2066766"/>
                <a:ext cx="78103" cy="49328"/>
              </a:xfrm>
              <a:custGeom>
                <a:rect b="b" l="l" r="r" t="t"/>
                <a:pathLst>
                  <a:path extrusionOk="0" h="48" w="76">
                    <a:moveTo>
                      <a:pt x="76" y="26"/>
                    </a:moveTo>
                    <a:lnTo>
                      <a:pt x="8" y="48"/>
                    </a:lnTo>
                    <a:lnTo>
                      <a:pt x="0" y="22"/>
                    </a:lnTo>
                    <a:lnTo>
                      <a:pt x="68" y="0"/>
                    </a:lnTo>
                    <a:lnTo>
                      <a:pt x="76" y="2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5" name="Google Shape;1015;p5"/>
              <p:cNvSpPr/>
              <p:nvPr/>
            </p:nvSpPr>
            <p:spPr>
              <a:xfrm>
                <a:off x="7227439" y="2218861"/>
                <a:ext cx="82214" cy="58578"/>
              </a:xfrm>
              <a:custGeom>
                <a:rect b="b" l="l" r="r" t="t"/>
                <a:pathLst>
                  <a:path extrusionOk="0" h="57" w="80">
                    <a:moveTo>
                      <a:pt x="80" y="36"/>
                    </a:moveTo>
                    <a:lnTo>
                      <a:pt x="11" y="57"/>
                    </a:lnTo>
                    <a:lnTo>
                      <a:pt x="0" y="22"/>
                    </a:lnTo>
                    <a:lnTo>
                      <a:pt x="68" y="0"/>
                    </a:lnTo>
                    <a:lnTo>
                      <a:pt x="80" y="36"/>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6" name="Google Shape;1016;p5"/>
              <p:cNvSpPr/>
              <p:nvPr/>
            </p:nvSpPr>
            <p:spPr>
              <a:xfrm>
                <a:off x="7337401" y="2183921"/>
                <a:ext cx="81186" cy="58578"/>
              </a:xfrm>
              <a:custGeom>
                <a:rect b="b" l="l" r="r" t="t"/>
                <a:pathLst>
                  <a:path extrusionOk="0" h="57" w="79">
                    <a:moveTo>
                      <a:pt x="79" y="35"/>
                    </a:moveTo>
                    <a:lnTo>
                      <a:pt x="12" y="57"/>
                    </a:lnTo>
                    <a:lnTo>
                      <a:pt x="0" y="22"/>
                    </a:lnTo>
                    <a:lnTo>
                      <a:pt x="68" y="0"/>
                    </a:lnTo>
                    <a:lnTo>
                      <a:pt x="79" y="35"/>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7" name="Google Shape;1017;p5"/>
              <p:cNvSpPr/>
              <p:nvPr/>
            </p:nvSpPr>
            <p:spPr>
              <a:xfrm>
                <a:off x="7446334" y="2146925"/>
                <a:ext cx="83242" cy="59605"/>
              </a:xfrm>
              <a:custGeom>
                <a:rect b="b" l="l" r="r" t="t"/>
                <a:pathLst>
                  <a:path extrusionOk="0" h="58" w="81">
                    <a:moveTo>
                      <a:pt x="81" y="36"/>
                    </a:moveTo>
                    <a:lnTo>
                      <a:pt x="12" y="58"/>
                    </a:lnTo>
                    <a:lnTo>
                      <a:pt x="0" y="23"/>
                    </a:lnTo>
                    <a:lnTo>
                      <a:pt x="70" y="0"/>
                    </a:lnTo>
                    <a:lnTo>
                      <a:pt x="81" y="3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8" name="Google Shape;1018;p5"/>
              <p:cNvSpPr/>
              <p:nvPr/>
            </p:nvSpPr>
            <p:spPr>
              <a:xfrm>
                <a:off x="7247993" y="2284632"/>
                <a:ext cx="82214" cy="59605"/>
              </a:xfrm>
              <a:custGeom>
                <a:rect b="b" l="l" r="r" t="t"/>
                <a:pathLst>
                  <a:path extrusionOk="0" h="58" w="80">
                    <a:moveTo>
                      <a:pt x="80" y="35"/>
                    </a:moveTo>
                    <a:lnTo>
                      <a:pt x="12" y="58"/>
                    </a:lnTo>
                    <a:lnTo>
                      <a:pt x="0" y="21"/>
                    </a:lnTo>
                    <a:lnTo>
                      <a:pt x="69" y="0"/>
                    </a:lnTo>
                    <a:lnTo>
                      <a:pt x="80" y="35"/>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19" name="Google Shape;1019;p5"/>
              <p:cNvSpPr/>
              <p:nvPr/>
            </p:nvSpPr>
            <p:spPr>
              <a:xfrm>
                <a:off x="7358981" y="2248664"/>
                <a:ext cx="82214" cy="58578"/>
              </a:xfrm>
              <a:custGeom>
                <a:rect b="b" l="l" r="r" t="t"/>
                <a:pathLst>
                  <a:path extrusionOk="0" h="57" w="80">
                    <a:moveTo>
                      <a:pt x="80" y="35"/>
                    </a:moveTo>
                    <a:lnTo>
                      <a:pt x="10" y="57"/>
                    </a:lnTo>
                    <a:lnTo>
                      <a:pt x="0" y="22"/>
                    </a:lnTo>
                    <a:lnTo>
                      <a:pt x="68" y="0"/>
                    </a:lnTo>
                    <a:lnTo>
                      <a:pt x="80" y="35"/>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20" name="Google Shape;1020;p5"/>
              <p:cNvSpPr/>
              <p:nvPr/>
            </p:nvSpPr>
            <p:spPr>
              <a:xfrm>
                <a:off x="7468943" y="2212695"/>
                <a:ext cx="81186" cy="58578"/>
              </a:xfrm>
              <a:custGeom>
                <a:rect b="b" l="l" r="r" t="t"/>
                <a:pathLst>
                  <a:path extrusionOk="0" h="57" w="79">
                    <a:moveTo>
                      <a:pt x="79" y="36"/>
                    </a:moveTo>
                    <a:lnTo>
                      <a:pt x="11" y="57"/>
                    </a:lnTo>
                    <a:lnTo>
                      <a:pt x="0" y="22"/>
                    </a:lnTo>
                    <a:lnTo>
                      <a:pt x="68" y="0"/>
                    </a:lnTo>
                    <a:lnTo>
                      <a:pt x="79" y="36"/>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21" name="Google Shape;1021;p5"/>
              <p:cNvSpPr/>
              <p:nvPr/>
            </p:nvSpPr>
            <p:spPr>
              <a:xfrm>
                <a:off x="7269574" y="2349375"/>
                <a:ext cx="82214" cy="59605"/>
              </a:xfrm>
              <a:custGeom>
                <a:rect b="b" l="l" r="r" t="t"/>
                <a:pathLst>
                  <a:path extrusionOk="0" h="58" w="80">
                    <a:moveTo>
                      <a:pt x="80" y="36"/>
                    </a:moveTo>
                    <a:lnTo>
                      <a:pt x="12" y="58"/>
                    </a:lnTo>
                    <a:lnTo>
                      <a:pt x="0" y="23"/>
                    </a:lnTo>
                    <a:lnTo>
                      <a:pt x="68" y="0"/>
                    </a:lnTo>
                    <a:lnTo>
                      <a:pt x="80" y="36"/>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22" name="Google Shape;1022;p5"/>
              <p:cNvSpPr/>
              <p:nvPr/>
            </p:nvSpPr>
            <p:spPr>
              <a:xfrm>
                <a:off x="7379535" y="2313407"/>
                <a:ext cx="82214" cy="59605"/>
              </a:xfrm>
              <a:custGeom>
                <a:rect b="b" l="l" r="r" t="t"/>
                <a:pathLst>
                  <a:path extrusionOk="0" h="58" w="80">
                    <a:moveTo>
                      <a:pt x="80" y="35"/>
                    </a:moveTo>
                    <a:lnTo>
                      <a:pt x="12" y="58"/>
                    </a:lnTo>
                    <a:lnTo>
                      <a:pt x="0" y="23"/>
                    </a:lnTo>
                    <a:lnTo>
                      <a:pt x="68" y="0"/>
                    </a:lnTo>
                    <a:lnTo>
                      <a:pt x="80" y="35"/>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23" name="Google Shape;1023;p5"/>
              <p:cNvSpPr/>
              <p:nvPr/>
            </p:nvSpPr>
            <p:spPr>
              <a:xfrm>
                <a:off x="7490523" y="2278466"/>
                <a:ext cx="81186" cy="59605"/>
              </a:xfrm>
              <a:custGeom>
                <a:rect b="b" l="l" r="r" t="t"/>
                <a:pathLst>
                  <a:path extrusionOk="0" h="58" w="79">
                    <a:moveTo>
                      <a:pt x="79" y="35"/>
                    </a:moveTo>
                    <a:lnTo>
                      <a:pt x="10" y="58"/>
                    </a:lnTo>
                    <a:lnTo>
                      <a:pt x="0" y="21"/>
                    </a:lnTo>
                    <a:lnTo>
                      <a:pt x="68" y="0"/>
                    </a:lnTo>
                    <a:lnTo>
                      <a:pt x="79" y="35"/>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24" name="Google Shape;1024;p5"/>
              <p:cNvSpPr/>
              <p:nvPr/>
            </p:nvSpPr>
            <p:spPr>
              <a:xfrm>
                <a:off x="7711473" y="1818070"/>
                <a:ext cx="355575" cy="321661"/>
              </a:xfrm>
              <a:custGeom>
                <a:rect b="b" l="l" r="r" t="t"/>
                <a:pathLst>
                  <a:path extrusionOk="0" h="313" w="346">
                    <a:moveTo>
                      <a:pt x="117" y="0"/>
                    </a:moveTo>
                    <a:lnTo>
                      <a:pt x="0" y="228"/>
                    </a:lnTo>
                    <a:lnTo>
                      <a:pt x="167" y="313"/>
                    </a:lnTo>
                    <a:lnTo>
                      <a:pt x="198" y="251"/>
                    </a:lnTo>
                    <a:lnTo>
                      <a:pt x="260" y="284"/>
                    </a:lnTo>
                    <a:lnTo>
                      <a:pt x="346" y="117"/>
                    </a:lnTo>
                    <a:lnTo>
                      <a:pt x="117" y="0"/>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665"/>
                  <a:buFont typeface="Arial"/>
                  <a:buNone/>
                </a:pPr>
                <a:r>
                  <a:t/>
                </a:r>
                <a:endParaRPr b="0" i="0" sz="1665" u="none" cap="none" strike="noStrike">
                  <a:solidFill>
                    <a:srgbClr val="000000"/>
                  </a:solidFill>
                  <a:latin typeface="Arial"/>
                  <a:ea typeface="Arial"/>
                  <a:cs typeface="Arial"/>
                  <a:sym typeface="Arial"/>
                </a:endParaRPr>
              </a:p>
            </p:txBody>
          </p:sp>
          <p:sp>
            <p:nvSpPr>
              <p:cNvPr id="1025" name="Google Shape;1025;p5"/>
              <p:cNvSpPr/>
              <p:nvPr/>
            </p:nvSpPr>
            <p:spPr>
              <a:xfrm>
                <a:off x="7883094" y="2076015"/>
                <a:ext cx="95574" cy="63716"/>
              </a:xfrm>
              <a:custGeom>
                <a:rect b="b" l="l" r="r" t="t"/>
                <a:pathLst>
                  <a:path extrusionOk="0" h="62" w="93">
                    <a:moveTo>
                      <a:pt x="0" y="62"/>
                    </a:moveTo>
                    <a:lnTo>
                      <a:pt x="93" y="33"/>
                    </a:lnTo>
                    <a:lnTo>
                      <a:pt x="31" y="0"/>
                    </a:lnTo>
                    <a:lnTo>
                      <a:pt x="0" y="62"/>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26" name="Google Shape;1026;p5"/>
              <p:cNvSpPr/>
              <p:nvPr/>
            </p:nvSpPr>
            <p:spPr>
              <a:xfrm>
                <a:off x="7809102" y="1862259"/>
                <a:ext cx="57550" cy="29803"/>
              </a:xfrm>
              <a:custGeom>
                <a:rect b="b" l="l" r="r" t="t"/>
                <a:pathLst>
                  <a:path extrusionOk="0" h="29" w="56">
                    <a:moveTo>
                      <a:pt x="0" y="0"/>
                    </a:moveTo>
                    <a:lnTo>
                      <a:pt x="56" y="29"/>
                    </a:lnTo>
                    <a:lnTo>
                      <a:pt x="0" y="0"/>
                    </a:ln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1027" name="Google Shape;1027;p5"/>
              <p:cNvCxnSpPr/>
              <p:nvPr/>
            </p:nvCxnSpPr>
            <p:spPr>
              <a:xfrm>
                <a:off x="7809102" y="1862259"/>
                <a:ext cx="57550" cy="29803"/>
              </a:xfrm>
              <a:prstGeom prst="straightConnector1">
                <a:avLst/>
              </a:prstGeom>
              <a:noFill/>
              <a:ln cap="rnd" cmpd="sng" w="22225">
                <a:solidFill>
                  <a:srgbClr val="333331"/>
                </a:solidFill>
                <a:prstDash val="solid"/>
                <a:round/>
                <a:headEnd len="sm" w="sm" type="none"/>
                <a:tailEnd len="sm" w="sm" type="none"/>
              </a:ln>
            </p:spPr>
          </p:cxnSp>
          <p:sp>
            <p:nvSpPr>
              <p:cNvPr id="1028" name="Google Shape;1028;p5"/>
              <p:cNvSpPr/>
              <p:nvPr/>
            </p:nvSpPr>
            <p:spPr>
              <a:xfrm>
                <a:off x="7912897" y="1915698"/>
                <a:ext cx="131542" cy="67826"/>
              </a:xfrm>
              <a:custGeom>
                <a:rect b="b" l="l" r="r" t="t"/>
                <a:pathLst>
                  <a:path extrusionOk="0" h="66" w="128">
                    <a:moveTo>
                      <a:pt x="0" y="0"/>
                    </a:moveTo>
                    <a:lnTo>
                      <a:pt x="128" y="66"/>
                    </a:lnTo>
                    <a:lnTo>
                      <a:pt x="0" y="0"/>
                    </a:lnTo>
                    <a:close/>
                  </a:path>
                </a:pathLst>
              </a:custGeom>
              <a:solidFill>
                <a:srgbClr val="FFFFFF"/>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1029" name="Google Shape;1029;p5"/>
              <p:cNvCxnSpPr/>
              <p:nvPr/>
            </p:nvCxnSpPr>
            <p:spPr>
              <a:xfrm>
                <a:off x="7912897" y="1915698"/>
                <a:ext cx="131542" cy="67826"/>
              </a:xfrm>
              <a:prstGeom prst="straightConnector1">
                <a:avLst/>
              </a:prstGeom>
              <a:noFill/>
              <a:ln cap="rnd" cmpd="sng" w="22225">
                <a:solidFill>
                  <a:srgbClr val="333331"/>
                </a:solidFill>
                <a:prstDash val="solid"/>
                <a:round/>
                <a:headEnd len="sm" w="sm" type="none"/>
                <a:tailEnd len="sm" w="sm" type="none"/>
              </a:ln>
            </p:spPr>
          </p:cxnSp>
          <p:sp>
            <p:nvSpPr>
              <p:cNvPr id="1030" name="Google Shape;1030;p5"/>
              <p:cNvSpPr/>
              <p:nvPr/>
            </p:nvSpPr>
            <p:spPr>
              <a:xfrm>
                <a:off x="7585069" y="1333009"/>
                <a:ext cx="376128" cy="376127"/>
              </a:xfrm>
              <a:custGeom>
                <a:rect b="b" l="l" r="r" t="t"/>
                <a:pathLst>
                  <a:path extrusionOk="0" h="312" w="312">
                    <a:moveTo>
                      <a:pt x="285" y="106"/>
                    </a:moveTo>
                    <a:cubicBezTo>
                      <a:pt x="312" y="177"/>
                      <a:pt x="277" y="257"/>
                      <a:pt x="206" y="284"/>
                    </a:cubicBezTo>
                    <a:cubicBezTo>
                      <a:pt x="135" y="312"/>
                      <a:pt x="55" y="277"/>
                      <a:pt x="28" y="206"/>
                    </a:cubicBezTo>
                    <a:cubicBezTo>
                      <a:pt x="0" y="135"/>
                      <a:pt x="36" y="55"/>
                      <a:pt x="107" y="27"/>
                    </a:cubicBezTo>
                    <a:cubicBezTo>
                      <a:pt x="177" y="0"/>
                      <a:pt x="257" y="35"/>
                      <a:pt x="285" y="106"/>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1" name="Google Shape;1031;p5"/>
              <p:cNvSpPr/>
              <p:nvPr/>
            </p:nvSpPr>
            <p:spPr>
              <a:xfrm>
                <a:off x="7960170" y="1282653"/>
                <a:ext cx="356603" cy="180870"/>
              </a:xfrm>
              <a:custGeom>
                <a:rect b="b" l="l" r="r" t="t"/>
                <a:pathLst>
                  <a:path extrusionOk="0" h="150" w="296">
                    <a:moveTo>
                      <a:pt x="0" y="121"/>
                    </a:moveTo>
                    <a:cubicBezTo>
                      <a:pt x="235" y="5"/>
                      <a:pt x="235" y="5"/>
                      <a:pt x="235" y="5"/>
                    </a:cubicBezTo>
                    <a:cubicBezTo>
                      <a:pt x="246" y="0"/>
                      <a:pt x="258" y="0"/>
                      <a:pt x="269" y="5"/>
                    </a:cubicBezTo>
                    <a:cubicBezTo>
                      <a:pt x="269" y="5"/>
                      <a:pt x="269" y="5"/>
                      <a:pt x="269" y="5"/>
                    </a:cubicBezTo>
                    <a:cubicBezTo>
                      <a:pt x="288" y="14"/>
                      <a:pt x="296" y="36"/>
                      <a:pt x="288" y="55"/>
                    </a:cubicBezTo>
                    <a:cubicBezTo>
                      <a:pt x="288" y="55"/>
                      <a:pt x="288" y="55"/>
                      <a:pt x="288" y="55"/>
                    </a:cubicBezTo>
                    <a:cubicBezTo>
                      <a:pt x="284" y="66"/>
                      <a:pt x="275" y="74"/>
                      <a:pt x="263" y="78"/>
                    </a:cubicBezTo>
                    <a:cubicBezTo>
                      <a:pt x="11" y="150"/>
                      <a:pt x="11" y="150"/>
                      <a:pt x="11" y="150"/>
                    </a:cubicBezTo>
                    <a:lnTo>
                      <a:pt x="0" y="121"/>
                    </a:ln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720"/>
                  <a:buFont typeface="Arial"/>
                  <a:buNone/>
                </a:pPr>
                <a:r>
                  <a:t/>
                </a:r>
                <a:endParaRPr b="0" i="0" sz="720" u="none" cap="none" strike="noStrike">
                  <a:solidFill>
                    <a:srgbClr val="000000"/>
                  </a:solidFill>
                  <a:latin typeface="Arial"/>
                  <a:ea typeface="Arial"/>
                  <a:cs typeface="Arial"/>
                  <a:sym typeface="Arial"/>
                </a:endParaRPr>
              </a:p>
            </p:txBody>
          </p:sp>
          <p:sp>
            <p:nvSpPr>
              <p:cNvPr id="1032" name="Google Shape;1032;p5"/>
              <p:cNvSpPr/>
              <p:nvPr/>
            </p:nvSpPr>
            <p:spPr>
              <a:xfrm>
                <a:off x="7913924" y="1418306"/>
                <a:ext cx="63716" cy="71937"/>
              </a:xfrm>
              <a:custGeom>
                <a:rect b="b" l="l" r="r" t="t"/>
                <a:pathLst>
                  <a:path extrusionOk="0" h="60" w="53">
                    <a:moveTo>
                      <a:pt x="12" y="36"/>
                    </a:moveTo>
                    <a:cubicBezTo>
                      <a:pt x="15" y="44"/>
                      <a:pt x="17" y="52"/>
                      <a:pt x="19" y="60"/>
                    </a:cubicBezTo>
                    <a:cubicBezTo>
                      <a:pt x="53" y="47"/>
                      <a:pt x="53" y="47"/>
                      <a:pt x="53" y="47"/>
                    </a:cubicBezTo>
                    <a:cubicBezTo>
                      <a:pt x="34" y="0"/>
                      <a:pt x="34" y="0"/>
                      <a:pt x="34" y="0"/>
                    </a:cubicBezTo>
                    <a:cubicBezTo>
                      <a:pt x="0" y="13"/>
                      <a:pt x="0" y="13"/>
                      <a:pt x="0" y="13"/>
                    </a:cubicBezTo>
                    <a:cubicBezTo>
                      <a:pt x="5" y="21"/>
                      <a:pt x="9" y="28"/>
                      <a:pt x="12" y="36"/>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33" name="Google Shape;1033;p5"/>
              <p:cNvSpPr/>
              <p:nvPr/>
            </p:nvSpPr>
            <p:spPr>
              <a:xfrm>
                <a:off x="7634398" y="1383365"/>
                <a:ext cx="278500" cy="276444"/>
              </a:xfrm>
              <a:custGeom>
                <a:rect b="b" l="l" r="r" t="t"/>
                <a:pathLst>
                  <a:path extrusionOk="0" h="230" w="231">
                    <a:moveTo>
                      <a:pt x="210" y="78"/>
                    </a:moveTo>
                    <a:cubicBezTo>
                      <a:pt x="231" y="131"/>
                      <a:pt x="205" y="190"/>
                      <a:pt x="152" y="210"/>
                    </a:cubicBezTo>
                    <a:cubicBezTo>
                      <a:pt x="100" y="230"/>
                      <a:pt x="41" y="204"/>
                      <a:pt x="20" y="152"/>
                    </a:cubicBezTo>
                    <a:cubicBezTo>
                      <a:pt x="0" y="99"/>
                      <a:pt x="26" y="40"/>
                      <a:pt x="78" y="20"/>
                    </a:cubicBezTo>
                    <a:cubicBezTo>
                      <a:pt x="131" y="0"/>
                      <a:pt x="190" y="26"/>
                      <a:pt x="210" y="78"/>
                    </a:cubicBez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530"/>
                  <a:buFont typeface="Arial"/>
                  <a:buNone/>
                </a:pPr>
                <a:r>
                  <a:t/>
                </a:r>
                <a:endParaRPr b="0" i="0" sz="1530" u="none" cap="none" strike="noStrike">
                  <a:solidFill>
                    <a:srgbClr val="000000"/>
                  </a:solidFill>
                  <a:latin typeface="Arial"/>
                  <a:ea typeface="Arial"/>
                  <a:cs typeface="Arial"/>
                  <a:sym typeface="Arial"/>
                </a:endParaRPr>
              </a:p>
            </p:txBody>
          </p:sp>
          <p:sp>
            <p:nvSpPr>
              <p:cNvPr id="1034" name="Google Shape;1034;p5"/>
              <p:cNvSpPr/>
              <p:nvPr/>
            </p:nvSpPr>
            <p:spPr>
              <a:xfrm>
                <a:off x="7675504" y="1392614"/>
                <a:ext cx="214784" cy="217866"/>
              </a:xfrm>
              <a:custGeom>
                <a:rect b="b" l="l" r="r" t="t"/>
                <a:pathLst>
                  <a:path extrusionOk="0" h="181" w="178">
                    <a:moveTo>
                      <a:pt x="130" y="162"/>
                    </a:moveTo>
                    <a:cubicBezTo>
                      <a:pt x="148" y="155"/>
                      <a:pt x="163" y="143"/>
                      <a:pt x="173" y="128"/>
                    </a:cubicBezTo>
                    <a:cubicBezTo>
                      <a:pt x="178" y="109"/>
                      <a:pt x="176" y="90"/>
                      <a:pt x="169" y="73"/>
                    </a:cubicBezTo>
                    <a:cubicBezTo>
                      <a:pt x="151" y="24"/>
                      <a:pt x="96" y="0"/>
                      <a:pt x="47" y="19"/>
                    </a:cubicBezTo>
                    <a:cubicBezTo>
                      <a:pt x="30" y="26"/>
                      <a:pt x="15" y="37"/>
                      <a:pt x="4" y="53"/>
                    </a:cubicBezTo>
                    <a:cubicBezTo>
                      <a:pt x="0" y="71"/>
                      <a:pt x="1" y="90"/>
                      <a:pt x="8" y="108"/>
                    </a:cubicBezTo>
                    <a:cubicBezTo>
                      <a:pt x="27" y="157"/>
                      <a:pt x="81" y="181"/>
                      <a:pt x="130" y="162"/>
                    </a:cubicBezTo>
                    <a:close/>
                  </a:path>
                </a:pathLst>
              </a:custGeom>
              <a:solidFill>
                <a:srgbClr val="FA9600"/>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990"/>
                  <a:buFont typeface="Arial"/>
                  <a:buNone/>
                </a:pPr>
                <a:r>
                  <a:t/>
                </a:r>
                <a:endParaRPr b="0" i="0" sz="989" u="none" cap="none" strike="noStrike">
                  <a:solidFill>
                    <a:srgbClr val="000000"/>
                  </a:solidFill>
                  <a:latin typeface="Arial"/>
                  <a:ea typeface="Arial"/>
                  <a:cs typeface="Arial"/>
                  <a:sym typeface="Arial"/>
                </a:endParaRPr>
              </a:p>
            </p:txBody>
          </p:sp>
          <p:sp>
            <p:nvSpPr>
              <p:cNvPr id="1035" name="Google Shape;1035;p5"/>
              <p:cNvSpPr/>
              <p:nvPr/>
            </p:nvSpPr>
            <p:spPr>
              <a:xfrm>
                <a:off x="8242780" y="1288819"/>
                <a:ext cx="33914" cy="88380"/>
              </a:xfrm>
              <a:custGeom>
                <a:rect b="b" l="l" r="r" t="t"/>
                <a:pathLst>
                  <a:path extrusionOk="0" h="86" w="33">
                    <a:moveTo>
                      <a:pt x="33" y="86"/>
                    </a:moveTo>
                    <a:lnTo>
                      <a:pt x="0" y="0"/>
                    </a:lnTo>
                    <a:lnTo>
                      <a:pt x="33" y="86"/>
                    </a:lnTo>
                    <a:close/>
                  </a:path>
                </a:pathLst>
              </a:custGeom>
              <a:solidFill>
                <a:srgbClr val="8F959E"/>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1036" name="Google Shape;1036;p5"/>
              <p:cNvCxnSpPr/>
              <p:nvPr/>
            </p:nvCxnSpPr>
            <p:spPr>
              <a:xfrm rot="10800000">
                <a:off x="8242780" y="1288819"/>
                <a:ext cx="33914" cy="88380"/>
              </a:xfrm>
              <a:prstGeom prst="straightConnector1">
                <a:avLst/>
              </a:prstGeom>
              <a:noFill/>
              <a:ln cap="rnd" cmpd="sng" w="22225">
                <a:solidFill>
                  <a:srgbClr val="333331"/>
                </a:solidFill>
                <a:prstDash val="solid"/>
                <a:round/>
                <a:headEnd len="sm" w="sm" type="none"/>
                <a:tailEnd len="sm" w="sm" type="none"/>
              </a:ln>
            </p:spPr>
          </p:cxnSp>
          <p:sp>
            <p:nvSpPr>
              <p:cNvPr id="1037" name="Google Shape;1037;p5"/>
              <p:cNvSpPr/>
              <p:nvPr/>
            </p:nvSpPr>
            <p:spPr>
              <a:xfrm>
                <a:off x="7205859" y="1430638"/>
                <a:ext cx="253835" cy="151068"/>
              </a:xfrm>
              <a:custGeom>
                <a:rect b="b" l="l" r="r" t="t"/>
                <a:pathLst>
                  <a:path extrusionOk="0" h="125" w="211">
                    <a:moveTo>
                      <a:pt x="180" y="38"/>
                    </a:moveTo>
                    <a:cubicBezTo>
                      <a:pt x="55" y="5"/>
                      <a:pt x="55" y="5"/>
                      <a:pt x="55" y="5"/>
                    </a:cubicBezTo>
                    <a:cubicBezTo>
                      <a:pt x="36" y="0"/>
                      <a:pt x="16" y="12"/>
                      <a:pt x="11" y="31"/>
                    </a:cubicBezTo>
                    <a:cubicBezTo>
                      <a:pt x="0" y="75"/>
                      <a:pt x="0" y="75"/>
                      <a:pt x="0" y="75"/>
                    </a:cubicBezTo>
                    <a:cubicBezTo>
                      <a:pt x="194" y="125"/>
                      <a:pt x="194" y="125"/>
                      <a:pt x="194" y="125"/>
                    </a:cubicBezTo>
                    <a:cubicBezTo>
                      <a:pt x="206" y="82"/>
                      <a:pt x="206" y="82"/>
                      <a:pt x="206" y="82"/>
                    </a:cubicBezTo>
                    <a:cubicBezTo>
                      <a:pt x="211" y="62"/>
                      <a:pt x="199" y="43"/>
                      <a:pt x="180" y="38"/>
                    </a:cubicBez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sp>
            <p:nvSpPr>
              <p:cNvPr id="1038" name="Google Shape;1038;p5"/>
              <p:cNvSpPr/>
              <p:nvPr/>
            </p:nvSpPr>
            <p:spPr>
              <a:xfrm>
                <a:off x="7321985" y="1273405"/>
                <a:ext cx="113044" cy="190119"/>
              </a:xfrm>
              <a:custGeom>
                <a:rect b="b" l="l" r="r" t="t"/>
                <a:pathLst>
                  <a:path extrusionOk="0" h="158" w="94">
                    <a:moveTo>
                      <a:pt x="82" y="69"/>
                    </a:moveTo>
                    <a:cubicBezTo>
                      <a:pt x="85" y="65"/>
                      <a:pt x="87" y="61"/>
                      <a:pt x="89" y="56"/>
                    </a:cubicBezTo>
                    <a:cubicBezTo>
                      <a:pt x="94" y="34"/>
                      <a:pt x="81" y="12"/>
                      <a:pt x="59" y="6"/>
                    </a:cubicBezTo>
                    <a:cubicBezTo>
                      <a:pt x="38" y="0"/>
                      <a:pt x="15" y="14"/>
                      <a:pt x="10" y="35"/>
                    </a:cubicBezTo>
                    <a:cubicBezTo>
                      <a:pt x="9" y="36"/>
                      <a:pt x="9" y="38"/>
                      <a:pt x="9" y="39"/>
                    </a:cubicBezTo>
                    <a:cubicBezTo>
                      <a:pt x="9" y="39"/>
                      <a:pt x="9" y="40"/>
                      <a:pt x="9" y="40"/>
                    </a:cubicBezTo>
                    <a:cubicBezTo>
                      <a:pt x="4" y="72"/>
                      <a:pt x="25" y="132"/>
                      <a:pt x="0" y="147"/>
                    </a:cubicBezTo>
                    <a:cubicBezTo>
                      <a:pt x="21" y="152"/>
                      <a:pt x="21" y="152"/>
                      <a:pt x="21" y="152"/>
                    </a:cubicBezTo>
                    <a:cubicBezTo>
                      <a:pt x="21" y="152"/>
                      <a:pt x="21" y="152"/>
                      <a:pt x="21" y="152"/>
                    </a:cubicBezTo>
                    <a:cubicBezTo>
                      <a:pt x="42" y="158"/>
                      <a:pt x="42" y="158"/>
                      <a:pt x="42" y="158"/>
                    </a:cubicBezTo>
                    <a:cubicBezTo>
                      <a:pt x="29" y="135"/>
                      <a:pt x="67" y="98"/>
                      <a:pt x="82" y="69"/>
                    </a:cubicBezTo>
                    <a:close/>
                  </a:path>
                </a:pathLst>
              </a:custGeom>
              <a:solidFill>
                <a:srgbClr val="FA9600"/>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720"/>
                  <a:buFont typeface="Arial"/>
                  <a:buNone/>
                </a:pPr>
                <a:r>
                  <a:t/>
                </a:r>
                <a:endParaRPr b="0" i="0" sz="720" u="none" cap="none" strike="noStrike">
                  <a:solidFill>
                    <a:srgbClr val="000000"/>
                  </a:solidFill>
                  <a:latin typeface="Arial"/>
                  <a:ea typeface="Arial"/>
                  <a:cs typeface="Arial"/>
                  <a:sym typeface="Arial"/>
                </a:endParaRPr>
              </a:p>
            </p:txBody>
          </p:sp>
          <p:sp>
            <p:nvSpPr>
              <p:cNvPr id="1039" name="Google Shape;1039;p5"/>
              <p:cNvSpPr/>
              <p:nvPr/>
            </p:nvSpPr>
            <p:spPr>
              <a:xfrm>
                <a:off x="7212025" y="1525184"/>
                <a:ext cx="214784" cy="79131"/>
              </a:xfrm>
              <a:custGeom>
                <a:rect b="b" l="l" r="r" t="t"/>
                <a:pathLst>
                  <a:path extrusionOk="0" h="77" w="209">
                    <a:moveTo>
                      <a:pt x="203" y="77"/>
                    </a:moveTo>
                    <a:lnTo>
                      <a:pt x="0" y="25"/>
                    </a:lnTo>
                    <a:lnTo>
                      <a:pt x="7" y="0"/>
                    </a:lnTo>
                    <a:lnTo>
                      <a:pt x="209" y="52"/>
                    </a:lnTo>
                    <a:lnTo>
                      <a:pt x="203" y="77"/>
                    </a:lnTo>
                    <a:close/>
                  </a:path>
                </a:pathLst>
              </a:custGeom>
              <a:solidFill>
                <a:srgbClr val="FFFFFF"/>
              </a:solidFill>
              <a:ln cap="rnd" cmpd="sng" w="22225">
                <a:solidFill>
                  <a:srgbClr val="33333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50"/>
                  <a:buFont typeface="Arial"/>
                  <a:buNone/>
                </a:pPr>
                <a:r>
                  <a:t/>
                </a:r>
                <a:endParaRPr b="0" i="0" sz="450" u="none" cap="none" strike="noStrike">
                  <a:solidFill>
                    <a:srgbClr val="000000"/>
                  </a:solidFill>
                  <a:latin typeface="Arial"/>
                  <a:ea typeface="Arial"/>
                  <a:cs typeface="Arial"/>
                  <a:sym typeface="Arial"/>
                </a:endParaRPr>
              </a:p>
            </p:txBody>
          </p:sp>
          <p:cxnSp>
            <p:nvCxnSpPr>
              <p:cNvPr id="1040" name="Google Shape;1040;p5"/>
              <p:cNvCxnSpPr/>
              <p:nvPr/>
            </p:nvCxnSpPr>
            <p:spPr>
              <a:xfrm>
                <a:off x="7213052" y="1492298"/>
                <a:ext cx="82214" cy="20553"/>
              </a:xfrm>
              <a:prstGeom prst="straightConnector1">
                <a:avLst/>
              </a:prstGeom>
              <a:noFill/>
              <a:ln cap="rnd" cmpd="sng" w="22225">
                <a:solidFill>
                  <a:srgbClr val="333331"/>
                </a:solidFill>
                <a:prstDash val="solid"/>
                <a:round/>
                <a:headEnd len="sm" w="sm" type="none"/>
                <a:tailEnd len="sm" w="sm" type="none"/>
              </a:ln>
            </p:spPr>
          </p:cxnSp>
        </p:grpSp>
        <p:cxnSp>
          <p:nvCxnSpPr>
            <p:cNvPr id="1041" name="Google Shape;1041;p5"/>
            <p:cNvCxnSpPr/>
            <p:nvPr/>
          </p:nvCxnSpPr>
          <p:spPr>
            <a:xfrm>
              <a:off x="741000" y="3360909"/>
              <a:ext cx="10779488" cy="0"/>
            </a:xfrm>
            <a:prstGeom prst="straightConnector1">
              <a:avLst/>
            </a:prstGeom>
            <a:noFill/>
            <a:ln cap="rnd" cmpd="sng" w="12700">
              <a:solidFill>
                <a:schemeClr val="dk2">
                  <a:alpha val="49803"/>
                </a:schemeClr>
              </a:solidFill>
              <a:prstDash val="solid"/>
              <a:round/>
              <a:headEnd len="sm" w="sm" type="none"/>
              <a:tailEnd len="sm" w="sm" type="none"/>
            </a:ln>
          </p:spPr>
        </p:cxnSp>
        <p:sp>
          <p:nvSpPr>
            <p:cNvPr id="1042" name="Google Shape;1042;p5"/>
            <p:cNvSpPr txBox="1"/>
            <p:nvPr/>
          </p:nvSpPr>
          <p:spPr>
            <a:xfrm>
              <a:off x="673100" y="1130301"/>
              <a:ext cx="5862715" cy="178595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Maybe This Website is The Solution.</a:t>
              </a:r>
              <a:endParaRPr/>
            </a:p>
          </p:txBody>
        </p:sp>
        <p:sp>
          <p:nvSpPr>
            <p:cNvPr id="1043" name="Google Shape;1043;p5"/>
            <p:cNvSpPr/>
            <p:nvPr/>
          </p:nvSpPr>
          <p:spPr>
            <a:xfrm>
              <a:off x="746568" y="5149560"/>
              <a:ext cx="2369084" cy="1083325"/>
            </a:xfrm>
            <a:prstGeom prst="rect">
              <a:avLst/>
            </a:prstGeom>
            <a:noFill/>
            <a:ln>
              <a:noFill/>
            </a:ln>
          </p:spPr>
          <p:txBody>
            <a:bodyPr anchorCtr="1" anchor="t" bIns="45700" lIns="91425" spcFirstLastPara="1" rIns="91425" wrap="square" tIns="45700">
              <a:normAutofit/>
            </a:bodyPr>
            <a:lstStyle/>
            <a:p>
              <a:pPr indent="0" lvl="0" marL="0" marR="0" rtl="0" algn="ctr">
                <a:lnSpc>
                  <a:spcPct val="120000"/>
                </a:lnSpc>
                <a:spcBef>
                  <a:spcPts val="0"/>
                </a:spcBef>
                <a:spcAft>
                  <a:spcPts val="0"/>
                </a:spcAft>
                <a:buNone/>
              </a:pPr>
              <a:r>
                <a:rPr lang="en-US" sz="2000">
                  <a:solidFill>
                    <a:schemeClr val="dk1"/>
                  </a:solidFill>
                  <a:latin typeface="Arial"/>
                  <a:ea typeface="Arial"/>
                  <a:cs typeface="Arial"/>
                  <a:sym typeface="Arial"/>
                </a:rPr>
                <a:t>Back-End</a:t>
              </a:r>
              <a:endParaRPr/>
            </a:p>
          </p:txBody>
        </p:sp>
        <p:sp>
          <p:nvSpPr>
            <p:cNvPr id="1044" name="Google Shape;1044;p5"/>
            <p:cNvSpPr/>
            <p:nvPr/>
          </p:nvSpPr>
          <p:spPr>
            <a:xfrm>
              <a:off x="3635280" y="5149560"/>
              <a:ext cx="2369084" cy="1083325"/>
            </a:xfrm>
            <a:prstGeom prst="rect">
              <a:avLst/>
            </a:prstGeom>
            <a:noFill/>
            <a:ln>
              <a:noFill/>
            </a:ln>
          </p:spPr>
          <p:txBody>
            <a:bodyPr anchorCtr="1" anchor="t" bIns="45700" lIns="91425" spcFirstLastPara="1" rIns="91425" wrap="square" tIns="45700">
              <a:normAutofit/>
            </a:bodyPr>
            <a:lstStyle/>
            <a:p>
              <a:pPr indent="0" lvl="0" marL="0" marR="0" rtl="0" algn="ctr">
                <a:lnSpc>
                  <a:spcPct val="120000"/>
                </a:lnSpc>
                <a:spcBef>
                  <a:spcPts val="0"/>
                </a:spcBef>
                <a:spcAft>
                  <a:spcPts val="0"/>
                </a:spcAft>
                <a:buNone/>
              </a:pPr>
              <a:r>
                <a:rPr lang="en-US" sz="2000">
                  <a:solidFill>
                    <a:schemeClr val="dk1"/>
                  </a:solidFill>
                  <a:latin typeface="Arial"/>
                  <a:ea typeface="Arial"/>
                  <a:cs typeface="Arial"/>
                  <a:sym typeface="Arial"/>
                </a:rPr>
                <a:t>Front-End</a:t>
              </a:r>
              <a:endParaRPr/>
            </a:p>
          </p:txBody>
        </p:sp>
        <p:sp>
          <p:nvSpPr>
            <p:cNvPr id="1045" name="Google Shape;1045;p5"/>
            <p:cNvSpPr/>
            <p:nvPr/>
          </p:nvSpPr>
          <p:spPr>
            <a:xfrm>
              <a:off x="6455412" y="5149560"/>
              <a:ext cx="2369086" cy="1083325"/>
            </a:xfrm>
            <a:prstGeom prst="rect">
              <a:avLst/>
            </a:prstGeom>
            <a:noFill/>
            <a:ln>
              <a:noFill/>
            </a:ln>
          </p:spPr>
          <p:txBody>
            <a:bodyPr anchorCtr="1" anchor="t" bIns="45700" lIns="91425" spcFirstLastPara="1" rIns="91425" wrap="square" tIns="45700">
              <a:normAutofit/>
            </a:bodyPr>
            <a:lstStyle/>
            <a:p>
              <a:pPr indent="0" lvl="0" marL="0" marR="0" rtl="0" algn="ctr">
                <a:lnSpc>
                  <a:spcPct val="120000"/>
                </a:lnSpc>
                <a:spcBef>
                  <a:spcPts val="0"/>
                </a:spcBef>
                <a:spcAft>
                  <a:spcPts val="0"/>
                </a:spcAft>
                <a:buNone/>
              </a:pPr>
              <a:r>
                <a:rPr lang="en-US" sz="2000">
                  <a:solidFill>
                    <a:schemeClr val="dk1"/>
                  </a:solidFill>
                  <a:latin typeface="Arial"/>
                  <a:ea typeface="Arial"/>
                  <a:cs typeface="Arial"/>
                  <a:sym typeface="Arial"/>
                </a:rPr>
                <a:t>Database</a:t>
              </a:r>
              <a:endParaRPr sz="2000">
                <a:solidFill>
                  <a:schemeClr val="dk1"/>
                </a:solidFill>
                <a:latin typeface="Arial"/>
                <a:ea typeface="Arial"/>
                <a:cs typeface="Arial"/>
                <a:sym typeface="Arial"/>
              </a:endParaRPr>
            </a:p>
          </p:txBody>
        </p:sp>
        <p:sp>
          <p:nvSpPr>
            <p:cNvPr id="1046" name="Google Shape;1046;p5"/>
            <p:cNvSpPr/>
            <p:nvPr/>
          </p:nvSpPr>
          <p:spPr>
            <a:xfrm>
              <a:off x="9149814" y="5149560"/>
              <a:ext cx="2369086" cy="1083325"/>
            </a:xfrm>
            <a:prstGeom prst="rect">
              <a:avLst/>
            </a:prstGeom>
            <a:noFill/>
            <a:ln>
              <a:noFill/>
            </a:ln>
          </p:spPr>
          <p:txBody>
            <a:bodyPr anchorCtr="1" anchor="t" bIns="45700" lIns="91425" spcFirstLastPara="1" rIns="91425" wrap="square" tIns="45700">
              <a:normAutofit/>
            </a:bodyPr>
            <a:lstStyle/>
            <a:p>
              <a:pPr indent="0" lvl="0" marL="0" marR="0" rtl="0" algn="ctr">
                <a:lnSpc>
                  <a:spcPct val="120000"/>
                </a:lnSpc>
                <a:spcBef>
                  <a:spcPts val="0"/>
                </a:spcBef>
                <a:spcAft>
                  <a:spcPts val="0"/>
                </a:spcAft>
                <a:buNone/>
              </a:pPr>
              <a:r>
                <a:rPr lang="en-US" sz="2000">
                  <a:solidFill>
                    <a:schemeClr val="dk1"/>
                  </a:solidFill>
                  <a:latin typeface="Arial"/>
                  <a:ea typeface="Arial"/>
                  <a:cs typeface="Arial"/>
                  <a:sym typeface="Arial"/>
                </a:rPr>
                <a:t>Hosting Service</a:t>
              </a:r>
              <a:endParaRPr/>
            </a:p>
          </p:txBody>
        </p:sp>
        <p:cxnSp>
          <p:nvCxnSpPr>
            <p:cNvPr id="1047" name="Google Shape;1047;p5"/>
            <p:cNvCxnSpPr/>
            <p:nvPr/>
          </p:nvCxnSpPr>
          <p:spPr>
            <a:xfrm>
              <a:off x="9034088" y="4334734"/>
              <a:ext cx="0" cy="1799366"/>
            </a:xfrm>
            <a:prstGeom prst="straightConnector1">
              <a:avLst/>
            </a:prstGeom>
            <a:noFill/>
            <a:ln cap="rnd" cmpd="sng" w="12700">
              <a:solidFill>
                <a:schemeClr val="dk2">
                  <a:alpha val="49803"/>
                </a:schemeClr>
              </a:solidFill>
              <a:prstDash val="solid"/>
              <a:round/>
              <a:headEnd len="sm" w="sm" type="none"/>
              <a:tailEnd len="sm" w="sm" type="none"/>
            </a:ln>
          </p:spPr>
        </p:cxnSp>
        <p:cxnSp>
          <p:nvCxnSpPr>
            <p:cNvPr id="1048" name="Google Shape;1048;p5"/>
            <p:cNvCxnSpPr/>
            <p:nvPr/>
          </p:nvCxnSpPr>
          <p:spPr>
            <a:xfrm>
              <a:off x="6290888" y="4334734"/>
              <a:ext cx="0" cy="1799366"/>
            </a:xfrm>
            <a:prstGeom prst="straightConnector1">
              <a:avLst/>
            </a:prstGeom>
            <a:noFill/>
            <a:ln cap="rnd" cmpd="sng" w="12700">
              <a:solidFill>
                <a:schemeClr val="dk2">
                  <a:alpha val="49803"/>
                </a:schemeClr>
              </a:solidFill>
              <a:prstDash val="solid"/>
              <a:round/>
              <a:headEnd len="sm" w="sm" type="none"/>
              <a:tailEnd len="sm" w="sm" type="none"/>
            </a:ln>
          </p:spPr>
        </p:cxnSp>
        <p:cxnSp>
          <p:nvCxnSpPr>
            <p:cNvPr id="1049" name="Google Shape;1049;p5"/>
            <p:cNvCxnSpPr/>
            <p:nvPr/>
          </p:nvCxnSpPr>
          <p:spPr>
            <a:xfrm>
              <a:off x="3353378" y="4334734"/>
              <a:ext cx="0" cy="1799366"/>
            </a:xfrm>
            <a:prstGeom prst="straightConnector1">
              <a:avLst/>
            </a:prstGeom>
            <a:noFill/>
            <a:ln cap="rnd" cmpd="sng" w="12700">
              <a:solidFill>
                <a:schemeClr val="dk2">
                  <a:alpha val="49803"/>
                </a:schemeClr>
              </a:solidFill>
              <a:prstDash val="solid"/>
              <a:round/>
              <a:headEnd len="sm" w="sm" type="none"/>
              <a:tailEnd len="sm" w="sm" type="none"/>
            </a:ln>
          </p:spPr>
        </p:cxnSp>
      </p:grpSp>
      <p:pic>
        <p:nvPicPr>
          <p:cNvPr id="1050" name="Google Shape;1050;p5">
            <a:hlinkClick r:id="rId7"/>
          </p:cNvPr>
          <p:cNvPicPr preferRelativeResize="0"/>
          <p:nvPr/>
        </p:nvPicPr>
        <p:blipFill>
          <a:blip r:embed="rId8">
            <a:alphaModFix/>
          </a:blip>
          <a:stretch>
            <a:fillRect/>
          </a:stretch>
        </p:blipFill>
        <p:spPr>
          <a:xfrm>
            <a:off x="11260838" y="6051777"/>
            <a:ext cx="516125" cy="51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grpSp>
        <p:nvGrpSpPr>
          <p:cNvPr id="1056" name="Google Shape;1056;p6"/>
          <p:cNvGrpSpPr/>
          <p:nvPr/>
        </p:nvGrpSpPr>
        <p:grpSpPr>
          <a:xfrm>
            <a:off x="-1" y="0"/>
            <a:ext cx="12192000" cy="6508570"/>
            <a:chOff x="-1" y="0"/>
            <a:chExt cx="12192000" cy="6508570"/>
          </a:xfrm>
        </p:grpSpPr>
        <p:sp>
          <p:nvSpPr>
            <p:cNvPr id="1057" name="Google Shape;1057;p6"/>
            <p:cNvSpPr txBox="1"/>
            <p:nvPr/>
          </p:nvSpPr>
          <p:spPr>
            <a:xfrm>
              <a:off x="7353662" y="1130300"/>
              <a:ext cx="4282078" cy="94583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3200">
                  <a:solidFill>
                    <a:schemeClr val="dk1"/>
                  </a:solidFill>
                  <a:latin typeface="Arial"/>
                  <a:ea typeface="Arial"/>
                  <a:cs typeface="Arial"/>
                  <a:sym typeface="Arial"/>
                </a:rPr>
                <a:t>UML OOD Design</a:t>
              </a:r>
              <a:endParaRPr/>
            </a:p>
            <a:p>
              <a:pPr indent="0" lvl="0" marL="0" marR="0" rtl="0" algn="r">
                <a:spcBef>
                  <a:spcPts val="0"/>
                </a:spcBef>
                <a:spcAft>
                  <a:spcPts val="0"/>
                </a:spcAft>
                <a:buNone/>
              </a:pPr>
              <a:r>
                <a:rPr b="1" lang="en-US" sz="3200">
                  <a:solidFill>
                    <a:schemeClr val="dk1"/>
                  </a:solidFill>
                  <a:latin typeface="Arial"/>
                  <a:ea typeface="Arial"/>
                  <a:cs typeface="Arial"/>
                  <a:sym typeface="Arial"/>
                </a:rPr>
                <a:t>&amp;&amp; Encapsulation</a:t>
              </a:r>
              <a:endParaRPr b="1" sz="3200">
                <a:solidFill>
                  <a:schemeClr val="dk1"/>
                </a:solidFill>
                <a:latin typeface="Arial"/>
                <a:ea typeface="Arial"/>
                <a:cs typeface="Arial"/>
                <a:sym typeface="Arial"/>
              </a:endParaRPr>
            </a:p>
          </p:txBody>
        </p:sp>
        <p:cxnSp>
          <p:nvCxnSpPr>
            <p:cNvPr id="1058" name="Google Shape;1058;p6"/>
            <p:cNvCxnSpPr/>
            <p:nvPr/>
          </p:nvCxnSpPr>
          <p:spPr>
            <a:xfrm>
              <a:off x="8108042" y="2076130"/>
              <a:ext cx="3410858" cy="0"/>
            </a:xfrm>
            <a:prstGeom prst="straightConnector1">
              <a:avLst/>
            </a:prstGeom>
            <a:noFill/>
            <a:ln cap="flat" cmpd="sng" w="38100">
              <a:solidFill>
                <a:schemeClr val="accent1"/>
              </a:solidFill>
              <a:prstDash val="solid"/>
              <a:miter lim="800000"/>
              <a:headEnd len="sm" w="sm" type="none"/>
              <a:tailEnd len="sm" w="sm" type="none"/>
            </a:ln>
          </p:spPr>
        </p:cxnSp>
        <p:sp>
          <p:nvSpPr>
            <p:cNvPr id="1059" name="Google Shape;1059;p6"/>
            <p:cNvSpPr/>
            <p:nvPr/>
          </p:nvSpPr>
          <p:spPr>
            <a:xfrm>
              <a:off x="-1" y="0"/>
              <a:ext cx="123825" cy="1538514"/>
            </a:xfrm>
            <a:prstGeom prst="rect">
              <a:avLst/>
            </a:prstGeom>
            <a:gradFill>
              <a:gsLst>
                <a:gs pos="0">
                  <a:srgbClr val="F9D27F"/>
                </a:gs>
                <a:gs pos="60000">
                  <a:schemeClr val="accent1"/>
                </a:gs>
                <a:gs pos="100000">
                  <a:schemeClr val="accent1"/>
                </a:gs>
              </a:gsLst>
              <a:lin ang="2700000" scaled="0"/>
            </a:gradFill>
            <a:ln>
              <a:noFill/>
            </a:ln>
            <a:effectLst>
              <a:outerShdw blurRad="127000" rotWithShape="0" algn="tl" dir="2700000" dist="63500">
                <a:schemeClr val="accent1">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rgbClr val="FFFFFF"/>
                </a:solidFill>
                <a:latin typeface="Arial"/>
                <a:ea typeface="Arial"/>
                <a:cs typeface="Arial"/>
                <a:sym typeface="Arial"/>
              </a:endParaRPr>
            </a:p>
          </p:txBody>
        </p:sp>
        <p:sp>
          <p:nvSpPr>
            <p:cNvPr id="1060" name="Google Shape;1060;p6"/>
            <p:cNvSpPr/>
            <p:nvPr/>
          </p:nvSpPr>
          <p:spPr>
            <a:xfrm rot="5400000">
              <a:off x="11351623" y="5537564"/>
              <a:ext cx="142239" cy="1538514"/>
            </a:xfrm>
            <a:prstGeom prst="rect">
              <a:avLst/>
            </a:prstGeom>
            <a:gradFill>
              <a:gsLst>
                <a:gs pos="0">
                  <a:srgbClr val="F9D27F"/>
                </a:gs>
                <a:gs pos="60000">
                  <a:schemeClr val="accent2"/>
                </a:gs>
                <a:gs pos="100000">
                  <a:schemeClr val="accent2"/>
                </a:gs>
              </a:gsLst>
              <a:lin ang="2700000" scaled="0"/>
            </a:gradFill>
            <a:ln>
              <a:noFill/>
            </a:ln>
            <a:effectLst>
              <a:outerShdw blurRad="127000" rotWithShape="0" algn="tl" dir="2700000" dist="63500">
                <a:schemeClr val="accent2">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chemeClr val="lt1"/>
                </a:solidFill>
                <a:latin typeface="Arial"/>
                <a:ea typeface="Arial"/>
                <a:cs typeface="Arial"/>
                <a:sym typeface="Arial"/>
              </a:endParaRPr>
            </a:p>
          </p:txBody>
        </p:sp>
        <p:sp>
          <p:nvSpPr>
            <p:cNvPr id="1061" name="Google Shape;1061;p6"/>
            <p:cNvSpPr/>
            <p:nvPr/>
          </p:nvSpPr>
          <p:spPr>
            <a:xfrm>
              <a:off x="411842" y="6247312"/>
              <a:ext cx="261258" cy="261258"/>
            </a:xfrm>
            <a:prstGeom prst="rect">
              <a:avLst/>
            </a:prstGeom>
            <a:gradFill>
              <a:gsLst>
                <a:gs pos="0">
                  <a:srgbClr val="F7BC65"/>
                </a:gs>
                <a:gs pos="60000">
                  <a:schemeClr val="accent3"/>
                </a:gs>
                <a:gs pos="100000">
                  <a:schemeClr val="accent3"/>
                </a:gs>
              </a:gsLst>
              <a:lin ang="2700000" scaled="0"/>
            </a:gradFill>
            <a:ln>
              <a:noFill/>
            </a:ln>
            <a:effectLst>
              <a:outerShdw blurRad="127000" rotWithShape="0" algn="tl" dir="2700000" dist="63500">
                <a:schemeClr val="accent3">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latin typeface="Arial"/>
                <a:ea typeface="Arial"/>
                <a:cs typeface="Arial"/>
                <a:sym typeface="Arial"/>
              </a:endParaRPr>
            </a:p>
          </p:txBody>
        </p:sp>
        <p:grpSp>
          <p:nvGrpSpPr>
            <p:cNvPr id="1062" name="Google Shape;1062;p6"/>
            <p:cNvGrpSpPr/>
            <p:nvPr/>
          </p:nvGrpSpPr>
          <p:grpSpPr>
            <a:xfrm>
              <a:off x="7939314" y="2589309"/>
              <a:ext cx="3579586" cy="1553292"/>
              <a:chOff x="7939314" y="2589309"/>
              <a:chExt cx="3579586" cy="1553292"/>
            </a:xfrm>
          </p:grpSpPr>
          <p:sp>
            <p:nvSpPr>
              <p:cNvPr id="1063" name="Google Shape;1063;p6"/>
              <p:cNvSpPr txBox="1"/>
              <p:nvPr/>
            </p:nvSpPr>
            <p:spPr>
              <a:xfrm>
                <a:off x="7939314" y="2589309"/>
                <a:ext cx="3579586" cy="607461"/>
              </a:xfrm>
              <a:prstGeom prst="rect">
                <a:avLst/>
              </a:prstGeom>
              <a:noFill/>
              <a:ln>
                <a:noFill/>
              </a:ln>
            </p:spPr>
            <p:txBody>
              <a:bodyPr anchorCtr="0" anchor="b" bIns="45700" lIns="91425" spcFirstLastPara="1" rIns="91425" wrap="square" tIns="45700">
                <a:normAutofit/>
              </a:bodyPr>
              <a:lstStyle/>
              <a:p>
                <a:pPr indent="0" lvl="0" marL="0" marR="0" rtl="0" algn="r">
                  <a:spcBef>
                    <a:spcPts val="0"/>
                  </a:spcBef>
                  <a:spcAft>
                    <a:spcPts val="0"/>
                  </a:spcAft>
                  <a:buNone/>
                </a:pPr>
                <a:r>
                  <a:rPr b="1" lang="en-US" sz="2600">
                    <a:solidFill>
                      <a:schemeClr val="dk1"/>
                    </a:solidFill>
                    <a:latin typeface="Arial"/>
                    <a:ea typeface="Arial"/>
                    <a:cs typeface="Arial"/>
                    <a:sym typeface="Arial"/>
                  </a:rPr>
                  <a:t>UML Design</a:t>
                </a:r>
                <a:endParaRPr/>
              </a:p>
            </p:txBody>
          </p:sp>
          <p:sp>
            <p:nvSpPr>
              <p:cNvPr id="1064" name="Google Shape;1064;p6"/>
              <p:cNvSpPr txBox="1"/>
              <p:nvPr/>
            </p:nvSpPr>
            <p:spPr>
              <a:xfrm>
                <a:off x="7939314" y="3196771"/>
                <a:ext cx="3579586" cy="945830"/>
              </a:xfrm>
              <a:prstGeom prst="rect">
                <a:avLst/>
              </a:prstGeom>
              <a:noFill/>
              <a:ln>
                <a:noFill/>
              </a:ln>
            </p:spPr>
            <p:txBody>
              <a:bodyPr anchorCtr="0" anchor="t" bIns="45700" lIns="91425" spcFirstLastPara="1" rIns="91425" wrap="square" tIns="45700">
                <a:normAutofit/>
              </a:bodyPr>
              <a:lstStyle/>
              <a:p>
                <a:pPr indent="0" lvl="0" marL="0" marR="0" rtl="0" algn="r">
                  <a:lnSpc>
                    <a:spcPct val="120000"/>
                  </a:lnSpc>
                  <a:spcBef>
                    <a:spcPts val="0"/>
                  </a:spcBef>
                  <a:spcAft>
                    <a:spcPts val="0"/>
                  </a:spcAft>
                  <a:buNone/>
                </a:pPr>
                <a:r>
                  <a:rPr lang="en-US" sz="2000">
                    <a:solidFill>
                      <a:schemeClr val="dk1"/>
                    </a:solidFill>
                    <a:latin typeface="Arial"/>
                    <a:ea typeface="Arial"/>
                    <a:cs typeface="Arial"/>
                    <a:sym typeface="Arial"/>
                  </a:rPr>
                  <a:t>Followed The Best Practice.</a:t>
                </a:r>
                <a:endParaRPr sz="2000">
                  <a:solidFill>
                    <a:schemeClr val="dk1"/>
                  </a:solidFill>
                  <a:latin typeface="Arial"/>
                  <a:ea typeface="Arial"/>
                  <a:cs typeface="Arial"/>
                  <a:sym typeface="Arial"/>
                </a:endParaRPr>
              </a:p>
            </p:txBody>
          </p:sp>
        </p:grpSp>
        <p:grpSp>
          <p:nvGrpSpPr>
            <p:cNvPr id="1065" name="Google Shape;1065;p6"/>
            <p:cNvGrpSpPr/>
            <p:nvPr/>
          </p:nvGrpSpPr>
          <p:grpSpPr>
            <a:xfrm>
              <a:off x="7939314" y="4210050"/>
              <a:ext cx="3579586" cy="1553292"/>
              <a:chOff x="7939314" y="4210050"/>
              <a:chExt cx="3579586" cy="1553292"/>
            </a:xfrm>
          </p:grpSpPr>
          <p:sp>
            <p:nvSpPr>
              <p:cNvPr id="1066" name="Google Shape;1066;p6"/>
              <p:cNvSpPr txBox="1"/>
              <p:nvPr/>
            </p:nvSpPr>
            <p:spPr>
              <a:xfrm>
                <a:off x="7939314" y="4817512"/>
                <a:ext cx="3579586" cy="945830"/>
              </a:xfrm>
              <a:prstGeom prst="rect">
                <a:avLst/>
              </a:prstGeom>
              <a:noFill/>
              <a:ln>
                <a:noFill/>
              </a:ln>
            </p:spPr>
            <p:txBody>
              <a:bodyPr anchorCtr="0" anchor="t" bIns="45700" lIns="91425" spcFirstLastPara="1" rIns="91425" wrap="square" tIns="45700">
                <a:normAutofit/>
              </a:bodyPr>
              <a:lstStyle/>
              <a:p>
                <a:pPr indent="0" lvl="0" marL="0" marR="0" rtl="0" algn="r">
                  <a:lnSpc>
                    <a:spcPct val="120000"/>
                  </a:lnSpc>
                  <a:spcBef>
                    <a:spcPts val="0"/>
                  </a:spcBef>
                  <a:spcAft>
                    <a:spcPts val="0"/>
                  </a:spcAft>
                  <a:buNone/>
                </a:pPr>
                <a:r>
                  <a:rPr lang="en-US" sz="2000">
                    <a:solidFill>
                      <a:schemeClr val="dk1"/>
                    </a:solidFill>
                    <a:latin typeface="Arial"/>
                    <a:ea typeface="Arial"/>
                    <a:cs typeface="Arial"/>
                    <a:sym typeface="Arial"/>
                  </a:rPr>
                  <a:t>The Whole Back End is encapsulated in the API.</a:t>
                </a:r>
                <a:endParaRPr sz="2000">
                  <a:solidFill>
                    <a:schemeClr val="dk1"/>
                  </a:solidFill>
                  <a:latin typeface="Arial"/>
                  <a:ea typeface="Arial"/>
                  <a:cs typeface="Arial"/>
                  <a:sym typeface="Arial"/>
                </a:endParaRPr>
              </a:p>
            </p:txBody>
          </p:sp>
          <p:sp>
            <p:nvSpPr>
              <p:cNvPr id="1067" name="Google Shape;1067;p6"/>
              <p:cNvSpPr txBox="1"/>
              <p:nvPr/>
            </p:nvSpPr>
            <p:spPr>
              <a:xfrm>
                <a:off x="7939314" y="4210050"/>
                <a:ext cx="3579586" cy="607461"/>
              </a:xfrm>
              <a:prstGeom prst="rect">
                <a:avLst/>
              </a:prstGeom>
              <a:noFill/>
              <a:ln>
                <a:noFill/>
              </a:ln>
            </p:spPr>
            <p:txBody>
              <a:bodyPr anchorCtr="0" anchor="b" bIns="45700" lIns="91425" spcFirstLastPara="1" rIns="91425" wrap="square" tIns="45700">
                <a:normAutofit/>
              </a:bodyPr>
              <a:lstStyle/>
              <a:p>
                <a:pPr indent="0" lvl="0" marL="0" marR="0" rtl="0" algn="r">
                  <a:spcBef>
                    <a:spcPts val="0"/>
                  </a:spcBef>
                  <a:spcAft>
                    <a:spcPts val="0"/>
                  </a:spcAft>
                  <a:buNone/>
                </a:pPr>
                <a:r>
                  <a:rPr b="1" lang="en-US" sz="2600">
                    <a:solidFill>
                      <a:schemeClr val="dk1"/>
                    </a:solidFill>
                    <a:latin typeface="Arial"/>
                    <a:ea typeface="Arial"/>
                    <a:cs typeface="Arial"/>
                    <a:sym typeface="Arial"/>
                  </a:rPr>
                  <a:t>API Encapsulation</a:t>
                </a:r>
                <a:endParaRPr/>
              </a:p>
            </p:txBody>
          </p:sp>
        </p:grpSp>
      </p:grpSp>
      <p:sp>
        <p:nvSpPr>
          <p:cNvPr id="1068" name="Google Shape;1068;p6"/>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pic>
        <p:nvPicPr>
          <p:cNvPr id="1069" name="Google Shape;1069;p6"/>
          <p:cNvPicPr preferRelativeResize="0"/>
          <p:nvPr/>
        </p:nvPicPr>
        <p:blipFill>
          <a:blip r:embed="rId3">
            <a:alphaModFix/>
          </a:blip>
          <a:stretch>
            <a:fillRect/>
          </a:stretch>
        </p:blipFill>
        <p:spPr>
          <a:xfrm>
            <a:off x="143275" y="1028700"/>
            <a:ext cx="7895880" cy="48693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grpSp>
        <p:nvGrpSpPr>
          <p:cNvPr id="1075" name="Google Shape;1075;g2cecd18d3a1_4_51"/>
          <p:cNvGrpSpPr/>
          <p:nvPr/>
        </p:nvGrpSpPr>
        <p:grpSpPr>
          <a:xfrm>
            <a:off x="-1" y="0"/>
            <a:ext cx="12192000" cy="6508612"/>
            <a:chOff x="-1" y="0"/>
            <a:chExt cx="12192000" cy="6508612"/>
          </a:xfrm>
        </p:grpSpPr>
        <p:sp>
          <p:nvSpPr>
            <p:cNvPr id="1076" name="Google Shape;1076;g2cecd18d3a1_4_51"/>
            <p:cNvSpPr txBox="1"/>
            <p:nvPr/>
          </p:nvSpPr>
          <p:spPr>
            <a:xfrm>
              <a:off x="7353662" y="1130300"/>
              <a:ext cx="4282200" cy="945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3200">
                  <a:solidFill>
                    <a:schemeClr val="dk1"/>
                  </a:solidFill>
                  <a:latin typeface="Arial"/>
                  <a:ea typeface="Arial"/>
                  <a:cs typeface="Arial"/>
                  <a:sym typeface="Arial"/>
                </a:rPr>
                <a:t>UML OOD Design</a:t>
              </a:r>
              <a:endParaRPr/>
            </a:p>
            <a:p>
              <a:pPr indent="0" lvl="0" marL="0" marR="0" rtl="0" algn="r">
                <a:spcBef>
                  <a:spcPts val="0"/>
                </a:spcBef>
                <a:spcAft>
                  <a:spcPts val="0"/>
                </a:spcAft>
                <a:buNone/>
              </a:pPr>
              <a:r>
                <a:rPr b="1" lang="en-US" sz="3200">
                  <a:solidFill>
                    <a:schemeClr val="dk1"/>
                  </a:solidFill>
                  <a:latin typeface="Arial"/>
                  <a:ea typeface="Arial"/>
                  <a:cs typeface="Arial"/>
                  <a:sym typeface="Arial"/>
                </a:rPr>
                <a:t>&amp;&amp; Encapsulation</a:t>
              </a:r>
              <a:endParaRPr b="1" sz="3200">
                <a:solidFill>
                  <a:schemeClr val="dk1"/>
                </a:solidFill>
                <a:latin typeface="Arial"/>
                <a:ea typeface="Arial"/>
                <a:cs typeface="Arial"/>
                <a:sym typeface="Arial"/>
              </a:endParaRPr>
            </a:p>
          </p:txBody>
        </p:sp>
        <p:cxnSp>
          <p:nvCxnSpPr>
            <p:cNvPr id="1077" name="Google Shape;1077;g2cecd18d3a1_4_51"/>
            <p:cNvCxnSpPr/>
            <p:nvPr/>
          </p:nvCxnSpPr>
          <p:spPr>
            <a:xfrm>
              <a:off x="8108042" y="2076130"/>
              <a:ext cx="3411000" cy="0"/>
            </a:xfrm>
            <a:prstGeom prst="straightConnector1">
              <a:avLst/>
            </a:prstGeom>
            <a:noFill/>
            <a:ln cap="flat" cmpd="sng" w="38100">
              <a:solidFill>
                <a:schemeClr val="accent1"/>
              </a:solidFill>
              <a:prstDash val="solid"/>
              <a:miter lim="800000"/>
              <a:headEnd len="sm" w="sm" type="none"/>
              <a:tailEnd len="sm" w="sm" type="none"/>
            </a:ln>
          </p:spPr>
        </p:cxnSp>
        <p:sp>
          <p:nvSpPr>
            <p:cNvPr id="1078" name="Google Shape;1078;g2cecd18d3a1_4_51"/>
            <p:cNvSpPr/>
            <p:nvPr/>
          </p:nvSpPr>
          <p:spPr>
            <a:xfrm>
              <a:off x="-1" y="0"/>
              <a:ext cx="123900" cy="1538400"/>
            </a:xfrm>
            <a:prstGeom prst="rect">
              <a:avLst/>
            </a:prstGeom>
            <a:gradFill>
              <a:gsLst>
                <a:gs pos="0">
                  <a:srgbClr val="F9D27F"/>
                </a:gs>
                <a:gs pos="60000">
                  <a:schemeClr val="accent1"/>
                </a:gs>
                <a:gs pos="100000">
                  <a:schemeClr val="accent1"/>
                </a:gs>
              </a:gsLst>
              <a:lin ang="2700006" scaled="0"/>
            </a:gradFill>
            <a:ln>
              <a:noFill/>
            </a:ln>
            <a:effectLst>
              <a:outerShdw blurRad="127000" rotWithShape="0" algn="tl" dir="2700000" dist="63500">
                <a:schemeClr val="accent1">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rgbClr val="FFFFFF"/>
                </a:solidFill>
                <a:latin typeface="Arial"/>
                <a:ea typeface="Arial"/>
                <a:cs typeface="Arial"/>
                <a:sym typeface="Arial"/>
              </a:endParaRPr>
            </a:p>
          </p:txBody>
        </p:sp>
        <p:sp>
          <p:nvSpPr>
            <p:cNvPr id="1079" name="Google Shape;1079;g2cecd18d3a1_4_51"/>
            <p:cNvSpPr/>
            <p:nvPr/>
          </p:nvSpPr>
          <p:spPr>
            <a:xfrm rot="5400000">
              <a:off x="11351700" y="5537602"/>
              <a:ext cx="142200" cy="1538400"/>
            </a:xfrm>
            <a:prstGeom prst="rect">
              <a:avLst/>
            </a:prstGeom>
            <a:gradFill>
              <a:gsLst>
                <a:gs pos="0">
                  <a:srgbClr val="F9D27F"/>
                </a:gs>
                <a:gs pos="60000">
                  <a:schemeClr val="accent2"/>
                </a:gs>
                <a:gs pos="100000">
                  <a:schemeClr val="accent2"/>
                </a:gs>
              </a:gsLst>
              <a:lin ang="2700006" scaled="0"/>
            </a:gradFill>
            <a:ln>
              <a:noFill/>
            </a:ln>
            <a:effectLst>
              <a:outerShdw blurRad="127000" rotWithShape="0" algn="tl" dir="2700000" dist="63500">
                <a:schemeClr val="accent2">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chemeClr val="lt1"/>
                </a:solidFill>
                <a:latin typeface="Arial"/>
                <a:ea typeface="Arial"/>
                <a:cs typeface="Arial"/>
                <a:sym typeface="Arial"/>
              </a:endParaRPr>
            </a:p>
          </p:txBody>
        </p:sp>
        <p:sp>
          <p:nvSpPr>
            <p:cNvPr id="1080" name="Google Shape;1080;g2cecd18d3a1_4_51"/>
            <p:cNvSpPr/>
            <p:nvPr/>
          </p:nvSpPr>
          <p:spPr>
            <a:xfrm>
              <a:off x="411842" y="6247312"/>
              <a:ext cx="261300" cy="261300"/>
            </a:xfrm>
            <a:prstGeom prst="rect">
              <a:avLst/>
            </a:prstGeom>
            <a:gradFill>
              <a:gsLst>
                <a:gs pos="0">
                  <a:srgbClr val="F7BC65"/>
                </a:gs>
                <a:gs pos="60000">
                  <a:schemeClr val="accent3"/>
                </a:gs>
                <a:gs pos="100000">
                  <a:schemeClr val="accent3"/>
                </a:gs>
              </a:gsLst>
              <a:lin ang="2700006" scaled="0"/>
            </a:gradFill>
            <a:ln>
              <a:noFill/>
            </a:ln>
            <a:effectLst>
              <a:outerShdw blurRad="127000" rotWithShape="0" algn="tl" dir="2700000" dist="63500">
                <a:schemeClr val="accent3">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latin typeface="Arial"/>
                <a:ea typeface="Arial"/>
                <a:cs typeface="Arial"/>
                <a:sym typeface="Arial"/>
              </a:endParaRPr>
            </a:p>
          </p:txBody>
        </p:sp>
        <p:grpSp>
          <p:nvGrpSpPr>
            <p:cNvPr id="1081" name="Google Shape;1081;g2cecd18d3a1_4_51"/>
            <p:cNvGrpSpPr/>
            <p:nvPr/>
          </p:nvGrpSpPr>
          <p:grpSpPr>
            <a:xfrm>
              <a:off x="7939314" y="2589309"/>
              <a:ext cx="3579600" cy="1553362"/>
              <a:chOff x="7939314" y="2589309"/>
              <a:chExt cx="3579600" cy="1553362"/>
            </a:xfrm>
          </p:grpSpPr>
          <p:sp>
            <p:nvSpPr>
              <p:cNvPr id="1082" name="Google Shape;1082;g2cecd18d3a1_4_51"/>
              <p:cNvSpPr txBox="1"/>
              <p:nvPr/>
            </p:nvSpPr>
            <p:spPr>
              <a:xfrm>
                <a:off x="7939314" y="2589309"/>
                <a:ext cx="3579600" cy="607500"/>
              </a:xfrm>
              <a:prstGeom prst="rect">
                <a:avLst/>
              </a:prstGeom>
              <a:noFill/>
              <a:ln>
                <a:noFill/>
              </a:ln>
            </p:spPr>
            <p:txBody>
              <a:bodyPr anchorCtr="0" anchor="b" bIns="45700" lIns="91425" spcFirstLastPara="1" rIns="91425" wrap="square" tIns="45700">
                <a:normAutofit/>
              </a:bodyPr>
              <a:lstStyle/>
              <a:p>
                <a:pPr indent="0" lvl="0" marL="0" marR="0" rtl="0" algn="r">
                  <a:spcBef>
                    <a:spcPts val="0"/>
                  </a:spcBef>
                  <a:spcAft>
                    <a:spcPts val="0"/>
                  </a:spcAft>
                  <a:buNone/>
                </a:pPr>
                <a:r>
                  <a:rPr b="1" lang="en-US" sz="2600">
                    <a:solidFill>
                      <a:schemeClr val="dk1"/>
                    </a:solidFill>
                    <a:latin typeface="Arial"/>
                    <a:ea typeface="Arial"/>
                    <a:cs typeface="Arial"/>
                    <a:sym typeface="Arial"/>
                  </a:rPr>
                  <a:t>UML Design</a:t>
                </a:r>
                <a:endParaRPr/>
              </a:p>
            </p:txBody>
          </p:sp>
          <p:sp>
            <p:nvSpPr>
              <p:cNvPr id="1083" name="Google Shape;1083;g2cecd18d3a1_4_51"/>
              <p:cNvSpPr txBox="1"/>
              <p:nvPr/>
            </p:nvSpPr>
            <p:spPr>
              <a:xfrm>
                <a:off x="7939314" y="3196771"/>
                <a:ext cx="3579600" cy="945900"/>
              </a:xfrm>
              <a:prstGeom prst="rect">
                <a:avLst/>
              </a:prstGeom>
              <a:noFill/>
              <a:ln>
                <a:noFill/>
              </a:ln>
            </p:spPr>
            <p:txBody>
              <a:bodyPr anchorCtr="0" anchor="t" bIns="45700" lIns="91425" spcFirstLastPara="1" rIns="91425" wrap="square" tIns="45700">
                <a:normAutofit/>
              </a:bodyPr>
              <a:lstStyle/>
              <a:p>
                <a:pPr indent="0" lvl="0" marL="0" marR="0" rtl="0" algn="r">
                  <a:lnSpc>
                    <a:spcPct val="120000"/>
                  </a:lnSpc>
                  <a:spcBef>
                    <a:spcPts val="0"/>
                  </a:spcBef>
                  <a:spcAft>
                    <a:spcPts val="0"/>
                  </a:spcAft>
                  <a:buNone/>
                </a:pPr>
                <a:r>
                  <a:rPr lang="en-US" sz="2000">
                    <a:solidFill>
                      <a:schemeClr val="dk1"/>
                    </a:solidFill>
                    <a:latin typeface="Arial"/>
                    <a:ea typeface="Arial"/>
                    <a:cs typeface="Arial"/>
                    <a:sym typeface="Arial"/>
                  </a:rPr>
                  <a:t>Followed The Best Practice.</a:t>
                </a:r>
                <a:endParaRPr sz="2000">
                  <a:solidFill>
                    <a:schemeClr val="dk1"/>
                  </a:solidFill>
                  <a:latin typeface="Arial"/>
                  <a:ea typeface="Arial"/>
                  <a:cs typeface="Arial"/>
                  <a:sym typeface="Arial"/>
                </a:endParaRPr>
              </a:p>
            </p:txBody>
          </p:sp>
        </p:grpSp>
        <p:grpSp>
          <p:nvGrpSpPr>
            <p:cNvPr id="1084" name="Google Shape;1084;g2cecd18d3a1_4_51"/>
            <p:cNvGrpSpPr/>
            <p:nvPr/>
          </p:nvGrpSpPr>
          <p:grpSpPr>
            <a:xfrm>
              <a:off x="7939314" y="4210050"/>
              <a:ext cx="3579600" cy="1553362"/>
              <a:chOff x="7939314" y="4210050"/>
              <a:chExt cx="3579600" cy="1553362"/>
            </a:xfrm>
          </p:grpSpPr>
          <p:sp>
            <p:nvSpPr>
              <p:cNvPr id="1085" name="Google Shape;1085;g2cecd18d3a1_4_51"/>
              <p:cNvSpPr txBox="1"/>
              <p:nvPr/>
            </p:nvSpPr>
            <p:spPr>
              <a:xfrm>
                <a:off x="7939314" y="4817512"/>
                <a:ext cx="3579600" cy="945900"/>
              </a:xfrm>
              <a:prstGeom prst="rect">
                <a:avLst/>
              </a:prstGeom>
              <a:noFill/>
              <a:ln>
                <a:noFill/>
              </a:ln>
            </p:spPr>
            <p:txBody>
              <a:bodyPr anchorCtr="0" anchor="t" bIns="45700" lIns="91425" spcFirstLastPara="1" rIns="91425" wrap="square" tIns="45700">
                <a:normAutofit/>
              </a:bodyPr>
              <a:lstStyle/>
              <a:p>
                <a:pPr indent="0" lvl="0" marL="0" marR="0" rtl="0" algn="r">
                  <a:lnSpc>
                    <a:spcPct val="120000"/>
                  </a:lnSpc>
                  <a:spcBef>
                    <a:spcPts val="0"/>
                  </a:spcBef>
                  <a:spcAft>
                    <a:spcPts val="0"/>
                  </a:spcAft>
                  <a:buNone/>
                </a:pPr>
                <a:r>
                  <a:rPr lang="en-US" sz="2000">
                    <a:solidFill>
                      <a:schemeClr val="dk1"/>
                    </a:solidFill>
                    <a:latin typeface="Arial"/>
                    <a:ea typeface="Arial"/>
                    <a:cs typeface="Arial"/>
                    <a:sym typeface="Arial"/>
                  </a:rPr>
                  <a:t>The Whole Back End is encapsulated in the API.</a:t>
                </a:r>
                <a:endParaRPr sz="2000">
                  <a:solidFill>
                    <a:schemeClr val="dk1"/>
                  </a:solidFill>
                  <a:latin typeface="Arial"/>
                  <a:ea typeface="Arial"/>
                  <a:cs typeface="Arial"/>
                  <a:sym typeface="Arial"/>
                </a:endParaRPr>
              </a:p>
            </p:txBody>
          </p:sp>
          <p:sp>
            <p:nvSpPr>
              <p:cNvPr id="1086" name="Google Shape;1086;g2cecd18d3a1_4_51"/>
              <p:cNvSpPr txBox="1"/>
              <p:nvPr/>
            </p:nvSpPr>
            <p:spPr>
              <a:xfrm>
                <a:off x="7939314" y="4210050"/>
                <a:ext cx="3579600" cy="607500"/>
              </a:xfrm>
              <a:prstGeom prst="rect">
                <a:avLst/>
              </a:prstGeom>
              <a:noFill/>
              <a:ln>
                <a:noFill/>
              </a:ln>
            </p:spPr>
            <p:txBody>
              <a:bodyPr anchorCtr="0" anchor="b" bIns="45700" lIns="91425" spcFirstLastPara="1" rIns="91425" wrap="square" tIns="45700">
                <a:normAutofit/>
              </a:bodyPr>
              <a:lstStyle/>
              <a:p>
                <a:pPr indent="0" lvl="0" marL="0" marR="0" rtl="0" algn="r">
                  <a:spcBef>
                    <a:spcPts val="0"/>
                  </a:spcBef>
                  <a:spcAft>
                    <a:spcPts val="0"/>
                  </a:spcAft>
                  <a:buNone/>
                </a:pPr>
                <a:r>
                  <a:rPr b="1" lang="en-US" sz="2600">
                    <a:solidFill>
                      <a:schemeClr val="dk1"/>
                    </a:solidFill>
                    <a:latin typeface="Arial"/>
                    <a:ea typeface="Arial"/>
                    <a:cs typeface="Arial"/>
                    <a:sym typeface="Arial"/>
                  </a:rPr>
                  <a:t>API Encapsulation</a:t>
                </a:r>
                <a:endParaRPr/>
              </a:p>
            </p:txBody>
          </p:sp>
        </p:grpSp>
      </p:grpSp>
      <p:sp>
        <p:nvSpPr>
          <p:cNvPr id="1087" name="Google Shape;1087;g2cecd18d3a1_4_51"/>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pic>
        <p:nvPicPr>
          <p:cNvPr id="1088" name="Google Shape;1088;g2cecd18d3a1_4_51"/>
          <p:cNvPicPr preferRelativeResize="0"/>
          <p:nvPr/>
        </p:nvPicPr>
        <p:blipFill>
          <a:blip r:embed="rId3">
            <a:alphaModFix/>
          </a:blip>
          <a:stretch>
            <a:fillRect/>
          </a:stretch>
        </p:blipFill>
        <p:spPr>
          <a:xfrm>
            <a:off x="479925" y="1915426"/>
            <a:ext cx="7190476" cy="1579500"/>
          </a:xfrm>
          <a:prstGeom prst="rect">
            <a:avLst/>
          </a:prstGeom>
          <a:noFill/>
          <a:ln>
            <a:noFill/>
          </a:ln>
        </p:spPr>
      </p:pic>
      <p:pic>
        <p:nvPicPr>
          <p:cNvPr id="1089" name="Google Shape;1089;g2cecd18d3a1_4_51"/>
          <p:cNvPicPr preferRelativeResize="0"/>
          <p:nvPr/>
        </p:nvPicPr>
        <p:blipFill rotWithShape="1">
          <a:blip r:embed="rId4">
            <a:alphaModFix/>
          </a:blip>
          <a:srcRect b="0" l="0" r="9239" t="0"/>
          <a:stretch/>
        </p:blipFill>
        <p:spPr>
          <a:xfrm>
            <a:off x="479925" y="3909900"/>
            <a:ext cx="7190476" cy="1579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10"/>
          <p:cNvGrpSpPr/>
          <p:nvPr/>
        </p:nvGrpSpPr>
        <p:grpSpPr>
          <a:xfrm>
            <a:off x="-1" y="0"/>
            <a:ext cx="12192000" cy="6508570"/>
            <a:chOff x="-1" y="0"/>
            <a:chExt cx="12192000" cy="6508570"/>
          </a:xfrm>
        </p:grpSpPr>
        <p:sp>
          <p:nvSpPr>
            <p:cNvPr id="1096" name="Google Shape;1096;p10"/>
            <p:cNvSpPr txBox="1"/>
            <p:nvPr/>
          </p:nvSpPr>
          <p:spPr>
            <a:xfrm>
              <a:off x="7353662" y="1130300"/>
              <a:ext cx="4282078" cy="94583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3200">
                  <a:solidFill>
                    <a:schemeClr val="dk1"/>
                  </a:solidFill>
                  <a:latin typeface="Arial"/>
                  <a:ea typeface="Arial"/>
                  <a:cs typeface="Arial"/>
                  <a:sym typeface="Arial"/>
                </a:rPr>
                <a:t>MVC </a:t>
              </a:r>
              <a:r>
                <a:rPr b="1" lang="en-US" sz="3200">
                  <a:solidFill>
                    <a:schemeClr val="dk1"/>
                  </a:solidFill>
                </a:rPr>
                <a:t>Model 2</a:t>
              </a:r>
              <a:endParaRPr b="1" sz="3200">
                <a:solidFill>
                  <a:schemeClr val="dk1"/>
                </a:solidFill>
              </a:endParaRPr>
            </a:p>
            <a:p>
              <a:pPr indent="0" lvl="0" marL="0" marR="0" rtl="0" algn="r">
                <a:spcBef>
                  <a:spcPts val="0"/>
                </a:spcBef>
                <a:spcAft>
                  <a:spcPts val="0"/>
                </a:spcAft>
                <a:buNone/>
              </a:pPr>
              <a:r>
                <a:rPr b="1" lang="en-US" sz="3200">
                  <a:solidFill>
                    <a:schemeClr val="dk1"/>
                  </a:solidFill>
                </a:rPr>
                <a:t>Architecture</a:t>
              </a:r>
              <a:endParaRPr b="1" sz="3200">
                <a:solidFill>
                  <a:schemeClr val="dk1"/>
                </a:solidFill>
              </a:endParaRPr>
            </a:p>
          </p:txBody>
        </p:sp>
        <p:cxnSp>
          <p:nvCxnSpPr>
            <p:cNvPr id="1097" name="Google Shape;1097;p10"/>
            <p:cNvCxnSpPr/>
            <p:nvPr/>
          </p:nvCxnSpPr>
          <p:spPr>
            <a:xfrm>
              <a:off x="8108042" y="2076130"/>
              <a:ext cx="3410858" cy="0"/>
            </a:xfrm>
            <a:prstGeom prst="straightConnector1">
              <a:avLst/>
            </a:prstGeom>
            <a:noFill/>
            <a:ln cap="flat" cmpd="sng" w="38100">
              <a:solidFill>
                <a:schemeClr val="accent1"/>
              </a:solidFill>
              <a:prstDash val="solid"/>
              <a:miter lim="800000"/>
              <a:headEnd len="sm" w="sm" type="none"/>
              <a:tailEnd len="sm" w="sm" type="none"/>
            </a:ln>
          </p:spPr>
        </p:cxnSp>
        <p:sp>
          <p:nvSpPr>
            <p:cNvPr id="1098" name="Google Shape;1098;p10"/>
            <p:cNvSpPr/>
            <p:nvPr/>
          </p:nvSpPr>
          <p:spPr>
            <a:xfrm>
              <a:off x="-1" y="0"/>
              <a:ext cx="123825" cy="1538514"/>
            </a:xfrm>
            <a:prstGeom prst="rect">
              <a:avLst/>
            </a:prstGeom>
            <a:gradFill>
              <a:gsLst>
                <a:gs pos="0">
                  <a:srgbClr val="F9D27F"/>
                </a:gs>
                <a:gs pos="60000">
                  <a:schemeClr val="accent1"/>
                </a:gs>
                <a:gs pos="100000">
                  <a:schemeClr val="accent1"/>
                </a:gs>
              </a:gsLst>
              <a:lin ang="2700000" scaled="0"/>
            </a:gradFill>
            <a:ln>
              <a:noFill/>
            </a:ln>
            <a:effectLst>
              <a:outerShdw blurRad="127000" rotWithShape="0" algn="tl" dir="2700000" dist="63500">
                <a:schemeClr val="accent1">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rgbClr val="FFFFFF"/>
                </a:solidFill>
                <a:latin typeface="Arial"/>
                <a:ea typeface="Arial"/>
                <a:cs typeface="Arial"/>
                <a:sym typeface="Arial"/>
              </a:endParaRPr>
            </a:p>
          </p:txBody>
        </p:sp>
        <p:sp>
          <p:nvSpPr>
            <p:cNvPr id="1099" name="Google Shape;1099;p10"/>
            <p:cNvSpPr/>
            <p:nvPr/>
          </p:nvSpPr>
          <p:spPr>
            <a:xfrm rot="5400000">
              <a:off x="11351623" y="5537564"/>
              <a:ext cx="142239" cy="1538514"/>
            </a:xfrm>
            <a:prstGeom prst="rect">
              <a:avLst/>
            </a:prstGeom>
            <a:gradFill>
              <a:gsLst>
                <a:gs pos="0">
                  <a:srgbClr val="F9D27F"/>
                </a:gs>
                <a:gs pos="60000">
                  <a:schemeClr val="accent2"/>
                </a:gs>
                <a:gs pos="100000">
                  <a:schemeClr val="accent2"/>
                </a:gs>
              </a:gsLst>
              <a:lin ang="2700000" scaled="0"/>
            </a:gradFill>
            <a:ln>
              <a:noFill/>
            </a:ln>
            <a:effectLst>
              <a:outerShdw blurRad="127000" rotWithShape="0" algn="tl" dir="2700000" dist="63500">
                <a:schemeClr val="accent2">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chemeClr val="lt1"/>
                </a:solidFill>
                <a:latin typeface="Arial"/>
                <a:ea typeface="Arial"/>
                <a:cs typeface="Arial"/>
                <a:sym typeface="Arial"/>
              </a:endParaRPr>
            </a:p>
          </p:txBody>
        </p:sp>
        <p:sp>
          <p:nvSpPr>
            <p:cNvPr id="1100" name="Google Shape;1100;p10"/>
            <p:cNvSpPr/>
            <p:nvPr/>
          </p:nvSpPr>
          <p:spPr>
            <a:xfrm>
              <a:off x="411842" y="6247312"/>
              <a:ext cx="261258" cy="261258"/>
            </a:xfrm>
            <a:prstGeom prst="rect">
              <a:avLst/>
            </a:prstGeom>
            <a:gradFill>
              <a:gsLst>
                <a:gs pos="0">
                  <a:srgbClr val="F7BC65"/>
                </a:gs>
                <a:gs pos="60000">
                  <a:schemeClr val="accent3"/>
                </a:gs>
                <a:gs pos="100000">
                  <a:schemeClr val="accent3"/>
                </a:gs>
              </a:gsLst>
              <a:lin ang="2700000" scaled="0"/>
            </a:gradFill>
            <a:ln>
              <a:noFill/>
            </a:ln>
            <a:effectLst>
              <a:outerShdw blurRad="127000" rotWithShape="0" algn="tl" dir="2700000" dist="63500">
                <a:schemeClr val="accent3">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latin typeface="Arial"/>
                <a:ea typeface="Arial"/>
                <a:cs typeface="Arial"/>
                <a:sym typeface="Arial"/>
              </a:endParaRPr>
            </a:p>
          </p:txBody>
        </p:sp>
      </p:grpSp>
      <p:sp>
        <p:nvSpPr>
          <p:cNvPr id="1101" name="Google Shape;1101;p10"/>
          <p:cNvSpPr txBox="1"/>
          <p:nvPr/>
        </p:nvSpPr>
        <p:spPr>
          <a:xfrm>
            <a:off x="8044614" y="3125246"/>
            <a:ext cx="3579600" cy="607500"/>
          </a:xfrm>
          <a:prstGeom prst="rect">
            <a:avLst/>
          </a:prstGeom>
          <a:noFill/>
          <a:ln>
            <a:noFill/>
          </a:ln>
        </p:spPr>
        <p:txBody>
          <a:bodyPr anchorCtr="0" anchor="b" bIns="45700" lIns="91425" spcFirstLastPara="1" rIns="91425" wrap="square" tIns="45700">
            <a:normAutofit/>
          </a:bodyPr>
          <a:lstStyle/>
          <a:p>
            <a:pPr indent="0" lvl="0" marL="0" marR="0" rtl="0" algn="ctr">
              <a:spcBef>
                <a:spcPts val="0"/>
              </a:spcBef>
              <a:spcAft>
                <a:spcPts val="0"/>
              </a:spcAft>
              <a:buNone/>
            </a:pPr>
            <a:r>
              <a:rPr b="1" lang="en-US" sz="2000">
                <a:solidFill>
                  <a:schemeClr val="dk1"/>
                </a:solidFill>
              </a:rPr>
              <a:t>Central FrontController</a:t>
            </a:r>
            <a:endParaRPr sz="2000"/>
          </a:p>
        </p:txBody>
      </p:sp>
      <p:sp>
        <p:nvSpPr>
          <p:cNvPr id="1102" name="Google Shape;1102;p10"/>
          <p:cNvSpPr txBox="1"/>
          <p:nvPr/>
        </p:nvSpPr>
        <p:spPr>
          <a:xfrm>
            <a:off x="7322525" y="3804700"/>
            <a:ext cx="5023800" cy="607500"/>
          </a:xfrm>
          <a:prstGeom prst="rect">
            <a:avLst/>
          </a:prstGeom>
          <a:noFill/>
          <a:ln>
            <a:noFill/>
          </a:ln>
        </p:spPr>
        <p:txBody>
          <a:bodyPr anchorCtr="0" anchor="b" bIns="45700" lIns="91425" spcFirstLastPara="1" rIns="91425" wrap="square" tIns="45700">
            <a:normAutofit/>
          </a:bodyPr>
          <a:lstStyle/>
          <a:p>
            <a:pPr indent="0" lvl="0" marL="0" marR="0" rtl="0" algn="ctr">
              <a:spcBef>
                <a:spcPts val="0"/>
              </a:spcBef>
              <a:spcAft>
                <a:spcPts val="0"/>
              </a:spcAft>
              <a:buNone/>
            </a:pPr>
            <a:r>
              <a:rPr b="1" lang="en-US" sz="2000">
                <a:solidFill>
                  <a:schemeClr val="dk1"/>
                </a:solidFill>
              </a:rPr>
              <a:t>Distributed BackEndController</a:t>
            </a:r>
            <a:endParaRPr sz="2000"/>
          </a:p>
        </p:txBody>
      </p:sp>
      <p:sp>
        <p:nvSpPr>
          <p:cNvPr id="1103" name="Google Shape;1103;p10"/>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pic>
        <p:nvPicPr>
          <p:cNvPr id="1104" name="Google Shape;1104;p10"/>
          <p:cNvPicPr preferRelativeResize="0"/>
          <p:nvPr/>
        </p:nvPicPr>
        <p:blipFill>
          <a:blip r:embed="rId3">
            <a:alphaModFix/>
          </a:blip>
          <a:stretch>
            <a:fillRect/>
          </a:stretch>
        </p:blipFill>
        <p:spPr>
          <a:xfrm rot="9005781">
            <a:off x="4574478" y="4367467"/>
            <a:ext cx="1577293" cy="316517"/>
          </a:xfrm>
          <a:prstGeom prst="rect">
            <a:avLst/>
          </a:prstGeom>
          <a:noFill/>
          <a:ln>
            <a:noFill/>
          </a:ln>
        </p:spPr>
      </p:pic>
      <p:pic>
        <p:nvPicPr>
          <p:cNvPr id="1105" name="Google Shape;1105;p10"/>
          <p:cNvPicPr preferRelativeResize="0"/>
          <p:nvPr/>
        </p:nvPicPr>
        <p:blipFill>
          <a:blip r:embed="rId3">
            <a:alphaModFix/>
          </a:blip>
          <a:stretch>
            <a:fillRect/>
          </a:stretch>
        </p:blipFill>
        <p:spPr>
          <a:xfrm rot="-7056115">
            <a:off x="3497630" y="4384324"/>
            <a:ext cx="658766" cy="282803"/>
          </a:xfrm>
          <a:prstGeom prst="rect">
            <a:avLst/>
          </a:prstGeom>
          <a:noFill/>
          <a:ln>
            <a:noFill/>
          </a:ln>
        </p:spPr>
      </p:pic>
      <p:pic>
        <p:nvPicPr>
          <p:cNvPr id="1106" name="Google Shape;1106;p10"/>
          <p:cNvPicPr preferRelativeResize="0"/>
          <p:nvPr/>
        </p:nvPicPr>
        <p:blipFill>
          <a:blip r:embed="rId4">
            <a:alphaModFix/>
          </a:blip>
          <a:stretch>
            <a:fillRect/>
          </a:stretch>
        </p:blipFill>
        <p:spPr>
          <a:xfrm>
            <a:off x="923888" y="396213"/>
            <a:ext cx="5994488" cy="606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grpSp>
        <p:nvGrpSpPr>
          <p:cNvPr id="1112" name="Google Shape;1112;p8"/>
          <p:cNvGrpSpPr/>
          <p:nvPr/>
        </p:nvGrpSpPr>
        <p:grpSpPr>
          <a:xfrm>
            <a:off x="-1" y="0"/>
            <a:ext cx="12192000" cy="6508570"/>
            <a:chOff x="-1" y="0"/>
            <a:chExt cx="12192000" cy="6508570"/>
          </a:xfrm>
        </p:grpSpPr>
        <p:sp>
          <p:nvSpPr>
            <p:cNvPr id="1113" name="Google Shape;1113;p8"/>
            <p:cNvSpPr txBox="1"/>
            <p:nvPr/>
          </p:nvSpPr>
          <p:spPr>
            <a:xfrm>
              <a:off x="7353662" y="1130300"/>
              <a:ext cx="4282078" cy="94583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1" lang="en-US" sz="3200">
                  <a:solidFill>
                    <a:schemeClr val="dk1"/>
                  </a:solidFill>
                  <a:latin typeface="Arial"/>
                  <a:ea typeface="Arial"/>
                  <a:cs typeface="Arial"/>
                  <a:sym typeface="Arial"/>
                </a:rPr>
                <a:t>Unit and Mock Test</a:t>
              </a:r>
              <a:endParaRPr/>
            </a:p>
            <a:p>
              <a:pPr indent="0" lvl="0" marL="0" marR="0" rtl="0" algn="r">
                <a:spcBef>
                  <a:spcPts val="0"/>
                </a:spcBef>
                <a:spcAft>
                  <a:spcPts val="0"/>
                </a:spcAft>
                <a:buNone/>
              </a:pPr>
              <a:r>
                <a:rPr b="1" lang="en-US" sz="3200">
                  <a:solidFill>
                    <a:schemeClr val="dk1"/>
                  </a:solidFill>
                  <a:latin typeface="Arial"/>
                  <a:ea typeface="Arial"/>
                  <a:cs typeface="Arial"/>
                  <a:sym typeface="Arial"/>
                </a:rPr>
                <a:t>Using Junit</a:t>
              </a:r>
              <a:endParaRPr b="1" sz="3200">
                <a:solidFill>
                  <a:schemeClr val="dk1"/>
                </a:solidFill>
                <a:latin typeface="Arial"/>
                <a:ea typeface="Arial"/>
                <a:cs typeface="Arial"/>
                <a:sym typeface="Arial"/>
              </a:endParaRPr>
            </a:p>
          </p:txBody>
        </p:sp>
        <p:cxnSp>
          <p:nvCxnSpPr>
            <p:cNvPr id="1114" name="Google Shape;1114;p8"/>
            <p:cNvCxnSpPr/>
            <p:nvPr/>
          </p:nvCxnSpPr>
          <p:spPr>
            <a:xfrm>
              <a:off x="8108042" y="2076130"/>
              <a:ext cx="3410858" cy="0"/>
            </a:xfrm>
            <a:prstGeom prst="straightConnector1">
              <a:avLst/>
            </a:prstGeom>
            <a:noFill/>
            <a:ln cap="flat" cmpd="sng" w="38100">
              <a:solidFill>
                <a:schemeClr val="accent1"/>
              </a:solidFill>
              <a:prstDash val="solid"/>
              <a:miter lim="800000"/>
              <a:headEnd len="sm" w="sm" type="none"/>
              <a:tailEnd len="sm" w="sm" type="none"/>
            </a:ln>
          </p:spPr>
        </p:cxnSp>
        <p:sp>
          <p:nvSpPr>
            <p:cNvPr id="1115" name="Google Shape;1115;p8"/>
            <p:cNvSpPr/>
            <p:nvPr/>
          </p:nvSpPr>
          <p:spPr>
            <a:xfrm>
              <a:off x="-1" y="0"/>
              <a:ext cx="123825" cy="1538514"/>
            </a:xfrm>
            <a:prstGeom prst="rect">
              <a:avLst/>
            </a:prstGeom>
            <a:gradFill>
              <a:gsLst>
                <a:gs pos="0">
                  <a:srgbClr val="F9D27F"/>
                </a:gs>
                <a:gs pos="60000">
                  <a:schemeClr val="accent1"/>
                </a:gs>
                <a:gs pos="100000">
                  <a:schemeClr val="accent1"/>
                </a:gs>
              </a:gsLst>
              <a:lin ang="2700000" scaled="0"/>
            </a:gradFill>
            <a:ln>
              <a:noFill/>
            </a:ln>
            <a:effectLst>
              <a:outerShdw blurRad="127000" rotWithShape="0" algn="tl" dir="2700000" dist="63500">
                <a:schemeClr val="accent1">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rgbClr val="FFFFFF"/>
                </a:solidFill>
                <a:latin typeface="Arial"/>
                <a:ea typeface="Arial"/>
                <a:cs typeface="Arial"/>
                <a:sym typeface="Arial"/>
              </a:endParaRPr>
            </a:p>
          </p:txBody>
        </p:sp>
        <p:sp>
          <p:nvSpPr>
            <p:cNvPr id="1116" name="Google Shape;1116;p8"/>
            <p:cNvSpPr/>
            <p:nvPr/>
          </p:nvSpPr>
          <p:spPr>
            <a:xfrm rot="5400000">
              <a:off x="11351623" y="5537564"/>
              <a:ext cx="142239" cy="1538514"/>
            </a:xfrm>
            <a:prstGeom prst="rect">
              <a:avLst/>
            </a:prstGeom>
            <a:gradFill>
              <a:gsLst>
                <a:gs pos="0">
                  <a:srgbClr val="F9D27F"/>
                </a:gs>
                <a:gs pos="60000">
                  <a:schemeClr val="accent2"/>
                </a:gs>
                <a:gs pos="100000">
                  <a:schemeClr val="accent2"/>
                </a:gs>
              </a:gsLst>
              <a:lin ang="2700000" scaled="0"/>
            </a:gradFill>
            <a:ln>
              <a:noFill/>
            </a:ln>
            <a:effectLst>
              <a:outerShdw blurRad="127000" rotWithShape="0" algn="tl" dir="2700000" dist="63500">
                <a:schemeClr val="accent2">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solidFill>
                  <a:schemeClr val="lt1"/>
                </a:solidFill>
                <a:latin typeface="Arial"/>
                <a:ea typeface="Arial"/>
                <a:cs typeface="Arial"/>
                <a:sym typeface="Arial"/>
              </a:endParaRPr>
            </a:p>
          </p:txBody>
        </p:sp>
        <p:sp>
          <p:nvSpPr>
            <p:cNvPr id="1117" name="Google Shape;1117;p8"/>
            <p:cNvSpPr/>
            <p:nvPr/>
          </p:nvSpPr>
          <p:spPr>
            <a:xfrm>
              <a:off x="411842" y="6247312"/>
              <a:ext cx="261258" cy="261258"/>
            </a:xfrm>
            <a:prstGeom prst="rect">
              <a:avLst/>
            </a:prstGeom>
            <a:gradFill>
              <a:gsLst>
                <a:gs pos="0">
                  <a:srgbClr val="F7BC65"/>
                </a:gs>
                <a:gs pos="60000">
                  <a:schemeClr val="accent3"/>
                </a:gs>
                <a:gs pos="100000">
                  <a:schemeClr val="accent3"/>
                </a:gs>
              </a:gsLst>
              <a:lin ang="2700000" scaled="0"/>
            </a:gradFill>
            <a:ln>
              <a:noFill/>
            </a:ln>
            <a:effectLst>
              <a:outerShdw blurRad="127000" rotWithShape="0" algn="tl" dir="2700000" dist="63500">
                <a:schemeClr val="accent3">
                  <a:alpha val="40000"/>
                </a:schemeClr>
              </a:outerShdw>
            </a:effectLst>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sz="2000">
                <a:latin typeface="Arial"/>
                <a:ea typeface="Arial"/>
                <a:cs typeface="Arial"/>
                <a:sym typeface="Arial"/>
              </a:endParaRPr>
            </a:p>
          </p:txBody>
        </p:sp>
        <p:sp>
          <p:nvSpPr>
            <p:cNvPr id="1118" name="Google Shape;1118;p8"/>
            <p:cNvSpPr txBox="1"/>
            <p:nvPr/>
          </p:nvSpPr>
          <p:spPr>
            <a:xfrm>
              <a:off x="7939314" y="2589308"/>
              <a:ext cx="3579586" cy="2371311"/>
            </a:xfrm>
            <a:prstGeom prst="rect">
              <a:avLst/>
            </a:prstGeom>
            <a:noFill/>
            <a:ln>
              <a:noFill/>
            </a:ln>
          </p:spPr>
          <p:txBody>
            <a:bodyPr anchorCtr="0" anchor="b" bIns="45700" lIns="91425" spcFirstLastPara="1" rIns="91425" wrap="square" tIns="45700">
              <a:normAutofit/>
            </a:bodyPr>
            <a:lstStyle/>
            <a:p>
              <a:pPr indent="0" lvl="0" marL="0" marR="0" rtl="0" algn="ctr">
                <a:spcBef>
                  <a:spcPts val="0"/>
                </a:spcBef>
                <a:spcAft>
                  <a:spcPts val="0"/>
                </a:spcAft>
                <a:buNone/>
              </a:pPr>
              <a:r>
                <a:rPr b="1" lang="en-US" sz="4400">
                  <a:solidFill>
                    <a:schemeClr val="dk1"/>
                  </a:solidFill>
                  <a:latin typeface="Arial"/>
                  <a:ea typeface="Arial"/>
                  <a:cs typeface="Arial"/>
                  <a:sym typeface="Arial"/>
                </a:rPr>
                <a:t>80%+ </a:t>
              </a:r>
              <a:endParaRPr/>
            </a:p>
            <a:p>
              <a:pPr indent="0" lvl="0" marL="0" marR="0" rtl="0" algn="r">
                <a:spcBef>
                  <a:spcPts val="0"/>
                </a:spcBef>
                <a:spcAft>
                  <a:spcPts val="0"/>
                </a:spcAft>
                <a:buNone/>
              </a:pPr>
              <a:r>
                <a:rPr b="1" lang="en-US" sz="2600">
                  <a:solidFill>
                    <a:schemeClr val="dk1"/>
                  </a:solidFill>
                  <a:latin typeface="Arial"/>
                  <a:ea typeface="Arial"/>
                  <a:cs typeface="Arial"/>
                  <a:sym typeface="Arial"/>
                </a:rPr>
                <a:t>Statement Coverage</a:t>
              </a:r>
              <a:endParaRPr/>
            </a:p>
            <a:p>
              <a:pPr indent="0" lvl="0" marL="0" marR="0" rtl="0" algn="r">
                <a:spcBef>
                  <a:spcPts val="0"/>
                </a:spcBef>
                <a:spcAft>
                  <a:spcPts val="0"/>
                </a:spcAft>
                <a:buNone/>
              </a:pPr>
              <a:r>
                <a:t/>
              </a:r>
              <a:endParaRPr b="1" sz="2600">
                <a:solidFill>
                  <a:schemeClr val="dk1"/>
                </a:solidFill>
                <a:latin typeface="Arial"/>
                <a:ea typeface="Arial"/>
                <a:cs typeface="Arial"/>
                <a:sym typeface="Arial"/>
              </a:endParaRPr>
            </a:p>
            <a:p>
              <a:pPr indent="0" lvl="0" marL="0" marR="0" rtl="0" algn="r">
                <a:spcBef>
                  <a:spcPts val="0"/>
                </a:spcBef>
                <a:spcAft>
                  <a:spcPts val="0"/>
                </a:spcAft>
                <a:buNone/>
              </a:pPr>
              <a:r>
                <a:rPr lang="en-US" sz="2000">
                  <a:solidFill>
                    <a:schemeClr val="dk1"/>
                  </a:solidFill>
                  <a:latin typeface="Arial"/>
                  <a:ea typeface="Arial"/>
                  <a:cs typeface="Arial"/>
                  <a:sym typeface="Arial"/>
                </a:rPr>
                <a:t>for the back end</a:t>
              </a:r>
              <a:endParaRPr/>
            </a:p>
          </p:txBody>
        </p:sp>
      </p:grpSp>
      <p:sp>
        <p:nvSpPr>
          <p:cNvPr id="1119" name="Google Shape;1119;p8"/>
          <p:cNvSpPr/>
          <p:nvPr/>
        </p:nvSpPr>
        <p:spPr>
          <a:xfrm>
            <a:off x="0" y="6400675"/>
            <a:ext cx="4851300" cy="389700"/>
          </a:xfrm>
          <a:prstGeom prst="rect">
            <a:avLst/>
          </a:prstGeom>
          <a:noFill/>
          <a:ln>
            <a:noFill/>
          </a:ln>
        </p:spPr>
        <p:txBody>
          <a:bodyPr anchorCtr="1"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424242"/>
                </a:solidFill>
              </a:rPr>
              <a:t>onkitchen.online</a:t>
            </a:r>
            <a:endParaRPr>
              <a:solidFill>
                <a:srgbClr val="424242"/>
              </a:solidFill>
            </a:endParaRPr>
          </a:p>
        </p:txBody>
      </p:sp>
      <p:pic>
        <p:nvPicPr>
          <p:cNvPr id="1120" name="Google Shape;1120;p8"/>
          <p:cNvPicPr preferRelativeResize="0"/>
          <p:nvPr/>
        </p:nvPicPr>
        <p:blipFill rotWithShape="1">
          <a:blip r:embed="rId3">
            <a:alphaModFix/>
          </a:blip>
          <a:srcRect b="0" l="0" r="36592" t="45414"/>
          <a:stretch/>
        </p:blipFill>
        <p:spPr>
          <a:xfrm>
            <a:off x="225575" y="3089875"/>
            <a:ext cx="7431249" cy="1836286"/>
          </a:xfrm>
          <a:prstGeom prst="rect">
            <a:avLst/>
          </a:prstGeom>
          <a:noFill/>
          <a:ln>
            <a:noFill/>
          </a:ln>
        </p:spPr>
      </p:pic>
      <p:pic>
        <p:nvPicPr>
          <p:cNvPr id="1121" name="Google Shape;1121;p8"/>
          <p:cNvPicPr preferRelativeResize="0"/>
          <p:nvPr/>
        </p:nvPicPr>
        <p:blipFill rotWithShape="1">
          <a:blip r:embed="rId4">
            <a:alphaModFix/>
          </a:blip>
          <a:srcRect b="0" l="0" r="36228" t="0"/>
          <a:stretch/>
        </p:blipFill>
        <p:spPr>
          <a:xfrm>
            <a:off x="225575" y="4763427"/>
            <a:ext cx="7431249" cy="692848"/>
          </a:xfrm>
          <a:prstGeom prst="rect">
            <a:avLst/>
          </a:prstGeom>
          <a:noFill/>
          <a:ln>
            <a:noFill/>
          </a:ln>
        </p:spPr>
      </p:pic>
      <p:pic>
        <p:nvPicPr>
          <p:cNvPr id="1122" name="Google Shape;1122;p8"/>
          <p:cNvPicPr preferRelativeResize="0"/>
          <p:nvPr/>
        </p:nvPicPr>
        <p:blipFill rotWithShape="1">
          <a:blip r:embed="rId5">
            <a:alphaModFix/>
          </a:blip>
          <a:srcRect b="21303" l="37290" r="36582" t="18142"/>
          <a:stretch/>
        </p:blipFill>
        <p:spPr>
          <a:xfrm>
            <a:off x="225575" y="440325"/>
            <a:ext cx="1494226" cy="1947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grpSp>
        <p:nvGrpSpPr>
          <p:cNvPr id="1128" name="Google Shape;1128;p11"/>
          <p:cNvGrpSpPr/>
          <p:nvPr/>
        </p:nvGrpSpPr>
        <p:grpSpPr>
          <a:xfrm>
            <a:off x="0" y="0"/>
            <a:ext cx="12192000" cy="6858000"/>
            <a:chOff x="0" y="0"/>
            <a:chExt cx="12192000" cy="6858000"/>
          </a:xfrm>
        </p:grpSpPr>
        <p:sp>
          <p:nvSpPr>
            <p:cNvPr id="1129" name="Google Shape;1129;p11"/>
            <p:cNvSpPr/>
            <p:nvPr/>
          </p:nvSpPr>
          <p:spPr>
            <a:xfrm>
              <a:off x="10842171" y="0"/>
              <a:ext cx="1349829" cy="6858000"/>
            </a:xfrm>
            <a:prstGeom prst="rect">
              <a:avLst/>
            </a:prstGeom>
            <a:solidFill>
              <a:schemeClr val="accent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0" name="Google Shape;1130;p11"/>
            <p:cNvSpPr/>
            <p:nvPr/>
          </p:nvSpPr>
          <p:spPr>
            <a:xfrm>
              <a:off x="0" y="0"/>
              <a:ext cx="674914" cy="6858000"/>
            </a:xfrm>
            <a:prstGeom prst="rect">
              <a:avLst/>
            </a:prstGeom>
            <a:solidFill>
              <a:schemeClr val="accent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1" name="Google Shape;1131;p11"/>
            <p:cNvSpPr txBox="1"/>
            <p:nvPr/>
          </p:nvSpPr>
          <p:spPr>
            <a:xfrm>
              <a:off x="660400" y="1130300"/>
              <a:ext cx="6464300" cy="774272"/>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Current Limitations &amp;&amp; Future Extensions</a:t>
              </a:r>
              <a:endParaRPr/>
            </a:p>
          </p:txBody>
        </p:sp>
        <p:sp>
          <p:nvSpPr>
            <p:cNvPr id="1132" name="Google Shape;1132;p11"/>
            <p:cNvSpPr/>
            <p:nvPr/>
          </p:nvSpPr>
          <p:spPr>
            <a:xfrm>
              <a:off x="660400" y="800100"/>
              <a:ext cx="8969679" cy="5333999"/>
            </a:xfrm>
            <a:prstGeom prst="rect">
              <a:avLst/>
            </a:prstGeom>
            <a:solidFill>
              <a:schemeClr val="lt1"/>
            </a:solidFill>
            <a:ln>
              <a:noFill/>
            </a:ln>
            <a:effectLst>
              <a:outerShdw blurRad="190500" rotWithShape="0" algn="l" dist="38100">
                <a:schemeClr val="dk2">
                  <a:alpha val="14901"/>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3" name="Google Shape;1133;p11"/>
            <p:cNvSpPr txBox="1"/>
            <p:nvPr/>
          </p:nvSpPr>
          <p:spPr>
            <a:xfrm>
              <a:off x="3520048" y="908128"/>
              <a:ext cx="36156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1"/>
                  </a:solidFill>
                </a:rPr>
                <a:t>Key Takeaways</a:t>
              </a:r>
              <a:endParaRPr b="1" sz="3200">
                <a:solidFill>
                  <a:schemeClr val="accent1"/>
                </a:solidFill>
                <a:latin typeface="Arial"/>
                <a:ea typeface="Arial"/>
                <a:cs typeface="Arial"/>
                <a:sym typeface="Arial"/>
              </a:endParaRPr>
            </a:p>
          </p:txBody>
        </p:sp>
      </p:grpSp>
      <p:grpSp>
        <p:nvGrpSpPr>
          <p:cNvPr id="1134" name="Google Shape;1134;p11"/>
          <p:cNvGrpSpPr/>
          <p:nvPr/>
        </p:nvGrpSpPr>
        <p:grpSpPr>
          <a:xfrm>
            <a:off x="7426240" y="1958324"/>
            <a:ext cx="4660103" cy="3700282"/>
            <a:chOff x="3984328" y="1667436"/>
            <a:chExt cx="4660103" cy="3700282"/>
          </a:xfrm>
        </p:grpSpPr>
        <p:sp>
          <p:nvSpPr>
            <p:cNvPr id="1135" name="Google Shape;1135;p11"/>
            <p:cNvSpPr/>
            <p:nvPr/>
          </p:nvSpPr>
          <p:spPr>
            <a:xfrm>
              <a:off x="3984328" y="1949034"/>
              <a:ext cx="4660103" cy="3298575"/>
            </a:xfrm>
            <a:custGeom>
              <a:rect b="b" l="l" r="r" t="t"/>
              <a:pathLst>
                <a:path extrusionOk="0" h="1794478" w="2535171">
                  <a:moveTo>
                    <a:pt x="2378406" y="1223740"/>
                  </a:moveTo>
                  <a:cubicBezTo>
                    <a:pt x="2342021" y="1250696"/>
                    <a:pt x="2295158" y="1279081"/>
                    <a:pt x="2294967" y="1327563"/>
                  </a:cubicBezTo>
                  <a:cubicBezTo>
                    <a:pt x="2294872" y="1344136"/>
                    <a:pt x="2300873" y="1359948"/>
                    <a:pt x="2306874" y="1375188"/>
                  </a:cubicBezTo>
                  <a:cubicBezTo>
                    <a:pt x="2349736" y="1483106"/>
                    <a:pt x="2402695" y="1587024"/>
                    <a:pt x="2429460" y="1701133"/>
                  </a:cubicBezTo>
                  <a:cubicBezTo>
                    <a:pt x="2436604" y="1731423"/>
                    <a:pt x="2441462" y="1762855"/>
                    <a:pt x="2443843" y="1794478"/>
                  </a:cubicBezTo>
                  <a:lnTo>
                    <a:pt x="93644" y="1794478"/>
                  </a:lnTo>
                  <a:cubicBezTo>
                    <a:pt x="35066" y="1737614"/>
                    <a:pt x="-15988" y="1659604"/>
                    <a:pt x="4681" y="1578928"/>
                  </a:cubicBezTo>
                  <a:cubicBezTo>
                    <a:pt x="31922" y="1472533"/>
                    <a:pt x="167558" y="1433862"/>
                    <a:pt x="189751" y="1326039"/>
                  </a:cubicBezTo>
                  <a:cubicBezTo>
                    <a:pt x="211564" y="1220026"/>
                    <a:pt x="109360" y="1127824"/>
                    <a:pt x="106598" y="1019143"/>
                  </a:cubicBezTo>
                  <a:cubicBezTo>
                    <a:pt x="104789" y="949230"/>
                    <a:pt x="146413" y="884460"/>
                    <a:pt x="200134" y="847979"/>
                  </a:cubicBezTo>
                  <a:cubicBezTo>
                    <a:pt x="253855" y="811403"/>
                    <a:pt x="318053" y="798925"/>
                    <a:pt x="380918" y="793686"/>
                  </a:cubicBezTo>
                  <a:cubicBezTo>
                    <a:pt x="466262" y="786638"/>
                    <a:pt x="552464" y="791591"/>
                    <a:pt x="636665" y="808641"/>
                  </a:cubicBezTo>
                  <a:cubicBezTo>
                    <a:pt x="731819" y="827881"/>
                    <a:pt x="826974" y="862457"/>
                    <a:pt x="922986" y="849693"/>
                  </a:cubicBezTo>
                  <a:cubicBezTo>
                    <a:pt x="960896" y="844645"/>
                    <a:pt x="998900" y="831691"/>
                    <a:pt x="1029190" y="805879"/>
                  </a:cubicBezTo>
                  <a:cubicBezTo>
                    <a:pt x="1069290" y="771779"/>
                    <a:pt x="1092341" y="718630"/>
                    <a:pt x="1108628" y="665575"/>
                  </a:cubicBezTo>
                  <a:cubicBezTo>
                    <a:pt x="1153586" y="519557"/>
                    <a:pt x="1159301" y="356394"/>
                    <a:pt x="1233692" y="225997"/>
                  </a:cubicBezTo>
                  <a:cubicBezTo>
                    <a:pt x="1329894" y="57309"/>
                    <a:pt x="1526109" y="-17653"/>
                    <a:pt x="1705084" y="3492"/>
                  </a:cubicBezTo>
                  <a:cubicBezTo>
                    <a:pt x="1884059" y="24638"/>
                    <a:pt x="2047317" y="127127"/>
                    <a:pt x="2190002" y="248761"/>
                  </a:cubicBezTo>
                  <a:cubicBezTo>
                    <a:pt x="2329352" y="367538"/>
                    <a:pt x="2458987" y="514223"/>
                    <a:pt x="2512709" y="699770"/>
                  </a:cubicBezTo>
                  <a:cubicBezTo>
                    <a:pt x="2566430" y="885317"/>
                    <a:pt x="2524615" y="1115536"/>
                    <a:pt x="2378406" y="1223740"/>
                  </a:cubicBezTo>
                  <a:close/>
                </a:path>
              </a:pathLst>
            </a:custGeom>
            <a:solidFill>
              <a:srgbClr val="FCFA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36" name="Google Shape;1136;p11"/>
            <p:cNvGrpSpPr/>
            <p:nvPr/>
          </p:nvGrpSpPr>
          <p:grpSpPr>
            <a:xfrm>
              <a:off x="4018145" y="1667436"/>
              <a:ext cx="4480818" cy="3700282"/>
              <a:chOff x="6405562" y="3507104"/>
              <a:chExt cx="2437637" cy="2013013"/>
            </a:xfrm>
          </p:grpSpPr>
          <p:grpSp>
            <p:nvGrpSpPr>
              <p:cNvPr id="1137" name="Google Shape;1137;p11"/>
              <p:cNvGrpSpPr/>
              <p:nvPr/>
            </p:nvGrpSpPr>
            <p:grpSpPr>
              <a:xfrm>
                <a:off x="6999921" y="3507104"/>
                <a:ext cx="1702610" cy="1952148"/>
                <a:chOff x="6999921" y="3507104"/>
                <a:chExt cx="1702610" cy="1952148"/>
              </a:xfrm>
            </p:grpSpPr>
            <p:grpSp>
              <p:nvGrpSpPr>
                <p:cNvPr id="1138" name="Google Shape;1138;p11"/>
                <p:cNvGrpSpPr/>
                <p:nvPr/>
              </p:nvGrpSpPr>
              <p:grpSpPr>
                <a:xfrm>
                  <a:off x="7528369" y="3507104"/>
                  <a:ext cx="836390" cy="1952148"/>
                  <a:chOff x="7528369" y="3507104"/>
                  <a:chExt cx="836390" cy="1952148"/>
                </a:xfrm>
              </p:grpSpPr>
              <p:grpSp>
                <p:nvGrpSpPr>
                  <p:cNvPr id="1139" name="Google Shape;1139;p11"/>
                  <p:cNvGrpSpPr/>
                  <p:nvPr/>
                </p:nvGrpSpPr>
                <p:grpSpPr>
                  <a:xfrm>
                    <a:off x="7621812" y="3507104"/>
                    <a:ext cx="582976" cy="913705"/>
                    <a:chOff x="7621812" y="3507104"/>
                    <a:chExt cx="582976" cy="913705"/>
                  </a:xfrm>
                </p:grpSpPr>
                <p:sp>
                  <p:nvSpPr>
                    <p:cNvPr id="1140" name="Google Shape;1140;p11"/>
                    <p:cNvSpPr/>
                    <p:nvPr/>
                  </p:nvSpPr>
                  <p:spPr>
                    <a:xfrm>
                      <a:off x="7660828" y="3646284"/>
                      <a:ext cx="543960" cy="593007"/>
                    </a:xfrm>
                    <a:custGeom>
                      <a:rect b="b" l="l" r="r" t="t"/>
                      <a:pathLst>
                        <a:path extrusionOk="0" h="593007" w="543960">
                          <a:moveTo>
                            <a:pt x="225776" y="593007"/>
                          </a:moveTo>
                          <a:lnTo>
                            <a:pt x="530004" y="581387"/>
                          </a:lnTo>
                          <a:cubicBezTo>
                            <a:pt x="530004" y="581387"/>
                            <a:pt x="579058" y="372980"/>
                            <a:pt x="493238" y="326688"/>
                          </a:cubicBezTo>
                          <a:cubicBezTo>
                            <a:pt x="407322" y="280396"/>
                            <a:pt x="483427" y="60369"/>
                            <a:pt x="260161" y="7124"/>
                          </a:cubicBezTo>
                          <a:cubicBezTo>
                            <a:pt x="256160" y="6172"/>
                            <a:pt x="252255" y="5314"/>
                            <a:pt x="248255" y="4457"/>
                          </a:cubicBezTo>
                          <a:cubicBezTo>
                            <a:pt x="63946" y="-33357"/>
                            <a:pt x="-69785" y="177527"/>
                            <a:pt x="39276" y="330879"/>
                          </a:cubicBezTo>
                          <a:lnTo>
                            <a:pt x="225776" y="593007"/>
                          </a:lnTo>
                          <a:close/>
                        </a:path>
                      </a:pathLst>
                    </a:custGeom>
                    <a:solidFill>
                      <a:srgbClr val="EBA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41" name="Google Shape;1141;p11"/>
                    <p:cNvGrpSpPr/>
                    <p:nvPr/>
                  </p:nvGrpSpPr>
                  <p:grpSpPr>
                    <a:xfrm>
                      <a:off x="7621812" y="3662325"/>
                      <a:ext cx="455146" cy="758484"/>
                      <a:chOff x="7621812" y="3662325"/>
                      <a:chExt cx="455146" cy="758484"/>
                    </a:xfrm>
                  </p:grpSpPr>
                  <p:grpSp>
                    <p:nvGrpSpPr>
                      <p:cNvPr id="1142" name="Google Shape;1142;p11"/>
                      <p:cNvGrpSpPr/>
                      <p:nvPr/>
                    </p:nvGrpSpPr>
                    <p:grpSpPr>
                      <a:xfrm>
                        <a:off x="7621812" y="3662325"/>
                        <a:ext cx="378021" cy="758484"/>
                        <a:chOff x="7621812" y="3662325"/>
                        <a:chExt cx="378021" cy="758484"/>
                      </a:xfrm>
                    </p:grpSpPr>
                    <p:sp>
                      <p:nvSpPr>
                        <p:cNvPr id="1143" name="Google Shape;1143;p11"/>
                        <p:cNvSpPr/>
                        <p:nvPr/>
                      </p:nvSpPr>
                      <p:spPr>
                        <a:xfrm>
                          <a:off x="7621850" y="3662325"/>
                          <a:ext cx="377983" cy="758484"/>
                        </a:xfrm>
                        <a:custGeom>
                          <a:rect b="b" l="l" r="r" t="t"/>
                          <a:pathLst>
                            <a:path extrusionOk="0" h="758484" w="377983">
                              <a:moveTo>
                                <a:pt x="8150" y="188727"/>
                              </a:moveTo>
                              <a:cubicBezTo>
                                <a:pt x="23390" y="92715"/>
                                <a:pt x="118926" y="-67781"/>
                                <a:pt x="288757" y="30993"/>
                              </a:cubicBezTo>
                              <a:cubicBezTo>
                                <a:pt x="342192" y="62044"/>
                                <a:pt x="364957" y="118718"/>
                                <a:pt x="375815" y="177583"/>
                              </a:cubicBezTo>
                              <a:cubicBezTo>
                                <a:pt x="383340" y="218635"/>
                                <a:pt x="368862" y="622019"/>
                                <a:pt x="368862" y="622019"/>
                              </a:cubicBezTo>
                              <a:cubicBezTo>
                                <a:pt x="354479" y="783658"/>
                                <a:pt x="111687" y="822044"/>
                                <a:pt x="103400" y="625162"/>
                              </a:cubicBezTo>
                              <a:lnTo>
                                <a:pt x="113401" y="490384"/>
                              </a:lnTo>
                              <a:cubicBezTo>
                                <a:pt x="-9757" y="450950"/>
                                <a:pt x="-8900" y="296455"/>
                                <a:pt x="8150" y="188727"/>
                              </a:cubicBezTo>
                              <a:close/>
                            </a:path>
                          </a:pathLst>
                        </a:custGeom>
                        <a:solidFill>
                          <a:srgbClr val="EDC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4" name="Google Shape;1144;p11"/>
                        <p:cNvSpPr/>
                        <p:nvPr/>
                      </p:nvSpPr>
                      <p:spPr>
                        <a:xfrm>
                          <a:off x="7728298" y="4094606"/>
                          <a:ext cx="207454" cy="152018"/>
                        </a:xfrm>
                        <a:custGeom>
                          <a:rect b="b" l="l" r="r" t="t"/>
                          <a:pathLst>
                            <a:path extrusionOk="0" h="152018" w="207454">
                              <a:moveTo>
                                <a:pt x="6858" y="58198"/>
                              </a:moveTo>
                              <a:cubicBezTo>
                                <a:pt x="6858" y="58198"/>
                                <a:pt x="76391" y="81439"/>
                                <a:pt x="207454" y="0"/>
                              </a:cubicBezTo>
                              <a:cubicBezTo>
                                <a:pt x="207454" y="0"/>
                                <a:pt x="133350" y="107918"/>
                                <a:pt x="0" y="152019"/>
                              </a:cubicBezTo>
                              <a:lnTo>
                                <a:pt x="6858" y="58198"/>
                              </a:lnTo>
                              <a:close/>
                            </a:path>
                          </a:pathLst>
                        </a:custGeom>
                        <a:solidFill>
                          <a:srgbClr val="B97B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45" name="Google Shape;1145;p11"/>
                        <p:cNvGrpSpPr/>
                        <p:nvPr/>
                      </p:nvGrpSpPr>
                      <p:grpSpPr>
                        <a:xfrm>
                          <a:off x="7621812" y="3864292"/>
                          <a:ext cx="335752" cy="190118"/>
                          <a:chOff x="7621812" y="3864292"/>
                          <a:chExt cx="335752" cy="190118"/>
                        </a:xfrm>
                      </p:grpSpPr>
                      <p:sp>
                        <p:nvSpPr>
                          <p:cNvPr id="1146" name="Google Shape;1146;p11"/>
                          <p:cNvSpPr/>
                          <p:nvPr/>
                        </p:nvSpPr>
                        <p:spPr>
                          <a:xfrm>
                            <a:off x="7816023" y="3912869"/>
                            <a:ext cx="141541" cy="141541"/>
                          </a:xfrm>
                          <a:custGeom>
                            <a:rect b="b" l="l" r="r" t="t"/>
                            <a:pathLst>
                              <a:path extrusionOk="0" h="141541" w="141541">
                                <a:moveTo>
                                  <a:pt x="141542" y="70771"/>
                                </a:moveTo>
                                <a:cubicBezTo>
                                  <a:pt x="141542" y="109823"/>
                                  <a:pt x="109823" y="141542"/>
                                  <a:pt x="70771" y="141542"/>
                                </a:cubicBezTo>
                                <a:cubicBezTo>
                                  <a:pt x="31718" y="141542"/>
                                  <a:pt x="0" y="109823"/>
                                  <a:pt x="0" y="70771"/>
                                </a:cubicBezTo>
                                <a:cubicBezTo>
                                  <a:pt x="0" y="31718"/>
                                  <a:pt x="31718" y="0"/>
                                  <a:pt x="70771" y="0"/>
                                </a:cubicBezTo>
                                <a:cubicBezTo>
                                  <a:pt x="109823" y="0"/>
                                  <a:pt x="141542" y="31718"/>
                                  <a:pt x="141542" y="70771"/>
                                </a:cubicBezTo>
                                <a:close/>
                              </a:path>
                            </a:pathLst>
                          </a:custGeom>
                          <a:solidFill>
                            <a:srgbClr val="EEC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11"/>
                          <p:cNvSpPr/>
                          <p:nvPr/>
                        </p:nvSpPr>
                        <p:spPr>
                          <a:xfrm>
                            <a:off x="7621812" y="3864292"/>
                            <a:ext cx="80768" cy="141541"/>
                          </a:xfrm>
                          <a:custGeom>
                            <a:rect b="b" l="l" r="r" t="t"/>
                            <a:pathLst>
                              <a:path extrusionOk="0" h="141541" w="80768">
                                <a:moveTo>
                                  <a:pt x="80769" y="70771"/>
                                </a:moveTo>
                                <a:cubicBezTo>
                                  <a:pt x="80769" y="31718"/>
                                  <a:pt x="49050" y="0"/>
                                  <a:pt x="9998" y="0"/>
                                </a:cubicBezTo>
                                <a:cubicBezTo>
                                  <a:pt x="8759" y="0"/>
                                  <a:pt x="7426" y="0"/>
                                  <a:pt x="6188" y="95"/>
                                </a:cubicBezTo>
                                <a:cubicBezTo>
                                  <a:pt x="-4" y="44196"/>
                                  <a:pt x="-2956" y="94583"/>
                                  <a:pt x="4092" y="141256"/>
                                </a:cubicBezTo>
                                <a:cubicBezTo>
                                  <a:pt x="5997" y="141446"/>
                                  <a:pt x="7997" y="141541"/>
                                  <a:pt x="9998" y="141541"/>
                                </a:cubicBezTo>
                                <a:cubicBezTo>
                                  <a:pt x="49050" y="141446"/>
                                  <a:pt x="80769" y="109823"/>
                                  <a:pt x="80769" y="70771"/>
                                </a:cubicBezTo>
                                <a:close/>
                              </a:path>
                            </a:pathLst>
                          </a:custGeom>
                          <a:solidFill>
                            <a:srgbClr val="EEC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148" name="Google Shape;1148;p11"/>
                      <p:cNvGrpSpPr/>
                      <p:nvPr/>
                    </p:nvGrpSpPr>
                    <p:grpSpPr>
                      <a:xfrm>
                        <a:off x="7972664" y="3859262"/>
                        <a:ext cx="104294" cy="104324"/>
                        <a:chOff x="7972664" y="3859262"/>
                        <a:chExt cx="104294" cy="104324"/>
                      </a:xfrm>
                    </p:grpSpPr>
                    <p:sp>
                      <p:nvSpPr>
                        <p:cNvPr id="1149" name="Google Shape;1149;p11"/>
                        <p:cNvSpPr/>
                        <p:nvPr/>
                      </p:nvSpPr>
                      <p:spPr>
                        <a:xfrm>
                          <a:off x="7972664" y="3859262"/>
                          <a:ext cx="104294" cy="104324"/>
                        </a:xfrm>
                        <a:custGeom>
                          <a:rect b="b" l="l" r="r" t="t"/>
                          <a:pathLst>
                            <a:path extrusionOk="0" h="104324" w="104294">
                              <a:moveTo>
                                <a:pt x="102820" y="39890"/>
                              </a:moveTo>
                              <a:cubicBezTo>
                                <a:pt x="109583" y="67894"/>
                                <a:pt x="92438" y="96088"/>
                                <a:pt x="64434" y="102851"/>
                              </a:cubicBezTo>
                              <a:cubicBezTo>
                                <a:pt x="36431" y="109613"/>
                                <a:pt x="8237" y="92469"/>
                                <a:pt x="1474" y="64465"/>
                              </a:cubicBezTo>
                              <a:cubicBezTo>
                                <a:pt x="-5289" y="36462"/>
                                <a:pt x="11856" y="8268"/>
                                <a:pt x="39860" y="1505"/>
                              </a:cubicBezTo>
                              <a:cubicBezTo>
                                <a:pt x="67768" y="-5353"/>
                                <a:pt x="95962" y="11887"/>
                                <a:pt x="102820" y="39890"/>
                              </a:cubicBezTo>
                              <a:close/>
                            </a:path>
                          </a:pathLst>
                        </a:custGeom>
                        <a:solidFill>
                          <a:srgbClr val="EDC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11"/>
                        <p:cNvSpPr/>
                        <p:nvPr/>
                      </p:nvSpPr>
                      <p:spPr>
                        <a:xfrm>
                          <a:off x="8000618" y="3899478"/>
                          <a:ext cx="48387" cy="26534"/>
                        </a:xfrm>
                        <a:custGeom>
                          <a:rect b="b" l="l" r="r" t="t"/>
                          <a:pathLst>
                            <a:path extrusionOk="0" h="26534" w="48387">
                              <a:moveTo>
                                <a:pt x="0" y="26535"/>
                              </a:moveTo>
                              <a:cubicBezTo>
                                <a:pt x="476" y="21011"/>
                                <a:pt x="2762" y="16057"/>
                                <a:pt x="6001" y="11676"/>
                              </a:cubicBezTo>
                              <a:cubicBezTo>
                                <a:pt x="9239" y="7295"/>
                                <a:pt x="13811" y="3485"/>
                                <a:pt x="19526" y="1294"/>
                              </a:cubicBezTo>
                              <a:cubicBezTo>
                                <a:pt x="25241" y="-802"/>
                                <a:pt x="32290" y="-326"/>
                                <a:pt x="37529" y="2532"/>
                              </a:cubicBezTo>
                              <a:cubicBezTo>
                                <a:pt x="42958" y="5199"/>
                                <a:pt x="46387" y="9866"/>
                                <a:pt x="48387" y="14914"/>
                              </a:cubicBezTo>
                              <a:cubicBezTo>
                                <a:pt x="43053" y="13295"/>
                                <a:pt x="38767" y="11390"/>
                                <a:pt x="34576" y="11009"/>
                              </a:cubicBezTo>
                              <a:cubicBezTo>
                                <a:pt x="30480" y="10533"/>
                                <a:pt x="26956" y="10628"/>
                                <a:pt x="23432" y="12057"/>
                              </a:cubicBezTo>
                              <a:cubicBezTo>
                                <a:pt x="16002" y="14629"/>
                                <a:pt x="8858" y="20534"/>
                                <a:pt x="0" y="265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51" name="Google Shape;1151;p11"/>
                      <p:cNvGrpSpPr/>
                      <p:nvPr/>
                    </p:nvGrpSpPr>
                    <p:grpSpPr>
                      <a:xfrm>
                        <a:off x="7655034" y="3797045"/>
                        <a:ext cx="210467" cy="101060"/>
                        <a:chOff x="7655034" y="3797045"/>
                        <a:chExt cx="210467" cy="101060"/>
                      </a:xfrm>
                    </p:grpSpPr>
                    <p:grpSp>
                      <p:nvGrpSpPr>
                        <p:cNvPr id="1152" name="Google Shape;1152;p11"/>
                        <p:cNvGrpSpPr/>
                        <p:nvPr/>
                      </p:nvGrpSpPr>
                      <p:grpSpPr>
                        <a:xfrm>
                          <a:off x="7713249" y="3797045"/>
                          <a:ext cx="152252" cy="101060"/>
                          <a:chOff x="7713249" y="3797045"/>
                          <a:chExt cx="152252" cy="101060"/>
                        </a:xfrm>
                      </p:grpSpPr>
                      <p:sp>
                        <p:nvSpPr>
                          <p:cNvPr id="1153" name="Google Shape;1153;p11"/>
                          <p:cNvSpPr/>
                          <p:nvPr/>
                        </p:nvSpPr>
                        <p:spPr>
                          <a:xfrm>
                            <a:off x="7713249" y="3797045"/>
                            <a:ext cx="45143" cy="101060"/>
                          </a:xfrm>
                          <a:custGeom>
                            <a:rect b="b" l="l" r="r" t="t"/>
                            <a:pathLst>
                              <a:path extrusionOk="0" h="101060" w="45143">
                                <a:moveTo>
                                  <a:pt x="44482" y="0"/>
                                </a:moveTo>
                                <a:cubicBezTo>
                                  <a:pt x="46006" y="7048"/>
                                  <a:pt x="44672" y="14478"/>
                                  <a:pt x="42767" y="21241"/>
                                </a:cubicBezTo>
                                <a:cubicBezTo>
                                  <a:pt x="40767" y="28099"/>
                                  <a:pt x="38005" y="34671"/>
                                  <a:pt x="34671" y="40957"/>
                                </a:cubicBezTo>
                                <a:cubicBezTo>
                                  <a:pt x="31337" y="47149"/>
                                  <a:pt x="27718" y="53245"/>
                                  <a:pt x="23527" y="58864"/>
                                </a:cubicBezTo>
                                <a:cubicBezTo>
                                  <a:pt x="19431" y="64579"/>
                                  <a:pt x="15049" y="69913"/>
                                  <a:pt x="10192" y="75152"/>
                                </a:cubicBezTo>
                                <a:lnTo>
                                  <a:pt x="9430" y="68389"/>
                                </a:lnTo>
                                <a:cubicBezTo>
                                  <a:pt x="21146" y="78772"/>
                                  <a:pt x="32575" y="89344"/>
                                  <a:pt x="43243" y="101060"/>
                                </a:cubicBezTo>
                                <a:cubicBezTo>
                                  <a:pt x="29337" y="93440"/>
                                  <a:pt x="16383" y="84772"/>
                                  <a:pt x="3620" y="75819"/>
                                </a:cubicBezTo>
                                <a:lnTo>
                                  <a:pt x="0" y="73342"/>
                                </a:lnTo>
                                <a:lnTo>
                                  <a:pt x="2857" y="69151"/>
                                </a:lnTo>
                                <a:cubicBezTo>
                                  <a:pt x="10382" y="58007"/>
                                  <a:pt x="18193" y="46863"/>
                                  <a:pt x="25432" y="35623"/>
                                </a:cubicBezTo>
                                <a:cubicBezTo>
                                  <a:pt x="29146" y="30004"/>
                                  <a:pt x="32671" y="24384"/>
                                  <a:pt x="36004" y="18574"/>
                                </a:cubicBezTo>
                                <a:cubicBezTo>
                                  <a:pt x="39243" y="12668"/>
                                  <a:pt x="42481" y="6763"/>
                                  <a:pt x="4448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11"/>
                          <p:cNvSpPr/>
                          <p:nvPr/>
                        </p:nvSpPr>
                        <p:spPr>
                          <a:xfrm>
                            <a:off x="7800659" y="3820337"/>
                            <a:ext cx="64842" cy="63262"/>
                          </a:xfrm>
                          <a:custGeom>
                            <a:rect b="b" l="l" r="r" t="t"/>
                            <a:pathLst>
                              <a:path extrusionOk="0" h="63262" w="64842">
                                <a:moveTo>
                                  <a:pt x="11269" y="4140"/>
                                </a:moveTo>
                                <a:cubicBezTo>
                                  <a:pt x="10983" y="13189"/>
                                  <a:pt x="11174" y="22619"/>
                                  <a:pt x="12602" y="31191"/>
                                </a:cubicBezTo>
                                <a:cubicBezTo>
                                  <a:pt x="13936" y="39764"/>
                                  <a:pt x="17365" y="47479"/>
                                  <a:pt x="22127" y="48622"/>
                                </a:cubicBezTo>
                                <a:cubicBezTo>
                                  <a:pt x="26318" y="50527"/>
                                  <a:pt x="33557" y="46241"/>
                                  <a:pt x="39558" y="40050"/>
                                </a:cubicBezTo>
                                <a:cubicBezTo>
                                  <a:pt x="45559" y="33953"/>
                                  <a:pt x="51274" y="26524"/>
                                  <a:pt x="56417" y="19094"/>
                                </a:cubicBezTo>
                                <a:lnTo>
                                  <a:pt x="56608" y="18904"/>
                                </a:lnTo>
                                <a:cubicBezTo>
                                  <a:pt x="58036" y="16809"/>
                                  <a:pt x="60894" y="16332"/>
                                  <a:pt x="62894" y="17761"/>
                                </a:cubicBezTo>
                                <a:cubicBezTo>
                                  <a:pt x="64704" y="18999"/>
                                  <a:pt x="65275" y="21285"/>
                                  <a:pt x="64513" y="23190"/>
                                </a:cubicBezTo>
                                <a:cubicBezTo>
                                  <a:pt x="60799" y="32620"/>
                                  <a:pt x="56131" y="41193"/>
                                  <a:pt x="49369" y="49193"/>
                                </a:cubicBezTo>
                                <a:cubicBezTo>
                                  <a:pt x="45940" y="53099"/>
                                  <a:pt x="42034" y="56909"/>
                                  <a:pt x="36891" y="59861"/>
                                </a:cubicBezTo>
                                <a:cubicBezTo>
                                  <a:pt x="31843" y="62719"/>
                                  <a:pt x="24318" y="64624"/>
                                  <a:pt x="17460" y="62052"/>
                                </a:cubicBezTo>
                                <a:cubicBezTo>
                                  <a:pt x="10697" y="59671"/>
                                  <a:pt x="5935" y="53956"/>
                                  <a:pt x="3649" y="48622"/>
                                </a:cubicBezTo>
                                <a:cubicBezTo>
                                  <a:pt x="1267" y="43193"/>
                                  <a:pt x="410" y="37859"/>
                                  <a:pt x="124" y="32620"/>
                                </a:cubicBezTo>
                                <a:cubicBezTo>
                                  <a:pt x="-447" y="22238"/>
                                  <a:pt x="982" y="12522"/>
                                  <a:pt x="3744" y="2807"/>
                                </a:cubicBezTo>
                                <a:cubicBezTo>
                                  <a:pt x="4315" y="807"/>
                                  <a:pt x="6411" y="-432"/>
                                  <a:pt x="8506" y="140"/>
                                </a:cubicBezTo>
                                <a:cubicBezTo>
                                  <a:pt x="10221" y="616"/>
                                  <a:pt x="11364" y="2235"/>
                                  <a:pt x="11269" y="3950"/>
                                </a:cubicBezTo>
                                <a:lnTo>
                                  <a:pt x="11269" y="41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55" name="Google Shape;1155;p11"/>
                        <p:cNvSpPr/>
                        <p:nvPr/>
                      </p:nvSpPr>
                      <p:spPr>
                        <a:xfrm>
                          <a:off x="7655034" y="3804137"/>
                          <a:ext cx="54642" cy="60266"/>
                        </a:xfrm>
                        <a:custGeom>
                          <a:rect b="b" l="l" r="r" t="t"/>
                          <a:pathLst>
                            <a:path extrusionOk="0" h="60266" w="54642">
                              <a:moveTo>
                                <a:pt x="12113" y="3957"/>
                              </a:moveTo>
                              <a:cubicBezTo>
                                <a:pt x="11828" y="12530"/>
                                <a:pt x="11732" y="21388"/>
                                <a:pt x="12494" y="29579"/>
                              </a:cubicBezTo>
                              <a:cubicBezTo>
                                <a:pt x="12875" y="33675"/>
                                <a:pt x="13542" y="37676"/>
                                <a:pt x="14685" y="40914"/>
                              </a:cubicBezTo>
                              <a:cubicBezTo>
                                <a:pt x="15828" y="44343"/>
                                <a:pt x="17447" y="45867"/>
                                <a:pt x="18305" y="45867"/>
                              </a:cubicBezTo>
                              <a:cubicBezTo>
                                <a:pt x="18876" y="46153"/>
                                <a:pt x="21257" y="45582"/>
                                <a:pt x="23924" y="43295"/>
                              </a:cubicBezTo>
                              <a:cubicBezTo>
                                <a:pt x="26687" y="41200"/>
                                <a:pt x="29258" y="38057"/>
                                <a:pt x="31830" y="34818"/>
                              </a:cubicBezTo>
                              <a:cubicBezTo>
                                <a:pt x="36783" y="28341"/>
                                <a:pt x="41641" y="20912"/>
                                <a:pt x="46118" y="13673"/>
                              </a:cubicBezTo>
                              <a:lnTo>
                                <a:pt x="46213" y="13482"/>
                              </a:lnTo>
                              <a:cubicBezTo>
                                <a:pt x="47546" y="11387"/>
                                <a:pt x="50309" y="10720"/>
                                <a:pt x="52499" y="12053"/>
                              </a:cubicBezTo>
                              <a:cubicBezTo>
                                <a:pt x="54309" y="13196"/>
                                <a:pt x="55071" y="15387"/>
                                <a:pt x="54404" y="17292"/>
                              </a:cubicBezTo>
                              <a:cubicBezTo>
                                <a:pt x="51547" y="26246"/>
                                <a:pt x="47927" y="34533"/>
                                <a:pt x="42689" y="42629"/>
                              </a:cubicBezTo>
                              <a:cubicBezTo>
                                <a:pt x="40117" y="46629"/>
                                <a:pt x="37069" y="50534"/>
                                <a:pt x="33068" y="54154"/>
                              </a:cubicBezTo>
                              <a:cubicBezTo>
                                <a:pt x="30973" y="55868"/>
                                <a:pt x="28592" y="57583"/>
                                <a:pt x="25543" y="58916"/>
                              </a:cubicBezTo>
                              <a:cubicBezTo>
                                <a:pt x="22496" y="60155"/>
                                <a:pt x="18400" y="60821"/>
                                <a:pt x="14495" y="59678"/>
                              </a:cubicBezTo>
                              <a:cubicBezTo>
                                <a:pt x="10684" y="58631"/>
                                <a:pt x="7446" y="56059"/>
                                <a:pt x="5446" y="53297"/>
                              </a:cubicBezTo>
                              <a:cubicBezTo>
                                <a:pt x="3446" y="50534"/>
                                <a:pt x="2303" y="47772"/>
                                <a:pt x="1636" y="45105"/>
                              </a:cubicBezTo>
                              <a:cubicBezTo>
                                <a:pt x="207" y="39866"/>
                                <a:pt x="-79" y="34913"/>
                                <a:pt x="17" y="30151"/>
                              </a:cubicBezTo>
                              <a:cubicBezTo>
                                <a:pt x="207" y="20531"/>
                                <a:pt x="1922" y="11577"/>
                                <a:pt x="4589" y="2719"/>
                              </a:cubicBezTo>
                              <a:cubicBezTo>
                                <a:pt x="5255" y="719"/>
                                <a:pt x="7351" y="-424"/>
                                <a:pt x="9351" y="147"/>
                              </a:cubicBezTo>
                              <a:cubicBezTo>
                                <a:pt x="11066" y="624"/>
                                <a:pt x="12113" y="2243"/>
                                <a:pt x="12113" y="3957"/>
                              </a:cubicBezTo>
                              <a:lnTo>
                                <a:pt x="12113" y="39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56" name="Google Shape;1156;p11"/>
                      <p:cNvGrpSpPr/>
                      <p:nvPr/>
                    </p:nvGrpSpPr>
                    <p:grpSpPr>
                      <a:xfrm>
                        <a:off x="7716963" y="3952683"/>
                        <a:ext cx="63817" cy="43149"/>
                        <a:chOff x="7716963" y="3952683"/>
                        <a:chExt cx="63817" cy="43149"/>
                      </a:xfrm>
                    </p:grpSpPr>
                    <p:sp>
                      <p:nvSpPr>
                        <p:cNvPr id="1157" name="Google Shape;1157;p11"/>
                        <p:cNvSpPr/>
                        <p:nvPr/>
                      </p:nvSpPr>
                      <p:spPr>
                        <a:xfrm>
                          <a:off x="7727917" y="3952683"/>
                          <a:ext cx="47148" cy="43149"/>
                        </a:xfrm>
                        <a:custGeom>
                          <a:rect b="b" l="l" r="r" t="t"/>
                          <a:pathLst>
                            <a:path extrusionOk="0" h="43149" w="47148">
                              <a:moveTo>
                                <a:pt x="0" y="15240"/>
                              </a:moveTo>
                              <a:cubicBezTo>
                                <a:pt x="0" y="15240"/>
                                <a:pt x="8954" y="-3333"/>
                                <a:pt x="20098" y="7811"/>
                              </a:cubicBezTo>
                              <a:cubicBezTo>
                                <a:pt x="20098" y="7811"/>
                                <a:pt x="32385" y="-11144"/>
                                <a:pt x="46863" y="10002"/>
                              </a:cubicBezTo>
                              <a:cubicBezTo>
                                <a:pt x="46863" y="10002"/>
                                <a:pt x="51340" y="38291"/>
                                <a:pt x="24860" y="42768"/>
                              </a:cubicBezTo>
                              <a:cubicBezTo>
                                <a:pt x="191" y="46959"/>
                                <a:pt x="0" y="15240"/>
                                <a:pt x="0" y="15240"/>
                              </a:cubicBezTo>
                              <a:close/>
                            </a:path>
                          </a:pathLst>
                        </a:custGeom>
                        <a:solidFill>
                          <a:srgbClr val="F989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11"/>
                        <p:cNvSpPr/>
                        <p:nvPr/>
                      </p:nvSpPr>
                      <p:spPr>
                        <a:xfrm>
                          <a:off x="7716963" y="3955922"/>
                          <a:ext cx="63817" cy="27717"/>
                        </a:xfrm>
                        <a:custGeom>
                          <a:rect b="b" l="l" r="r" t="t"/>
                          <a:pathLst>
                            <a:path extrusionOk="0" h="27717" w="63817">
                              <a:moveTo>
                                <a:pt x="0" y="1333"/>
                              </a:moveTo>
                              <a:cubicBezTo>
                                <a:pt x="6572" y="4191"/>
                                <a:pt x="11906" y="7525"/>
                                <a:pt x="17431" y="9715"/>
                              </a:cubicBezTo>
                              <a:cubicBezTo>
                                <a:pt x="22860" y="12001"/>
                                <a:pt x="27813" y="13525"/>
                                <a:pt x="32576" y="13430"/>
                              </a:cubicBezTo>
                              <a:cubicBezTo>
                                <a:pt x="37338" y="13430"/>
                                <a:pt x="42101" y="12097"/>
                                <a:pt x="47339" y="9620"/>
                              </a:cubicBezTo>
                              <a:cubicBezTo>
                                <a:pt x="52483" y="7144"/>
                                <a:pt x="57721" y="3715"/>
                                <a:pt x="63818" y="0"/>
                              </a:cubicBezTo>
                              <a:cubicBezTo>
                                <a:pt x="62675" y="7048"/>
                                <a:pt x="59246" y="13430"/>
                                <a:pt x="53912" y="18669"/>
                              </a:cubicBezTo>
                              <a:cubicBezTo>
                                <a:pt x="48768" y="23908"/>
                                <a:pt x="40958" y="27718"/>
                                <a:pt x="32576" y="27718"/>
                              </a:cubicBezTo>
                              <a:cubicBezTo>
                                <a:pt x="24194" y="27718"/>
                                <a:pt x="16669" y="24003"/>
                                <a:pt x="11430" y="19050"/>
                              </a:cubicBezTo>
                              <a:cubicBezTo>
                                <a:pt x="5715" y="14192"/>
                                <a:pt x="2096" y="8096"/>
                                <a:pt x="0" y="13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159" name="Google Shape;1159;p11"/>
                    <p:cNvSpPr/>
                    <p:nvPr/>
                  </p:nvSpPr>
                  <p:spPr>
                    <a:xfrm>
                      <a:off x="7678006" y="3644534"/>
                      <a:ext cx="344806" cy="229764"/>
                    </a:xfrm>
                    <a:custGeom>
                      <a:rect b="b" l="l" r="r" t="t"/>
                      <a:pathLst>
                        <a:path extrusionOk="0" h="229764" w="344806">
                          <a:moveTo>
                            <a:pt x="0" y="94980"/>
                          </a:moveTo>
                          <a:cubicBezTo>
                            <a:pt x="0" y="94980"/>
                            <a:pt x="122968" y="80121"/>
                            <a:pt x="191834" y="25162"/>
                          </a:cubicBezTo>
                          <a:cubicBezTo>
                            <a:pt x="191834" y="25162"/>
                            <a:pt x="236315" y="266716"/>
                            <a:pt x="314801" y="224901"/>
                          </a:cubicBezTo>
                          <a:cubicBezTo>
                            <a:pt x="393287" y="182991"/>
                            <a:pt x="292989" y="41735"/>
                            <a:pt x="292989" y="41735"/>
                          </a:cubicBezTo>
                          <a:cubicBezTo>
                            <a:pt x="292989" y="41735"/>
                            <a:pt x="130778" y="-81232"/>
                            <a:pt x="0" y="94980"/>
                          </a:cubicBezTo>
                          <a:close/>
                        </a:path>
                      </a:pathLst>
                    </a:custGeom>
                    <a:solidFill>
                      <a:srgbClr val="EBA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11"/>
                    <p:cNvSpPr/>
                    <p:nvPr/>
                  </p:nvSpPr>
                  <p:spPr>
                    <a:xfrm>
                      <a:off x="7656385" y="3507104"/>
                      <a:ext cx="347738" cy="365760"/>
                    </a:xfrm>
                    <a:custGeom>
                      <a:rect b="b" l="l" r="r" t="t"/>
                      <a:pathLst>
                        <a:path extrusionOk="0" h="365760" w="347738">
                          <a:moveTo>
                            <a:pt x="209645" y="135922"/>
                          </a:moveTo>
                          <a:cubicBezTo>
                            <a:pt x="209645" y="135922"/>
                            <a:pt x="208883" y="135731"/>
                            <a:pt x="207550" y="135446"/>
                          </a:cubicBezTo>
                          <a:cubicBezTo>
                            <a:pt x="210026" y="135255"/>
                            <a:pt x="212503" y="135160"/>
                            <a:pt x="215074" y="134874"/>
                          </a:cubicBezTo>
                          <a:cubicBezTo>
                            <a:pt x="213360" y="134303"/>
                            <a:pt x="211741" y="133826"/>
                            <a:pt x="209931" y="133255"/>
                          </a:cubicBezTo>
                          <a:cubicBezTo>
                            <a:pt x="209931" y="133255"/>
                            <a:pt x="324421" y="78772"/>
                            <a:pt x="310515" y="0"/>
                          </a:cubicBezTo>
                          <a:cubicBezTo>
                            <a:pt x="310515" y="0"/>
                            <a:pt x="232505" y="10192"/>
                            <a:pt x="184975" y="132398"/>
                          </a:cubicBezTo>
                          <a:cubicBezTo>
                            <a:pt x="184975" y="132398"/>
                            <a:pt x="151733" y="16669"/>
                            <a:pt x="73723" y="8382"/>
                          </a:cubicBezTo>
                          <a:cubicBezTo>
                            <a:pt x="73723" y="8382"/>
                            <a:pt x="76105" y="47911"/>
                            <a:pt x="93250" y="87154"/>
                          </a:cubicBezTo>
                          <a:cubicBezTo>
                            <a:pt x="110490" y="126302"/>
                            <a:pt x="165068" y="132969"/>
                            <a:pt x="165068" y="132969"/>
                          </a:cubicBezTo>
                          <a:cubicBezTo>
                            <a:pt x="165068" y="132969"/>
                            <a:pt x="162687" y="133159"/>
                            <a:pt x="158496" y="134017"/>
                          </a:cubicBezTo>
                          <a:cubicBezTo>
                            <a:pt x="160782" y="134303"/>
                            <a:pt x="163068" y="134493"/>
                            <a:pt x="165354" y="134684"/>
                          </a:cubicBezTo>
                          <a:cubicBezTo>
                            <a:pt x="121634" y="139827"/>
                            <a:pt x="53912" y="165259"/>
                            <a:pt x="0" y="262985"/>
                          </a:cubicBezTo>
                          <a:cubicBezTo>
                            <a:pt x="0" y="262985"/>
                            <a:pt x="87630" y="124587"/>
                            <a:pt x="198501" y="147161"/>
                          </a:cubicBezTo>
                          <a:cubicBezTo>
                            <a:pt x="309372" y="169640"/>
                            <a:pt x="325469" y="365760"/>
                            <a:pt x="325469" y="365760"/>
                          </a:cubicBezTo>
                          <a:lnTo>
                            <a:pt x="344805" y="357759"/>
                          </a:lnTo>
                          <a:cubicBezTo>
                            <a:pt x="344614" y="357664"/>
                            <a:pt x="380047" y="172879"/>
                            <a:pt x="209645" y="135922"/>
                          </a:cubicBezTo>
                          <a:close/>
                        </a:path>
                      </a:pathLst>
                    </a:custGeom>
                    <a:solidFill>
                      <a:srgbClr val="FCFA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11"/>
                    <p:cNvSpPr/>
                    <p:nvPr/>
                  </p:nvSpPr>
                  <p:spPr>
                    <a:xfrm>
                      <a:off x="7656385" y="3507104"/>
                      <a:ext cx="347738" cy="365760"/>
                    </a:xfrm>
                    <a:custGeom>
                      <a:rect b="b" l="l" r="r" t="t"/>
                      <a:pathLst>
                        <a:path extrusionOk="0" h="365760" w="347738">
                          <a:moveTo>
                            <a:pt x="209645" y="135922"/>
                          </a:moveTo>
                          <a:cubicBezTo>
                            <a:pt x="209645" y="135922"/>
                            <a:pt x="208883" y="135731"/>
                            <a:pt x="207550" y="135446"/>
                          </a:cubicBezTo>
                          <a:cubicBezTo>
                            <a:pt x="210026" y="135255"/>
                            <a:pt x="212503" y="135160"/>
                            <a:pt x="215074" y="134874"/>
                          </a:cubicBezTo>
                          <a:cubicBezTo>
                            <a:pt x="213360" y="134303"/>
                            <a:pt x="211741" y="133826"/>
                            <a:pt x="209931" y="133255"/>
                          </a:cubicBezTo>
                          <a:cubicBezTo>
                            <a:pt x="209931" y="133255"/>
                            <a:pt x="324421" y="78772"/>
                            <a:pt x="310515" y="0"/>
                          </a:cubicBezTo>
                          <a:cubicBezTo>
                            <a:pt x="310515" y="0"/>
                            <a:pt x="232505" y="10192"/>
                            <a:pt x="184975" y="132398"/>
                          </a:cubicBezTo>
                          <a:cubicBezTo>
                            <a:pt x="184975" y="132398"/>
                            <a:pt x="151733" y="16669"/>
                            <a:pt x="73723" y="8382"/>
                          </a:cubicBezTo>
                          <a:cubicBezTo>
                            <a:pt x="73723" y="8382"/>
                            <a:pt x="76105" y="47911"/>
                            <a:pt x="93250" y="87154"/>
                          </a:cubicBezTo>
                          <a:cubicBezTo>
                            <a:pt x="110490" y="126302"/>
                            <a:pt x="165068" y="132969"/>
                            <a:pt x="165068" y="132969"/>
                          </a:cubicBezTo>
                          <a:cubicBezTo>
                            <a:pt x="165068" y="132969"/>
                            <a:pt x="162687" y="133159"/>
                            <a:pt x="158496" y="134017"/>
                          </a:cubicBezTo>
                          <a:cubicBezTo>
                            <a:pt x="160782" y="134303"/>
                            <a:pt x="163068" y="134493"/>
                            <a:pt x="165354" y="134684"/>
                          </a:cubicBezTo>
                          <a:cubicBezTo>
                            <a:pt x="121634" y="139827"/>
                            <a:pt x="53912" y="165259"/>
                            <a:pt x="0" y="262985"/>
                          </a:cubicBezTo>
                          <a:cubicBezTo>
                            <a:pt x="0" y="262985"/>
                            <a:pt x="87630" y="124587"/>
                            <a:pt x="198501" y="147161"/>
                          </a:cubicBezTo>
                          <a:cubicBezTo>
                            <a:pt x="309372" y="169640"/>
                            <a:pt x="325469" y="365760"/>
                            <a:pt x="325469" y="365760"/>
                          </a:cubicBezTo>
                          <a:lnTo>
                            <a:pt x="344805" y="357759"/>
                          </a:lnTo>
                          <a:cubicBezTo>
                            <a:pt x="344614" y="357664"/>
                            <a:pt x="380047" y="172879"/>
                            <a:pt x="209645" y="135922"/>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62" name="Google Shape;1162;p11"/>
                  <p:cNvSpPr/>
                  <p:nvPr/>
                </p:nvSpPr>
                <p:spPr>
                  <a:xfrm>
                    <a:off x="7528369" y="5101875"/>
                    <a:ext cx="836390" cy="357377"/>
                  </a:xfrm>
                  <a:custGeom>
                    <a:rect b="b" l="l" r="r" t="t"/>
                    <a:pathLst>
                      <a:path extrusionOk="0" h="357377" w="836390">
                        <a:moveTo>
                          <a:pt x="42577" y="0"/>
                        </a:moveTo>
                        <a:lnTo>
                          <a:pt x="0" y="357378"/>
                        </a:lnTo>
                        <a:lnTo>
                          <a:pt x="836390" y="357378"/>
                        </a:lnTo>
                        <a:lnTo>
                          <a:pt x="604647" y="19240"/>
                        </a:lnTo>
                        <a:close/>
                      </a:path>
                    </a:pathLst>
                  </a:custGeom>
                  <a:solidFill>
                    <a:srgbClr val="03061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63" name="Google Shape;1163;p11"/>
                <p:cNvGrpSpPr/>
                <p:nvPr/>
              </p:nvGrpSpPr>
              <p:grpSpPr>
                <a:xfrm>
                  <a:off x="6999921" y="4061269"/>
                  <a:ext cx="1702610" cy="1397983"/>
                  <a:chOff x="6999921" y="4061269"/>
                  <a:chExt cx="1702610" cy="1397983"/>
                </a:xfrm>
              </p:grpSpPr>
              <p:grpSp>
                <p:nvGrpSpPr>
                  <p:cNvPr id="1164" name="Google Shape;1164;p11"/>
                  <p:cNvGrpSpPr/>
                  <p:nvPr/>
                </p:nvGrpSpPr>
                <p:grpSpPr>
                  <a:xfrm>
                    <a:off x="6999921" y="4061269"/>
                    <a:ext cx="1702610" cy="1397983"/>
                    <a:chOff x="6999921" y="4061269"/>
                    <a:chExt cx="1702610" cy="1397983"/>
                  </a:xfrm>
                </p:grpSpPr>
                <p:sp>
                  <p:nvSpPr>
                    <p:cNvPr id="1165" name="Google Shape;1165;p11"/>
                    <p:cNvSpPr/>
                    <p:nvPr/>
                  </p:nvSpPr>
                  <p:spPr>
                    <a:xfrm>
                      <a:off x="8415813" y="4061269"/>
                      <a:ext cx="209454" cy="415480"/>
                    </a:xfrm>
                    <a:custGeom>
                      <a:rect b="b" l="l" r="r" t="t"/>
                      <a:pathLst>
                        <a:path extrusionOk="0" h="415480" w="209454">
                          <a:moveTo>
                            <a:pt x="37529" y="415480"/>
                          </a:moveTo>
                          <a:cubicBezTo>
                            <a:pt x="38862" y="353854"/>
                            <a:pt x="37433" y="300419"/>
                            <a:pt x="36576" y="275177"/>
                          </a:cubicBezTo>
                          <a:cubicBezTo>
                            <a:pt x="36386" y="271748"/>
                            <a:pt x="36195" y="268319"/>
                            <a:pt x="36005" y="264986"/>
                          </a:cubicBezTo>
                          <a:lnTo>
                            <a:pt x="35814" y="264986"/>
                          </a:lnTo>
                          <a:cubicBezTo>
                            <a:pt x="35814" y="264986"/>
                            <a:pt x="26098" y="200120"/>
                            <a:pt x="24289" y="190595"/>
                          </a:cubicBezTo>
                          <a:cubicBezTo>
                            <a:pt x="19717" y="166497"/>
                            <a:pt x="0" y="111728"/>
                            <a:pt x="0" y="111728"/>
                          </a:cubicBezTo>
                          <a:cubicBezTo>
                            <a:pt x="0" y="111728"/>
                            <a:pt x="12097" y="98584"/>
                            <a:pt x="33528" y="131064"/>
                          </a:cubicBezTo>
                          <a:cubicBezTo>
                            <a:pt x="54959" y="163639"/>
                            <a:pt x="55245" y="150209"/>
                            <a:pt x="55245" y="150209"/>
                          </a:cubicBezTo>
                          <a:cubicBezTo>
                            <a:pt x="55245" y="150209"/>
                            <a:pt x="65056" y="23241"/>
                            <a:pt x="84868" y="17336"/>
                          </a:cubicBezTo>
                          <a:cubicBezTo>
                            <a:pt x="92297" y="15145"/>
                            <a:pt x="97346" y="40005"/>
                            <a:pt x="93726" y="58007"/>
                          </a:cubicBezTo>
                          <a:cubicBezTo>
                            <a:pt x="90011" y="76009"/>
                            <a:pt x="89821" y="101060"/>
                            <a:pt x="89821" y="101060"/>
                          </a:cubicBezTo>
                          <a:cubicBezTo>
                            <a:pt x="89821" y="101060"/>
                            <a:pt x="112776" y="1143"/>
                            <a:pt x="133255" y="0"/>
                          </a:cubicBezTo>
                          <a:cubicBezTo>
                            <a:pt x="133255" y="0"/>
                            <a:pt x="144113" y="667"/>
                            <a:pt x="135922" y="31052"/>
                          </a:cubicBezTo>
                          <a:cubicBezTo>
                            <a:pt x="124587" y="73247"/>
                            <a:pt x="120968" y="107918"/>
                            <a:pt x="120968" y="107918"/>
                          </a:cubicBezTo>
                          <a:cubicBezTo>
                            <a:pt x="120968" y="107918"/>
                            <a:pt x="152210" y="21050"/>
                            <a:pt x="162496" y="20860"/>
                          </a:cubicBezTo>
                          <a:cubicBezTo>
                            <a:pt x="179547" y="20574"/>
                            <a:pt x="148019" y="108966"/>
                            <a:pt x="149257" y="132779"/>
                          </a:cubicBezTo>
                          <a:cubicBezTo>
                            <a:pt x="149257" y="132779"/>
                            <a:pt x="170783" y="64389"/>
                            <a:pt x="180118" y="74962"/>
                          </a:cubicBezTo>
                          <a:cubicBezTo>
                            <a:pt x="188976" y="85058"/>
                            <a:pt x="162306" y="159448"/>
                            <a:pt x="172593" y="233363"/>
                          </a:cubicBezTo>
                          <a:cubicBezTo>
                            <a:pt x="174213" y="240316"/>
                            <a:pt x="175736" y="248317"/>
                            <a:pt x="177355" y="257461"/>
                          </a:cubicBezTo>
                          <a:cubicBezTo>
                            <a:pt x="177355" y="257461"/>
                            <a:pt x="177355" y="257365"/>
                            <a:pt x="177355" y="257365"/>
                          </a:cubicBezTo>
                          <a:cubicBezTo>
                            <a:pt x="177355" y="257365"/>
                            <a:pt x="196787" y="320612"/>
                            <a:pt x="209455" y="412623"/>
                          </a:cubicBezTo>
                          <a:cubicBezTo>
                            <a:pt x="152210" y="413385"/>
                            <a:pt x="94869" y="414338"/>
                            <a:pt x="37529" y="415480"/>
                          </a:cubicBezTo>
                          <a:close/>
                        </a:path>
                      </a:pathLst>
                    </a:custGeom>
                    <a:solidFill>
                      <a:srgbClr val="EDC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66" name="Google Shape;1166;p11"/>
                    <p:cNvGrpSpPr/>
                    <p:nvPr/>
                  </p:nvGrpSpPr>
                  <p:grpSpPr>
                    <a:xfrm>
                      <a:off x="6999921" y="4267540"/>
                      <a:ext cx="1702610" cy="1191712"/>
                      <a:chOff x="6999921" y="4267540"/>
                      <a:chExt cx="1702610" cy="1191712"/>
                    </a:xfrm>
                  </p:grpSpPr>
                  <p:grpSp>
                    <p:nvGrpSpPr>
                      <p:cNvPr id="1167" name="Google Shape;1167;p11"/>
                      <p:cNvGrpSpPr/>
                      <p:nvPr/>
                    </p:nvGrpSpPr>
                    <p:grpSpPr>
                      <a:xfrm>
                        <a:off x="6999921" y="4286630"/>
                        <a:ext cx="1702610" cy="951211"/>
                        <a:chOff x="6999921" y="4286630"/>
                        <a:chExt cx="1702610" cy="951211"/>
                      </a:xfrm>
                    </p:grpSpPr>
                    <p:sp>
                      <p:nvSpPr>
                        <p:cNvPr id="1168" name="Google Shape;1168;p11"/>
                        <p:cNvSpPr/>
                        <p:nvPr/>
                      </p:nvSpPr>
                      <p:spPr>
                        <a:xfrm>
                          <a:off x="6999921" y="4727542"/>
                          <a:ext cx="185642" cy="178974"/>
                        </a:xfrm>
                        <a:custGeom>
                          <a:rect b="b" l="l" r="r" t="t"/>
                          <a:pathLst>
                            <a:path extrusionOk="0" h="178974" w="185642">
                              <a:moveTo>
                                <a:pt x="0" y="26099"/>
                              </a:moveTo>
                              <a:lnTo>
                                <a:pt x="63913" y="178975"/>
                              </a:lnTo>
                              <a:lnTo>
                                <a:pt x="185642" y="104108"/>
                              </a:lnTo>
                              <a:lnTo>
                                <a:pt x="118681" y="0"/>
                              </a:lnTo>
                              <a:close/>
                            </a:path>
                          </a:pathLst>
                        </a:custGeom>
                        <a:solidFill>
                          <a:srgbClr val="EDC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11"/>
                        <p:cNvSpPr/>
                        <p:nvPr/>
                      </p:nvSpPr>
                      <p:spPr>
                        <a:xfrm>
                          <a:off x="7020972" y="4286630"/>
                          <a:ext cx="1681559" cy="951211"/>
                        </a:xfrm>
                        <a:custGeom>
                          <a:rect b="b" l="l" r="r" t="t"/>
                          <a:pathLst>
                            <a:path extrusionOk="0" h="951211" w="1681559">
                              <a:moveTo>
                                <a:pt x="1619060" y="72485"/>
                              </a:moveTo>
                              <a:lnTo>
                                <a:pt x="1370648" y="76295"/>
                              </a:lnTo>
                              <a:lnTo>
                                <a:pt x="1389507" y="256984"/>
                              </a:lnTo>
                              <a:cubicBezTo>
                                <a:pt x="1389507" y="256984"/>
                                <a:pt x="1098423" y="-25146"/>
                                <a:pt x="972979" y="16764"/>
                              </a:cubicBezTo>
                              <a:lnTo>
                                <a:pt x="967931" y="16669"/>
                              </a:lnTo>
                              <a:cubicBezTo>
                                <a:pt x="947071" y="50197"/>
                                <a:pt x="871538" y="72295"/>
                                <a:pt x="816864" y="67246"/>
                              </a:cubicBezTo>
                              <a:cubicBezTo>
                                <a:pt x="738854" y="60007"/>
                                <a:pt x="712280" y="26860"/>
                                <a:pt x="704660" y="0"/>
                              </a:cubicBezTo>
                              <a:cubicBezTo>
                                <a:pt x="701802" y="0"/>
                                <a:pt x="699040" y="286"/>
                                <a:pt x="696278" y="571"/>
                              </a:cubicBezTo>
                              <a:cubicBezTo>
                                <a:pt x="675323" y="571"/>
                                <a:pt x="550355" y="8477"/>
                                <a:pt x="459105" y="189071"/>
                              </a:cubicBezTo>
                              <a:cubicBezTo>
                                <a:pt x="412528" y="281273"/>
                                <a:pt x="308991" y="448246"/>
                                <a:pt x="240697" y="556260"/>
                              </a:cubicBezTo>
                              <a:cubicBezTo>
                                <a:pt x="202692" y="522922"/>
                                <a:pt x="164306" y="489204"/>
                                <a:pt x="164306" y="489204"/>
                              </a:cubicBezTo>
                              <a:lnTo>
                                <a:pt x="0" y="593598"/>
                              </a:lnTo>
                              <a:cubicBezTo>
                                <a:pt x="70199" y="811244"/>
                                <a:pt x="244602" y="928878"/>
                                <a:pt x="294037" y="948595"/>
                              </a:cubicBezTo>
                              <a:cubicBezTo>
                                <a:pt x="347567" y="970026"/>
                                <a:pt x="469011" y="855440"/>
                                <a:pt x="543020" y="764286"/>
                              </a:cubicBezTo>
                              <a:lnTo>
                                <a:pt x="550164" y="841629"/>
                              </a:lnTo>
                              <a:lnTo>
                                <a:pt x="1112139" y="860870"/>
                              </a:lnTo>
                              <a:lnTo>
                                <a:pt x="1067467" y="431482"/>
                              </a:lnTo>
                              <a:cubicBezTo>
                                <a:pt x="1219200" y="553117"/>
                                <a:pt x="1564291" y="811244"/>
                                <a:pt x="1631442" y="699135"/>
                              </a:cubicBezTo>
                              <a:cubicBezTo>
                                <a:pt x="1707356" y="571881"/>
                                <a:pt x="1692021" y="278701"/>
                                <a:pt x="1619060" y="72485"/>
                              </a:cubicBezTo>
                              <a:close/>
                            </a:path>
                          </a:pathLst>
                        </a:custGeom>
                        <a:solidFill>
                          <a:srgbClr val="7814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11"/>
                        <p:cNvSpPr/>
                        <p:nvPr/>
                      </p:nvSpPr>
                      <p:spPr>
                        <a:xfrm>
                          <a:off x="7259408" y="4840116"/>
                          <a:ext cx="88571" cy="80573"/>
                        </a:xfrm>
                        <a:custGeom>
                          <a:rect b="b" l="l" r="r" t="t"/>
                          <a:pathLst>
                            <a:path extrusionOk="0" h="80573" w="88571">
                              <a:moveTo>
                                <a:pt x="87985" y="80213"/>
                              </a:moveTo>
                              <a:cubicBezTo>
                                <a:pt x="84175" y="83356"/>
                                <a:pt x="64649" y="65544"/>
                                <a:pt x="40836" y="44113"/>
                              </a:cubicBezTo>
                              <a:cubicBezTo>
                                <a:pt x="17119" y="22586"/>
                                <a:pt x="-2502" y="4965"/>
                                <a:pt x="260" y="774"/>
                              </a:cubicBezTo>
                              <a:cubicBezTo>
                                <a:pt x="2832" y="-3227"/>
                                <a:pt x="27787" y="8489"/>
                                <a:pt x="52648" y="31064"/>
                              </a:cubicBezTo>
                              <a:cubicBezTo>
                                <a:pt x="77508" y="53638"/>
                                <a:pt x="91700" y="77260"/>
                                <a:pt x="87985" y="80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71" name="Google Shape;1171;p11"/>
                      <p:cNvGrpSpPr/>
                      <p:nvPr/>
                    </p:nvGrpSpPr>
                    <p:grpSpPr>
                      <a:xfrm>
                        <a:off x="7528369" y="4267540"/>
                        <a:ext cx="849154" cy="1191712"/>
                        <a:chOff x="7528369" y="4267540"/>
                        <a:chExt cx="849154" cy="1191712"/>
                      </a:xfrm>
                    </p:grpSpPr>
                    <p:grpSp>
                      <p:nvGrpSpPr>
                        <p:cNvPr id="1172" name="Google Shape;1172;p11"/>
                        <p:cNvGrpSpPr/>
                        <p:nvPr/>
                      </p:nvGrpSpPr>
                      <p:grpSpPr>
                        <a:xfrm>
                          <a:off x="7528369" y="4524469"/>
                          <a:ext cx="657225" cy="934783"/>
                          <a:chOff x="7528369" y="4524469"/>
                          <a:chExt cx="657225" cy="934783"/>
                        </a:xfrm>
                      </p:grpSpPr>
                      <p:sp>
                        <p:nvSpPr>
                          <p:cNvPr id="1173" name="Google Shape;1173;p11"/>
                          <p:cNvSpPr/>
                          <p:nvPr/>
                        </p:nvSpPr>
                        <p:spPr>
                          <a:xfrm>
                            <a:off x="7528369" y="4524469"/>
                            <a:ext cx="657225" cy="934783"/>
                          </a:xfrm>
                          <a:custGeom>
                            <a:rect b="b" l="l" r="r" t="t"/>
                            <a:pathLst>
                              <a:path extrusionOk="0" h="934783" w="657225">
                                <a:moveTo>
                                  <a:pt x="100679" y="6096"/>
                                </a:moveTo>
                                <a:lnTo>
                                  <a:pt x="412623" y="0"/>
                                </a:lnTo>
                                <a:lnTo>
                                  <a:pt x="443198" y="532066"/>
                                </a:lnTo>
                                <a:lnTo>
                                  <a:pt x="657225" y="929640"/>
                                </a:lnTo>
                                <a:lnTo>
                                  <a:pt x="0" y="934783"/>
                                </a:lnTo>
                                <a:lnTo>
                                  <a:pt x="42577" y="603695"/>
                                </a:lnTo>
                                <a:close/>
                              </a:path>
                            </a:pathLst>
                          </a:custGeom>
                          <a:solidFill>
                            <a:srgbClr val="FCFA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11"/>
                          <p:cNvSpPr/>
                          <p:nvPr/>
                        </p:nvSpPr>
                        <p:spPr>
                          <a:xfrm>
                            <a:off x="7528369" y="4524469"/>
                            <a:ext cx="657225" cy="934783"/>
                          </a:xfrm>
                          <a:custGeom>
                            <a:rect b="b" l="l" r="r" t="t"/>
                            <a:pathLst>
                              <a:path extrusionOk="0" h="934783" w="657225">
                                <a:moveTo>
                                  <a:pt x="100679" y="6096"/>
                                </a:moveTo>
                                <a:lnTo>
                                  <a:pt x="412623" y="0"/>
                                </a:lnTo>
                                <a:lnTo>
                                  <a:pt x="443198" y="532066"/>
                                </a:lnTo>
                                <a:lnTo>
                                  <a:pt x="657225" y="929640"/>
                                </a:lnTo>
                                <a:lnTo>
                                  <a:pt x="0" y="934783"/>
                                </a:lnTo>
                                <a:lnTo>
                                  <a:pt x="42577" y="603695"/>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75" name="Google Shape;1175;p11"/>
                        <p:cNvSpPr/>
                        <p:nvPr/>
                      </p:nvSpPr>
                      <p:spPr>
                        <a:xfrm>
                          <a:off x="7935826" y="4293075"/>
                          <a:ext cx="58470" cy="249213"/>
                        </a:xfrm>
                        <a:custGeom>
                          <a:rect b="b" l="l" r="r" t="t"/>
                          <a:pathLst>
                            <a:path extrusionOk="0" h="249213" w="58470">
                              <a:moveTo>
                                <a:pt x="2213" y="249206"/>
                              </a:moveTo>
                              <a:cubicBezTo>
                                <a:pt x="-2930" y="248539"/>
                                <a:pt x="594" y="190913"/>
                                <a:pt x="15929" y="121571"/>
                              </a:cubicBezTo>
                              <a:cubicBezTo>
                                <a:pt x="31169" y="52229"/>
                                <a:pt x="52314" y="-1492"/>
                                <a:pt x="57268" y="32"/>
                              </a:cubicBezTo>
                              <a:cubicBezTo>
                                <a:pt x="62506" y="1651"/>
                                <a:pt x="49838" y="57277"/>
                                <a:pt x="34788" y="125762"/>
                              </a:cubicBezTo>
                              <a:cubicBezTo>
                                <a:pt x="19644" y="194151"/>
                                <a:pt x="7642" y="249968"/>
                                <a:pt x="2213" y="249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11"/>
                        <p:cNvSpPr/>
                        <p:nvPr/>
                      </p:nvSpPr>
                      <p:spPr>
                        <a:xfrm>
                          <a:off x="7631748" y="4267540"/>
                          <a:ext cx="96233" cy="282181"/>
                        </a:xfrm>
                        <a:custGeom>
                          <a:rect b="b" l="l" r="r" t="t"/>
                          <a:pathLst>
                            <a:path extrusionOk="0" h="282181" w="96233">
                              <a:moveTo>
                                <a:pt x="95979" y="231"/>
                              </a:moveTo>
                              <a:cubicBezTo>
                                <a:pt x="98074" y="2326"/>
                                <a:pt x="86835" y="14804"/>
                                <a:pt x="76453" y="38902"/>
                              </a:cubicBezTo>
                              <a:cubicBezTo>
                                <a:pt x="65594" y="62715"/>
                                <a:pt x="56641" y="98815"/>
                                <a:pt x="45401" y="138629"/>
                              </a:cubicBezTo>
                              <a:cubicBezTo>
                                <a:pt x="23303" y="218067"/>
                                <a:pt x="6825" y="283123"/>
                                <a:pt x="1491" y="282171"/>
                              </a:cubicBezTo>
                              <a:cubicBezTo>
                                <a:pt x="-3652" y="281218"/>
                                <a:pt x="4444" y="213876"/>
                                <a:pt x="26827" y="133485"/>
                              </a:cubicBezTo>
                              <a:cubicBezTo>
                                <a:pt x="38067" y="93671"/>
                                <a:pt x="49402" y="57000"/>
                                <a:pt x="64356" y="32616"/>
                              </a:cubicBezTo>
                              <a:cubicBezTo>
                                <a:pt x="78929" y="8137"/>
                                <a:pt x="94550" y="-1674"/>
                                <a:pt x="95979" y="2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77" name="Google Shape;1177;p11"/>
                        <p:cNvGrpSpPr/>
                        <p:nvPr/>
                      </p:nvGrpSpPr>
                      <p:grpSpPr>
                        <a:xfrm>
                          <a:off x="7975178" y="5007918"/>
                          <a:ext cx="402345" cy="255548"/>
                          <a:chOff x="7975178" y="5007918"/>
                          <a:chExt cx="402345" cy="255548"/>
                        </a:xfrm>
                      </p:grpSpPr>
                      <p:sp>
                        <p:nvSpPr>
                          <p:cNvPr id="1178" name="Google Shape;1178;p11"/>
                          <p:cNvSpPr/>
                          <p:nvPr/>
                        </p:nvSpPr>
                        <p:spPr>
                          <a:xfrm>
                            <a:off x="8131980" y="5007918"/>
                            <a:ext cx="130659" cy="130107"/>
                          </a:xfrm>
                          <a:custGeom>
                            <a:rect b="b" l="l" r="r" t="t"/>
                            <a:pathLst>
                              <a:path extrusionOk="0" h="130107" w="130659">
                                <a:moveTo>
                                  <a:pt x="9608" y="129485"/>
                                </a:moveTo>
                                <a:cubicBezTo>
                                  <a:pt x="8750" y="126628"/>
                                  <a:pt x="35897" y="118341"/>
                                  <a:pt x="75997" y="98529"/>
                                </a:cubicBezTo>
                                <a:cubicBezTo>
                                  <a:pt x="85808" y="93481"/>
                                  <a:pt x="96285" y="87575"/>
                                  <a:pt x="104381" y="79098"/>
                                </a:cubicBezTo>
                                <a:cubicBezTo>
                                  <a:pt x="106381" y="77003"/>
                                  <a:pt x="108286" y="74716"/>
                                  <a:pt x="109811" y="72240"/>
                                </a:cubicBezTo>
                                <a:cubicBezTo>
                                  <a:pt x="111430" y="69859"/>
                                  <a:pt x="112954" y="67001"/>
                                  <a:pt x="113430" y="65096"/>
                                </a:cubicBezTo>
                                <a:cubicBezTo>
                                  <a:pt x="114001" y="63001"/>
                                  <a:pt x="113430" y="62810"/>
                                  <a:pt x="113335" y="62715"/>
                                </a:cubicBezTo>
                                <a:cubicBezTo>
                                  <a:pt x="113430" y="62715"/>
                                  <a:pt x="112097" y="61953"/>
                                  <a:pt x="109715" y="61858"/>
                                </a:cubicBezTo>
                                <a:cubicBezTo>
                                  <a:pt x="107430" y="61762"/>
                                  <a:pt x="104572" y="62239"/>
                                  <a:pt x="102095" y="63191"/>
                                </a:cubicBezTo>
                                <a:cubicBezTo>
                                  <a:pt x="99619" y="64239"/>
                                  <a:pt x="96095" y="65953"/>
                                  <a:pt x="93142" y="67668"/>
                                </a:cubicBezTo>
                                <a:cubicBezTo>
                                  <a:pt x="86951" y="71287"/>
                                  <a:pt x="80854" y="75860"/>
                                  <a:pt x="74473" y="80812"/>
                                </a:cubicBezTo>
                                <a:cubicBezTo>
                                  <a:pt x="61519" y="90814"/>
                                  <a:pt x="48088" y="101101"/>
                                  <a:pt x="34277" y="111673"/>
                                </a:cubicBezTo>
                                <a:cubicBezTo>
                                  <a:pt x="32277" y="113197"/>
                                  <a:pt x="30277" y="114721"/>
                                  <a:pt x="28372" y="116150"/>
                                </a:cubicBezTo>
                                <a:lnTo>
                                  <a:pt x="15418" y="101958"/>
                                </a:lnTo>
                                <a:cubicBezTo>
                                  <a:pt x="37516" y="77860"/>
                                  <a:pt x="53804" y="50904"/>
                                  <a:pt x="64662" y="24901"/>
                                </a:cubicBezTo>
                                <a:lnTo>
                                  <a:pt x="66662" y="20043"/>
                                </a:lnTo>
                                <a:cubicBezTo>
                                  <a:pt x="67329" y="18424"/>
                                  <a:pt x="67996" y="16709"/>
                                  <a:pt x="68281" y="15852"/>
                                </a:cubicBezTo>
                                <a:cubicBezTo>
                                  <a:pt x="68567" y="14899"/>
                                  <a:pt x="68663" y="13947"/>
                                  <a:pt x="68663" y="14137"/>
                                </a:cubicBezTo>
                                <a:cubicBezTo>
                                  <a:pt x="68567" y="14233"/>
                                  <a:pt x="69615" y="16138"/>
                                  <a:pt x="70853" y="16519"/>
                                </a:cubicBezTo>
                                <a:cubicBezTo>
                                  <a:pt x="72377" y="17090"/>
                                  <a:pt x="72854" y="16519"/>
                                  <a:pt x="72282" y="16709"/>
                                </a:cubicBezTo>
                                <a:cubicBezTo>
                                  <a:pt x="71711" y="16900"/>
                                  <a:pt x="70853" y="17281"/>
                                  <a:pt x="69710" y="18233"/>
                                </a:cubicBezTo>
                                <a:cubicBezTo>
                                  <a:pt x="67234" y="20138"/>
                                  <a:pt x="64662" y="21853"/>
                                  <a:pt x="62376" y="23853"/>
                                </a:cubicBezTo>
                                <a:cubicBezTo>
                                  <a:pt x="52946" y="31568"/>
                                  <a:pt x="45326" y="40236"/>
                                  <a:pt x="38945" y="48809"/>
                                </a:cubicBezTo>
                                <a:cubicBezTo>
                                  <a:pt x="26181" y="65858"/>
                                  <a:pt x="17894" y="81574"/>
                                  <a:pt x="11608" y="92052"/>
                                </a:cubicBezTo>
                                <a:cubicBezTo>
                                  <a:pt x="5417" y="102720"/>
                                  <a:pt x="1607" y="108435"/>
                                  <a:pt x="368" y="107863"/>
                                </a:cubicBezTo>
                                <a:cubicBezTo>
                                  <a:pt x="-775" y="107292"/>
                                  <a:pt x="749" y="100624"/>
                                  <a:pt x="4845" y="88909"/>
                                </a:cubicBezTo>
                                <a:cubicBezTo>
                                  <a:pt x="9131" y="77288"/>
                                  <a:pt x="15608" y="60429"/>
                                  <a:pt x="27800" y="41093"/>
                                </a:cubicBezTo>
                                <a:cubicBezTo>
                                  <a:pt x="33896" y="31473"/>
                                  <a:pt x="41611" y="21281"/>
                                  <a:pt x="51803" y="11947"/>
                                </a:cubicBezTo>
                                <a:cubicBezTo>
                                  <a:pt x="54280" y="9565"/>
                                  <a:pt x="57042" y="7375"/>
                                  <a:pt x="59805" y="5089"/>
                                </a:cubicBezTo>
                                <a:cubicBezTo>
                                  <a:pt x="61233" y="3946"/>
                                  <a:pt x="63233" y="2517"/>
                                  <a:pt x="65805" y="1374"/>
                                </a:cubicBezTo>
                                <a:cubicBezTo>
                                  <a:pt x="68281" y="326"/>
                                  <a:pt x="72472" y="-912"/>
                                  <a:pt x="77235" y="993"/>
                                </a:cubicBezTo>
                                <a:cubicBezTo>
                                  <a:pt x="81712" y="2612"/>
                                  <a:pt x="84950" y="7851"/>
                                  <a:pt x="85236" y="11375"/>
                                </a:cubicBezTo>
                                <a:cubicBezTo>
                                  <a:pt x="85808" y="14995"/>
                                  <a:pt x="85331" y="17662"/>
                                  <a:pt x="84760" y="20138"/>
                                </a:cubicBezTo>
                                <a:cubicBezTo>
                                  <a:pt x="84093" y="22710"/>
                                  <a:pt x="83426" y="24329"/>
                                  <a:pt x="82855" y="26139"/>
                                </a:cubicBezTo>
                                <a:lnTo>
                                  <a:pt x="80950" y="31378"/>
                                </a:lnTo>
                                <a:cubicBezTo>
                                  <a:pt x="70282" y="59572"/>
                                  <a:pt x="53232" y="89004"/>
                                  <a:pt x="29515" y="114912"/>
                                </a:cubicBezTo>
                                <a:lnTo>
                                  <a:pt x="16561" y="100720"/>
                                </a:lnTo>
                                <a:cubicBezTo>
                                  <a:pt x="18466" y="99291"/>
                                  <a:pt x="20466" y="97767"/>
                                  <a:pt x="22466" y="96243"/>
                                </a:cubicBezTo>
                                <a:cubicBezTo>
                                  <a:pt x="36277" y="85765"/>
                                  <a:pt x="49803" y="75574"/>
                                  <a:pt x="62947" y="65668"/>
                                </a:cubicBezTo>
                                <a:cubicBezTo>
                                  <a:pt x="69615" y="60715"/>
                                  <a:pt x="76473" y="55762"/>
                                  <a:pt x="83998" y="51571"/>
                                </a:cubicBezTo>
                                <a:cubicBezTo>
                                  <a:pt x="87903" y="49475"/>
                                  <a:pt x="91332" y="47761"/>
                                  <a:pt x="95999" y="45951"/>
                                </a:cubicBezTo>
                                <a:cubicBezTo>
                                  <a:pt x="100762" y="44332"/>
                                  <a:pt x="105620" y="43665"/>
                                  <a:pt x="110763" y="43951"/>
                                </a:cubicBezTo>
                                <a:cubicBezTo>
                                  <a:pt x="115811" y="44427"/>
                                  <a:pt x="122289" y="45856"/>
                                  <a:pt x="126956" y="51856"/>
                                </a:cubicBezTo>
                                <a:cubicBezTo>
                                  <a:pt x="131527" y="57571"/>
                                  <a:pt x="131242" y="65477"/>
                                  <a:pt x="129432" y="70145"/>
                                </a:cubicBezTo>
                                <a:cubicBezTo>
                                  <a:pt x="127717" y="75097"/>
                                  <a:pt x="125431" y="78241"/>
                                  <a:pt x="123145" y="81479"/>
                                </a:cubicBezTo>
                                <a:cubicBezTo>
                                  <a:pt x="120764" y="84718"/>
                                  <a:pt x="118192" y="87575"/>
                                  <a:pt x="115430" y="90242"/>
                                </a:cubicBezTo>
                                <a:cubicBezTo>
                                  <a:pt x="104381" y="100624"/>
                                  <a:pt x="92189" y="106244"/>
                                  <a:pt x="81521" y="110721"/>
                                </a:cubicBezTo>
                                <a:cubicBezTo>
                                  <a:pt x="38659" y="128247"/>
                                  <a:pt x="10084" y="131771"/>
                                  <a:pt x="9608" y="1294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11"/>
                          <p:cNvSpPr/>
                          <p:nvPr/>
                        </p:nvSpPr>
                        <p:spPr>
                          <a:xfrm>
                            <a:off x="7975178" y="5047445"/>
                            <a:ext cx="402345" cy="216021"/>
                          </a:xfrm>
                          <a:custGeom>
                            <a:rect b="b" l="l" r="r" t="t"/>
                            <a:pathLst>
                              <a:path extrusionOk="0" h="216021" w="402345">
                                <a:moveTo>
                                  <a:pt x="394725" y="215974"/>
                                </a:moveTo>
                                <a:cubicBezTo>
                                  <a:pt x="393201" y="215307"/>
                                  <a:pt x="396916" y="208068"/>
                                  <a:pt x="394725" y="195400"/>
                                </a:cubicBezTo>
                                <a:cubicBezTo>
                                  <a:pt x="392439" y="183113"/>
                                  <a:pt x="381866" y="165872"/>
                                  <a:pt x="362054" y="154347"/>
                                </a:cubicBezTo>
                                <a:cubicBezTo>
                                  <a:pt x="352434" y="148823"/>
                                  <a:pt x="339766" y="144918"/>
                                  <a:pt x="326145" y="142346"/>
                                </a:cubicBezTo>
                                <a:cubicBezTo>
                                  <a:pt x="312429" y="139679"/>
                                  <a:pt x="297189" y="138441"/>
                                  <a:pt x="280806" y="137012"/>
                                </a:cubicBezTo>
                                <a:cubicBezTo>
                                  <a:pt x="264518" y="135488"/>
                                  <a:pt x="246706" y="133964"/>
                                  <a:pt x="228418" y="128630"/>
                                </a:cubicBezTo>
                                <a:cubicBezTo>
                                  <a:pt x="210416" y="123391"/>
                                  <a:pt x="191651" y="115009"/>
                                  <a:pt x="176507" y="99864"/>
                                </a:cubicBezTo>
                                <a:cubicBezTo>
                                  <a:pt x="168601" y="92054"/>
                                  <a:pt x="162315" y="82338"/>
                                  <a:pt x="158790" y="72432"/>
                                </a:cubicBezTo>
                                <a:lnTo>
                                  <a:pt x="157838" y="69765"/>
                                </a:lnTo>
                                <a:lnTo>
                                  <a:pt x="158600" y="66527"/>
                                </a:lnTo>
                                <a:cubicBezTo>
                                  <a:pt x="159648" y="61859"/>
                                  <a:pt x="164410" y="56907"/>
                                  <a:pt x="169078" y="55668"/>
                                </a:cubicBezTo>
                                <a:cubicBezTo>
                                  <a:pt x="173650" y="54239"/>
                                  <a:pt x="177555" y="54716"/>
                                  <a:pt x="180984" y="55668"/>
                                </a:cubicBezTo>
                                <a:cubicBezTo>
                                  <a:pt x="184413" y="56716"/>
                                  <a:pt x="187556" y="58430"/>
                                  <a:pt x="190414" y="61002"/>
                                </a:cubicBezTo>
                                <a:cubicBezTo>
                                  <a:pt x="193176" y="63574"/>
                                  <a:pt x="195652" y="67575"/>
                                  <a:pt x="196129" y="72146"/>
                                </a:cubicBezTo>
                                <a:cubicBezTo>
                                  <a:pt x="196985" y="80719"/>
                                  <a:pt x="192700" y="87291"/>
                                  <a:pt x="187842" y="91292"/>
                                </a:cubicBezTo>
                                <a:cubicBezTo>
                                  <a:pt x="182889" y="95292"/>
                                  <a:pt x="177364" y="97293"/>
                                  <a:pt x="171554" y="97864"/>
                                </a:cubicBezTo>
                                <a:cubicBezTo>
                                  <a:pt x="159076" y="98626"/>
                                  <a:pt x="150504" y="92816"/>
                                  <a:pt x="143646" y="88053"/>
                                </a:cubicBezTo>
                                <a:cubicBezTo>
                                  <a:pt x="136883" y="82910"/>
                                  <a:pt x="131549" y="78243"/>
                                  <a:pt x="125739" y="73670"/>
                                </a:cubicBezTo>
                                <a:cubicBezTo>
                                  <a:pt x="103069" y="55097"/>
                                  <a:pt x="82400" y="39571"/>
                                  <a:pt x="63826" y="28808"/>
                                </a:cubicBezTo>
                                <a:cubicBezTo>
                                  <a:pt x="26679" y="6995"/>
                                  <a:pt x="-563" y="4138"/>
                                  <a:pt x="9" y="1090"/>
                                </a:cubicBezTo>
                                <a:cubicBezTo>
                                  <a:pt x="104" y="42"/>
                                  <a:pt x="7057" y="-720"/>
                                  <a:pt x="19440" y="1090"/>
                                </a:cubicBezTo>
                                <a:cubicBezTo>
                                  <a:pt x="31822" y="2804"/>
                                  <a:pt x="49634" y="7567"/>
                                  <a:pt x="70018" y="17378"/>
                                </a:cubicBezTo>
                                <a:cubicBezTo>
                                  <a:pt x="90401" y="27188"/>
                                  <a:pt x="112880" y="42333"/>
                                  <a:pt x="136407" y="60145"/>
                                </a:cubicBezTo>
                                <a:cubicBezTo>
                                  <a:pt x="148122" y="68622"/>
                                  <a:pt x="161077" y="81005"/>
                                  <a:pt x="169935" y="79576"/>
                                </a:cubicBezTo>
                                <a:cubicBezTo>
                                  <a:pt x="172221" y="79290"/>
                                  <a:pt x="174602" y="78338"/>
                                  <a:pt x="175936" y="77100"/>
                                </a:cubicBezTo>
                                <a:cubicBezTo>
                                  <a:pt x="176602" y="76528"/>
                                  <a:pt x="177079" y="75861"/>
                                  <a:pt x="177269" y="75385"/>
                                </a:cubicBezTo>
                                <a:cubicBezTo>
                                  <a:pt x="177364" y="75099"/>
                                  <a:pt x="177459" y="74909"/>
                                  <a:pt x="177459" y="74718"/>
                                </a:cubicBezTo>
                                <a:cubicBezTo>
                                  <a:pt x="177459" y="74623"/>
                                  <a:pt x="177459" y="74528"/>
                                  <a:pt x="177459" y="74337"/>
                                </a:cubicBezTo>
                                <a:lnTo>
                                  <a:pt x="177459" y="74337"/>
                                </a:lnTo>
                                <a:lnTo>
                                  <a:pt x="177459" y="74337"/>
                                </a:lnTo>
                                <a:cubicBezTo>
                                  <a:pt x="177174" y="74337"/>
                                  <a:pt x="179745" y="74433"/>
                                  <a:pt x="178698" y="74337"/>
                                </a:cubicBezTo>
                                <a:lnTo>
                                  <a:pt x="178698" y="74337"/>
                                </a:lnTo>
                                <a:lnTo>
                                  <a:pt x="178793" y="74337"/>
                                </a:lnTo>
                                <a:cubicBezTo>
                                  <a:pt x="178888" y="74337"/>
                                  <a:pt x="178602" y="74337"/>
                                  <a:pt x="177935" y="74718"/>
                                </a:cubicBezTo>
                                <a:cubicBezTo>
                                  <a:pt x="177269" y="75194"/>
                                  <a:pt x="177745" y="74813"/>
                                  <a:pt x="177364" y="74813"/>
                                </a:cubicBezTo>
                                <a:cubicBezTo>
                                  <a:pt x="177079" y="74528"/>
                                  <a:pt x="176412" y="74147"/>
                                  <a:pt x="175840" y="73956"/>
                                </a:cubicBezTo>
                                <a:cubicBezTo>
                                  <a:pt x="175554" y="73861"/>
                                  <a:pt x="175269" y="73861"/>
                                  <a:pt x="175078" y="73861"/>
                                </a:cubicBezTo>
                                <a:cubicBezTo>
                                  <a:pt x="174983" y="73766"/>
                                  <a:pt x="174983" y="74051"/>
                                  <a:pt x="174983" y="73766"/>
                                </a:cubicBezTo>
                                <a:cubicBezTo>
                                  <a:pt x="174888" y="73194"/>
                                  <a:pt x="174888" y="72718"/>
                                  <a:pt x="174602" y="72146"/>
                                </a:cubicBezTo>
                                <a:cubicBezTo>
                                  <a:pt x="173840" y="69956"/>
                                  <a:pt x="172983" y="70622"/>
                                  <a:pt x="175554" y="71384"/>
                                </a:cubicBezTo>
                                <a:lnTo>
                                  <a:pt x="176888" y="65860"/>
                                </a:lnTo>
                                <a:cubicBezTo>
                                  <a:pt x="179650" y="73194"/>
                                  <a:pt x="184222" y="80243"/>
                                  <a:pt x="190318" y="86339"/>
                                </a:cubicBezTo>
                                <a:cubicBezTo>
                                  <a:pt x="202034" y="98054"/>
                                  <a:pt x="217941" y="105675"/>
                                  <a:pt x="233943" y="110532"/>
                                </a:cubicBezTo>
                                <a:cubicBezTo>
                                  <a:pt x="249945" y="115485"/>
                                  <a:pt x="266518" y="117295"/>
                                  <a:pt x="282806" y="119295"/>
                                </a:cubicBezTo>
                                <a:cubicBezTo>
                                  <a:pt x="315191" y="122819"/>
                                  <a:pt x="346528" y="127772"/>
                                  <a:pt x="369388" y="142822"/>
                                </a:cubicBezTo>
                                <a:cubicBezTo>
                                  <a:pt x="391772" y="157967"/>
                                  <a:pt x="402059" y="179398"/>
                                  <a:pt x="402345" y="194638"/>
                                </a:cubicBezTo>
                                <a:cubicBezTo>
                                  <a:pt x="402154" y="210259"/>
                                  <a:pt x="395296" y="216641"/>
                                  <a:pt x="394725" y="2159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sp>
                <p:nvSpPr>
                  <p:cNvPr id="1180" name="Google Shape;1180;p11"/>
                  <p:cNvSpPr/>
                  <p:nvPr/>
                </p:nvSpPr>
                <p:spPr>
                  <a:xfrm>
                    <a:off x="8404525" y="4515134"/>
                    <a:ext cx="47671" cy="227989"/>
                  </a:xfrm>
                  <a:custGeom>
                    <a:rect b="b" l="l" r="r" t="t"/>
                    <a:pathLst>
                      <a:path extrusionOk="0" h="227989" w="47671">
                        <a:moveTo>
                          <a:pt x="46817" y="227934"/>
                        </a:moveTo>
                        <a:cubicBezTo>
                          <a:pt x="42626" y="229839"/>
                          <a:pt x="18527" y="181929"/>
                          <a:pt x="7002" y="117444"/>
                        </a:cubicBezTo>
                        <a:cubicBezTo>
                          <a:pt x="-4809" y="52960"/>
                          <a:pt x="906" y="-285"/>
                          <a:pt x="5478" y="1"/>
                        </a:cubicBezTo>
                        <a:cubicBezTo>
                          <a:pt x="10621" y="96"/>
                          <a:pt x="12812" y="51913"/>
                          <a:pt x="24337" y="114301"/>
                        </a:cubicBezTo>
                        <a:cubicBezTo>
                          <a:pt x="35386" y="176785"/>
                          <a:pt x="51579" y="226030"/>
                          <a:pt x="46817" y="2279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181" name="Google Shape;1181;p11"/>
              <p:cNvGrpSpPr/>
              <p:nvPr/>
            </p:nvGrpSpPr>
            <p:grpSpPr>
              <a:xfrm>
                <a:off x="6405562" y="4547616"/>
                <a:ext cx="2437637" cy="972501"/>
                <a:chOff x="6405562" y="4547616"/>
                <a:chExt cx="2437637" cy="972501"/>
              </a:xfrm>
            </p:grpSpPr>
            <p:grpSp>
              <p:nvGrpSpPr>
                <p:cNvPr id="1182" name="Google Shape;1182;p11"/>
                <p:cNvGrpSpPr/>
                <p:nvPr/>
              </p:nvGrpSpPr>
              <p:grpSpPr>
                <a:xfrm>
                  <a:off x="6405562" y="4661355"/>
                  <a:ext cx="2437637" cy="858762"/>
                  <a:chOff x="6405562" y="4661355"/>
                  <a:chExt cx="2437637" cy="858762"/>
                </a:xfrm>
              </p:grpSpPr>
              <p:grpSp>
                <p:nvGrpSpPr>
                  <p:cNvPr id="1183" name="Google Shape;1183;p11"/>
                  <p:cNvGrpSpPr/>
                  <p:nvPr/>
                </p:nvGrpSpPr>
                <p:grpSpPr>
                  <a:xfrm>
                    <a:off x="6405562" y="4683537"/>
                    <a:ext cx="2437637" cy="836580"/>
                    <a:chOff x="6405562" y="4683537"/>
                    <a:chExt cx="2437637" cy="836580"/>
                  </a:xfrm>
                </p:grpSpPr>
                <p:grpSp>
                  <p:nvGrpSpPr>
                    <p:cNvPr id="1184" name="Google Shape;1184;p11"/>
                    <p:cNvGrpSpPr/>
                    <p:nvPr/>
                  </p:nvGrpSpPr>
                  <p:grpSpPr>
                    <a:xfrm>
                      <a:off x="7388351" y="4683537"/>
                      <a:ext cx="472059" cy="713137"/>
                      <a:chOff x="7388351" y="4683537"/>
                      <a:chExt cx="472059" cy="713137"/>
                    </a:xfrm>
                  </p:grpSpPr>
                  <p:grpSp>
                    <p:nvGrpSpPr>
                      <p:cNvPr id="1185" name="Google Shape;1185;p11"/>
                      <p:cNvGrpSpPr/>
                      <p:nvPr/>
                    </p:nvGrpSpPr>
                    <p:grpSpPr>
                      <a:xfrm>
                        <a:off x="7411402" y="4683537"/>
                        <a:ext cx="426053" cy="360711"/>
                        <a:chOff x="7411402" y="4683537"/>
                        <a:chExt cx="426053" cy="360711"/>
                      </a:xfrm>
                    </p:grpSpPr>
                    <p:sp>
                      <p:nvSpPr>
                        <p:cNvPr id="1186" name="Google Shape;1186;p11"/>
                        <p:cNvSpPr/>
                        <p:nvPr/>
                      </p:nvSpPr>
                      <p:spPr>
                        <a:xfrm>
                          <a:off x="7411402" y="4763261"/>
                          <a:ext cx="426053" cy="280987"/>
                        </a:xfrm>
                        <a:custGeom>
                          <a:rect b="b" l="l" r="r" t="t"/>
                          <a:pathLst>
                            <a:path extrusionOk="0" h="280987" w="426053">
                              <a:moveTo>
                                <a:pt x="403765" y="29813"/>
                              </a:moveTo>
                              <a:cubicBezTo>
                                <a:pt x="387858" y="70866"/>
                                <a:pt x="392239" y="130874"/>
                                <a:pt x="368046" y="140970"/>
                              </a:cubicBezTo>
                              <a:cubicBezTo>
                                <a:pt x="343853" y="151162"/>
                                <a:pt x="341662" y="93441"/>
                                <a:pt x="332899" y="72390"/>
                              </a:cubicBezTo>
                              <a:cubicBezTo>
                                <a:pt x="324136" y="51245"/>
                                <a:pt x="289560" y="22479"/>
                                <a:pt x="252222" y="24860"/>
                              </a:cubicBezTo>
                              <a:cubicBezTo>
                                <a:pt x="214884" y="27242"/>
                                <a:pt x="194596" y="72390"/>
                                <a:pt x="188023" y="119825"/>
                              </a:cubicBezTo>
                              <a:cubicBezTo>
                                <a:pt x="185547" y="137351"/>
                                <a:pt x="148495" y="153353"/>
                                <a:pt x="146304" y="96108"/>
                              </a:cubicBezTo>
                              <a:cubicBezTo>
                                <a:pt x="145351" y="72009"/>
                                <a:pt x="112014" y="33052"/>
                                <a:pt x="93631" y="55721"/>
                              </a:cubicBezTo>
                              <a:cubicBezTo>
                                <a:pt x="67818" y="87535"/>
                                <a:pt x="91630" y="144685"/>
                                <a:pt x="57912" y="160687"/>
                              </a:cubicBezTo>
                              <a:cubicBezTo>
                                <a:pt x="28289" y="174784"/>
                                <a:pt x="27718" y="93536"/>
                                <a:pt x="27718" y="55721"/>
                              </a:cubicBezTo>
                              <a:cubicBezTo>
                                <a:pt x="27718" y="37624"/>
                                <a:pt x="14192" y="24479"/>
                                <a:pt x="0" y="15431"/>
                              </a:cubicBezTo>
                              <a:lnTo>
                                <a:pt x="0" y="280988"/>
                              </a:lnTo>
                              <a:lnTo>
                                <a:pt x="426053" y="280988"/>
                              </a:lnTo>
                              <a:lnTo>
                                <a:pt x="426053" y="0"/>
                              </a:lnTo>
                              <a:cubicBezTo>
                                <a:pt x="417005" y="6477"/>
                                <a:pt x="409099" y="16002"/>
                                <a:pt x="403765" y="29813"/>
                              </a:cubicBezTo>
                              <a:close/>
                            </a:path>
                          </a:pathLst>
                        </a:custGeom>
                        <a:solidFill>
                          <a:srgbClr val="F5D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11"/>
                        <p:cNvSpPr/>
                        <p:nvPr/>
                      </p:nvSpPr>
                      <p:spPr>
                        <a:xfrm>
                          <a:off x="7411402" y="4683537"/>
                          <a:ext cx="425958" cy="242035"/>
                        </a:xfrm>
                        <a:custGeom>
                          <a:rect b="b" l="l" r="r" t="t"/>
                          <a:pathLst>
                            <a:path extrusionOk="0" h="242035" w="425958">
                              <a:moveTo>
                                <a:pt x="0" y="0"/>
                              </a:moveTo>
                              <a:lnTo>
                                <a:pt x="0" y="95155"/>
                              </a:lnTo>
                              <a:cubicBezTo>
                                <a:pt x="14192" y="104204"/>
                                <a:pt x="27718" y="117253"/>
                                <a:pt x="27718" y="135446"/>
                              </a:cubicBezTo>
                              <a:cubicBezTo>
                                <a:pt x="27718" y="173260"/>
                                <a:pt x="28289" y="254508"/>
                                <a:pt x="57912" y="240411"/>
                              </a:cubicBezTo>
                              <a:cubicBezTo>
                                <a:pt x="91535" y="224409"/>
                                <a:pt x="67818" y="167164"/>
                                <a:pt x="93631" y="135446"/>
                              </a:cubicBezTo>
                              <a:cubicBezTo>
                                <a:pt x="112014" y="112776"/>
                                <a:pt x="145447" y="151733"/>
                                <a:pt x="146304" y="175832"/>
                              </a:cubicBezTo>
                              <a:cubicBezTo>
                                <a:pt x="148495" y="233077"/>
                                <a:pt x="185547" y="217075"/>
                                <a:pt x="188023" y="199549"/>
                              </a:cubicBezTo>
                              <a:cubicBezTo>
                                <a:pt x="194596" y="152114"/>
                                <a:pt x="214884" y="106966"/>
                                <a:pt x="252222" y="104585"/>
                              </a:cubicBezTo>
                              <a:cubicBezTo>
                                <a:pt x="289560" y="102203"/>
                                <a:pt x="324136" y="130969"/>
                                <a:pt x="332899" y="152114"/>
                              </a:cubicBezTo>
                              <a:cubicBezTo>
                                <a:pt x="341662" y="173260"/>
                                <a:pt x="343853" y="230886"/>
                                <a:pt x="368046" y="220694"/>
                              </a:cubicBezTo>
                              <a:cubicBezTo>
                                <a:pt x="392239" y="210503"/>
                                <a:pt x="387858" y="150590"/>
                                <a:pt x="403765" y="109538"/>
                              </a:cubicBezTo>
                              <a:cubicBezTo>
                                <a:pt x="409099" y="95726"/>
                                <a:pt x="417005" y="86201"/>
                                <a:pt x="425958" y="79820"/>
                              </a:cubicBezTo>
                              <a:lnTo>
                                <a:pt x="425958" y="95"/>
                              </a:lnTo>
                              <a:lnTo>
                                <a:pt x="0" y="95"/>
                              </a:lnTo>
                              <a:close/>
                            </a:path>
                          </a:pathLst>
                        </a:custGeom>
                        <a:solidFill>
                          <a:srgbClr val="FCFA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88" name="Google Shape;1188;p11"/>
                      <p:cNvGrpSpPr/>
                      <p:nvPr/>
                    </p:nvGrpSpPr>
                    <p:grpSpPr>
                      <a:xfrm>
                        <a:off x="7480839" y="5040153"/>
                        <a:ext cx="287178" cy="356521"/>
                        <a:chOff x="7480839" y="5040153"/>
                        <a:chExt cx="287178" cy="356521"/>
                      </a:xfrm>
                    </p:grpSpPr>
                    <p:sp>
                      <p:nvSpPr>
                        <p:cNvPr id="1189" name="Google Shape;1189;p11"/>
                        <p:cNvSpPr/>
                        <p:nvPr/>
                      </p:nvSpPr>
                      <p:spPr>
                        <a:xfrm>
                          <a:off x="7603807" y="5040153"/>
                          <a:ext cx="41243" cy="316896"/>
                        </a:xfrm>
                        <a:custGeom>
                          <a:rect b="b" l="l" r="r" t="t"/>
                          <a:pathLst>
                            <a:path extrusionOk="0" h="316896" w="41243">
                              <a:moveTo>
                                <a:pt x="0" y="0"/>
                              </a:moveTo>
                              <a:lnTo>
                                <a:pt x="41243" y="0"/>
                              </a:lnTo>
                              <a:lnTo>
                                <a:pt x="41243" y="316897"/>
                              </a:lnTo>
                              <a:lnTo>
                                <a:pt x="0" y="316897"/>
                              </a:lnTo>
                              <a:close/>
                            </a:path>
                          </a:pathLst>
                        </a:custGeom>
                        <a:solidFill>
                          <a:srgbClr val="D7C3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11"/>
                        <p:cNvSpPr/>
                        <p:nvPr/>
                      </p:nvSpPr>
                      <p:spPr>
                        <a:xfrm>
                          <a:off x="7480839" y="5352097"/>
                          <a:ext cx="287178" cy="44577"/>
                        </a:xfrm>
                        <a:custGeom>
                          <a:rect b="b" l="l" r="r" t="t"/>
                          <a:pathLst>
                            <a:path extrusionOk="0" h="44577" w="287178">
                              <a:moveTo>
                                <a:pt x="0" y="0"/>
                              </a:moveTo>
                              <a:lnTo>
                                <a:pt x="287179" y="0"/>
                              </a:lnTo>
                              <a:lnTo>
                                <a:pt x="287179" y="44577"/>
                              </a:lnTo>
                              <a:lnTo>
                                <a:pt x="0" y="44577"/>
                              </a:lnTo>
                              <a:close/>
                            </a:path>
                          </a:pathLst>
                        </a:custGeom>
                        <a:solidFill>
                          <a:srgbClr val="D7C3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91" name="Google Shape;1191;p11"/>
                      <p:cNvSpPr/>
                      <p:nvPr/>
                    </p:nvSpPr>
                    <p:spPr>
                      <a:xfrm>
                        <a:off x="7388351" y="5043487"/>
                        <a:ext cx="472059" cy="9525"/>
                      </a:xfrm>
                      <a:custGeom>
                        <a:rect b="b" l="l" r="r" t="t"/>
                        <a:pathLst>
                          <a:path extrusionOk="0" h="9525" w="472059">
                            <a:moveTo>
                              <a:pt x="0" y="0"/>
                            </a:moveTo>
                            <a:lnTo>
                              <a:pt x="472059" y="0"/>
                            </a:lnTo>
                          </a:path>
                        </a:pathLst>
                      </a:custGeom>
                      <a:no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92" name="Google Shape;1192;p11"/>
                    <p:cNvGrpSpPr/>
                    <p:nvPr/>
                  </p:nvGrpSpPr>
                  <p:grpSpPr>
                    <a:xfrm>
                      <a:off x="6405562" y="5398007"/>
                      <a:ext cx="2437637" cy="122110"/>
                      <a:chOff x="6405562" y="5398007"/>
                      <a:chExt cx="2437637" cy="122110"/>
                    </a:xfrm>
                  </p:grpSpPr>
                  <p:sp>
                    <p:nvSpPr>
                      <p:cNvPr id="1193" name="Google Shape;1193;p11"/>
                      <p:cNvSpPr/>
                      <p:nvPr/>
                    </p:nvSpPr>
                    <p:spPr>
                      <a:xfrm>
                        <a:off x="7124985" y="5398007"/>
                        <a:ext cx="998886" cy="63436"/>
                      </a:xfrm>
                      <a:custGeom>
                        <a:rect b="b" l="l" r="r" t="t"/>
                        <a:pathLst>
                          <a:path extrusionOk="0" h="63436" w="998886">
                            <a:moveTo>
                              <a:pt x="0" y="0"/>
                            </a:moveTo>
                            <a:lnTo>
                              <a:pt x="998887" y="0"/>
                            </a:lnTo>
                            <a:lnTo>
                              <a:pt x="998887" y="63437"/>
                            </a:lnTo>
                            <a:lnTo>
                              <a:pt x="0" y="63437"/>
                            </a:lnTo>
                            <a:close/>
                          </a:path>
                        </a:pathLst>
                      </a:custGeom>
                      <a:solidFill>
                        <a:srgbClr val="AE8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11"/>
                      <p:cNvSpPr/>
                      <p:nvPr/>
                    </p:nvSpPr>
                    <p:spPr>
                      <a:xfrm>
                        <a:off x="6405562" y="5459634"/>
                        <a:ext cx="2437637" cy="60483"/>
                      </a:xfrm>
                      <a:custGeom>
                        <a:rect b="b" l="l" r="r" t="t"/>
                        <a:pathLst>
                          <a:path extrusionOk="0" h="60483" w="2437637">
                            <a:moveTo>
                              <a:pt x="0" y="0"/>
                            </a:moveTo>
                            <a:lnTo>
                              <a:pt x="2437638" y="0"/>
                            </a:lnTo>
                            <a:lnTo>
                              <a:pt x="2437638" y="60484"/>
                            </a:lnTo>
                            <a:lnTo>
                              <a:pt x="0" y="60484"/>
                            </a:lnTo>
                            <a:close/>
                          </a:path>
                        </a:pathLst>
                      </a:custGeom>
                      <a:solidFill>
                        <a:srgbClr val="8EC1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195" name="Google Shape;1195;p11"/>
                  <p:cNvGrpSpPr/>
                  <p:nvPr/>
                </p:nvGrpSpPr>
                <p:grpSpPr>
                  <a:xfrm>
                    <a:off x="6566058" y="4661355"/>
                    <a:ext cx="2237994" cy="797326"/>
                    <a:chOff x="6566058" y="4661355"/>
                    <a:chExt cx="2237994" cy="797326"/>
                  </a:xfrm>
                </p:grpSpPr>
                <p:grpSp>
                  <p:nvGrpSpPr>
                    <p:cNvPr id="1196" name="Google Shape;1196;p11"/>
                    <p:cNvGrpSpPr/>
                    <p:nvPr/>
                  </p:nvGrpSpPr>
                  <p:grpSpPr>
                    <a:xfrm>
                      <a:off x="6566058" y="4661355"/>
                      <a:ext cx="451294" cy="797326"/>
                      <a:chOff x="6566058" y="4661355"/>
                      <a:chExt cx="451294" cy="797326"/>
                    </a:xfrm>
                  </p:grpSpPr>
                  <p:sp>
                    <p:nvSpPr>
                      <p:cNvPr id="1197" name="Google Shape;1197;p11"/>
                      <p:cNvSpPr/>
                      <p:nvPr/>
                    </p:nvSpPr>
                    <p:spPr>
                      <a:xfrm>
                        <a:off x="6622446" y="4661355"/>
                        <a:ext cx="228599" cy="503245"/>
                      </a:xfrm>
                      <a:custGeom>
                        <a:rect b="b" l="l" r="r" t="t"/>
                        <a:pathLst>
                          <a:path extrusionOk="0" h="503245" w="228599">
                            <a:moveTo>
                              <a:pt x="3428" y="4275"/>
                            </a:moveTo>
                            <a:cubicBezTo>
                              <a:pt x="9715" y="-2583"/>
                              <a:pt x="20954" y="-964"/>
                              <a:pt x="25050" y="7514"/>
                            </a:cubicBezTo>
                            <a:cubicBezTo>
                              <a:pt x="43529" y="46471"/>
                              <a:pt x="82295" y="141911"/>
                              <a:pt x="97535" y="202967"/>
                            </a:cubicBezTo>
                            <a:cubicBezTo>
                              <a:pt x="119157" y="289644"/>
                              <a:pt x="133730" y="346508"/>
                              <a:pt x="133730" y="346508"/>
                            </a:cubicBezTo>
                            <a:lnTo>
                              <a:pt x="228599" y="502147"/>
                            </a:lnTo>
                            <a:cubicBezTo>
                              <a:pt x="228599" y="502147"/>
                              <a:pt x="163258" y="514720"/>
                              <a:pt x="128206" y="454808"/>
                            </a:cubicBezTo>
                            <a:cubicBezTo>
                              <a:pt x="101631" y="409468"/>
                              <a:pt x="103250" y="344794"/>
                              <a:pt x="103250" y="344794"/>
                            </a:cubicBezTo>
                            <a:cubicBezTo>
                              <a:pt x="103250" y="344794"/>
                              <a:pt x="54959" y="102859"/>
                              <a:pt x="2095" y="20086"/>
                            </a:cubicBezTo>
                            <a:cubicBezTo>
                              <a:pt x="-1144" y="15038"/>
                              <a:pt x="-572" y="8657"/>
                              <a:pt x="3428" y="4275"/>
                            </a:cubicBezTo>
                            <a:lnTo>
                              <a:pt x="3428" y="4275"/>
                            </a:lnTo>
                            <a:close/>
                          </a:path>
                        </a:pathLst>
                      </a:custGeom>
                      <a:solidFill>
                        <a:srgbClr val="5F46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98" name="Google Shape;1198;p11"/>
                      <p:cNvGrpSpPr/>
                      <p:nvPr/>
                    </p:nvGrpSpPr>
                    <p:grpSpPr>
                      <a:xfrm>
                        <a:off x="6566058" y="5032152"/>
                        <a:ext cx="451294" cy="426529"/>
                        <a:chOff x="6566058" y="5032152"/>
                        <a:chExt cx="451294" cy="426529"/>
                      </a:xfrm>
                    </p:grpSpPr>
                    <p:sp>
                      <p:nvSpPr>
                        <p:cNvPr id="1199" name="Google Shape;1199;p11"/>
                        <p:cNvSpPr/>
                        <p:nvPr/>
                      </p:nvSpPr>
                      <p:spPr>
                        <a:xfrm>
                          <a:off x="6566058" y="5032533"/>
                          <a:ext cx="333375" cy="426053"/>
                        </a:xfrm>
                        <a:custGeom>
                          <a:rect b="b" l="l" r="r" t="t"/>
                          <a:pathLst>
                            <a:path extrusionOk="0" h="426053" w="333375">
                              <a:moveTo>
                                <a:pt x="333375" y="426053"/>
                              </a:moveTo>
                              <a:lnTo>
                                <a:pt x="309753" y="31718"/>
                              </a:lnTo>
                              <a:lnTo>
                                <a:pt x="318992" y="31718"/>
                              </a:lnTo>
                              <a:lnTo>
                                <a:pt x="318992" y="0"/>
                              </a:lnTo>
                              <a:lnTo>
                                <a:pt x="18574" y="0"/>
                              </a:lnTo>
                              <a:lnTo>
                                <a:pt x="18574" y="0"/>
                              </a:lnTo>
                              <a:cubicBezTo>
                                <a:pt x="28099" y="20669"/>
                                <a:pt x="32099" y="43434"/>
                                <a:pt x="30194" y="66104"/>
                              </a:cubicBezTo>
                              <a:lnTo>
                                <a:pt x="0" y="426053"/>
                              </a:lnTo>
                              <a:lnTo>
                                <a:pt x="333375" y="426053"/>
                              </a:lnTo>
                              <a:close/>
                            </a:path>
                          </a:pathLst>
                        </a:custGeom>
                        <a:solidFill>
                          <a:srgbClr val="A88F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11"/>
                        <p:cNvSpPr/>
                        <p:nvPr/>
                      </p:nvSpPr>
                      <p:spPr>
                        <a:xfrm>
                          <a:off x="6683882" y="5032152"/>
                          <a:ext cx="333470" cy="426529"/>
                        </a:xfrm>
                        <a:custGeom>
                          <a:rect b="b" l="l" r="r" t="t"/>
                          <a:pathLst>
                            <a:path extrusionOk="0" h="426529" w="333470">
                              <a:moveTo>
                                <a:pt x="0" y="426434"/>
                              </a:moveTo>
                              <a:lnTo>
                                <a:pt x="21336" y="72866"/>
                              </a:lnTo>
                              <a:cubicBezTo>
                                <a:pt x="22955" y="46387"/>
                                <a:pt x="32480" y="20955"/>
                                <a:pt x="48863" y="0"/>
                              </a:cubicBezTo>
                              <a:lnTo>
                                <a:pt x="48863" y="0"/>
                              </a:lnTo>
                              <a:lnTo>
                                <a:pt x="333470" y="0"/>
                              </a:lnTo>
                              <a:lnTo>
                                <a:pt x="333470" y="0"/>
                              </a:lnTo>
                              <a:cubicBezTo>
                                <a:pt x="318135" y="20764"/>
                                <a:pt x="310515" y="46292"/>
                                <a:pt x="312134" y="72104"/>
                              </a:cubicBezTo>
                              <a:lnTo>
                                <a:pt x="333470" y="426530"/>
                              </a:lnTo>
                              <a:lnTo>
                                <a:pt x="0" y="426530"/>
                              </a:lnTo>
                              <a:close/>
                            </a:path>
                          </a:pathLst>
                        </a:custGeom>
                        <a:solidFill>
                          <a:srgbClr val="D2CE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201" name="Google Shape;1201;p11"/>
                    <p:cNvGrpSpPr/>
                    <p:nvPr/>
                  </p:nvGrpSpPr>
                  <p:grpSpPr>
                    <a:xfrm>
                      <a:off x="8215788" y="5240559"/>
                      <a:ext cx="588264" cy="218122"/>
                      <a:chOff x="8215788" y="5240559"/>
                      <a:chExt cx="588264" cy="218122"/>
                    </a:xfrm>
                  </p:grpSpPr>
                  <p:grpSp>
                    <p:nvGrpSpPr>
                      <p:cNvPr id="1202" name="Google Shape;1202;p11"/>
                      <p:cNvGrpSpPr/>
                      <p:nvPr/>
                    </p:nvGrpSpPr>
                    <p:grpSpPr>
                      <a:xfrm>
                        <a:off x="8215788" y="5240559"/>
                        <a:ext cx="588264" cy="218122"/>
                        <a:chOff x="8215788" y="5240559"/>
                        <a:chExt cx="588264" cy="218122"/>
                      </a:xfrm>
                    </p:grpSpPr>
                    <p:sp>
                      <p:nvSpPr>
                        <p:cNvPr id="1203" name="Google Shape;1203;p11"/>
                        <p:cNvSpPr/>
                        <p:nvPr/>
                      </p:nvSpPr>
                      <p:spPr>
                        <a:xfrm>
                          <a:off x="8245792" y="5240559"/>
                          <a:ext cx="156400" cy="206883"/>
                        </a:xfrm>
                        <a:custGeom>
                          <a:rect b="b" l="l" r="r" t="t"/>
                          <a:pathLst>
                            <a:path extrusionOk="0" h="206883" w="156400">
                              <a:moveTo>
                                <a:pt x="0" y="128683"/>
                              </a:moveTo>
                              <a:cubicBezTo>
                                <a:pt x="0" y="85535"/>
                                <a:pt x="34957" y="0"/>
                                <a:pt x="78200" y="0"/>
                              </a:cubicBezTo>
                              <a:cubicBezTo>
                                <a:pt x="121348" y="0"/>
                                <a:pt x="156400" y="85535"/>
                                <a:pt x="156400" y="128683"/>
                              </a:cubicBezTo>
                              <a:cubicBezTo>
                                <a:pt x="156400" y="171831"/>
                                <a:pt x="121348" y="206883"/>
                                <a:pt x="78200" y="206883"/>
                              </a:cubicBezTo>
                              <a:cubicBezTo>
                                <a:pt x="35052" y="206883"/>
                                <a:pt x="0" y="171926"/>
                                <a:pt x="0" y="128683"/>
                              </a:cubicBezTo>
                              <a:close/>
                            </a:path>
                          </a:pathLst>
                        </a:custGeom>
                        <a:solidFill>
                          <a:srgbClr val="D188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11"/>
                        <p:cNvSpPr/>
                        <p:nvPr/>
                      </p:nvSpPr>
                      <p:spPr>
                        <a:xfrm>
                          <a:off x="8431434" y="5240559"/>
                          <a:ext cx="156400" cy="206883"/>
                        </a:xfrm>
                        <a:custGeom>
                          <a:rect b="b" l="l" r="r" t="t"/>
                          <a:pathLst>
                            <a:path extrusionOk="0" h="206883" w="156400">
                              <a:moveTo>
                                <a:pt x="0" y="128683"/>
                              </a:moveTo>
                              <a:cubicBezTo>
                                <a:pt x="0" y="85535"/>
                                <a:pt x="35052" y="0"/>
                                <a:pt x="78200" y="0"/>
                              </a:cubicBezTo>
                              <a:cubicBezTo>
                                <a:pt x="121348" y="0"/>
                                <a:pt x="156400" y="85535"/>
                                <a:pt x="156400" y="128683"/>
                              </a:cubicBezTo>
                              <a:cubicBezTo>
                                <a:pt x="156400" y="171831"/>
                                <a:pt x="121348" y="206883"/>
                                <a:pt x="78200" y="206883"/>
                              </a:cubicBezTo>
                              <a:cubicBezTo>
                                <a:pt x="35052" y="206883"/>
                                <a:pt x="0" y="171926"/>
                                <a:pt x="0" y="128683"/>
                              </a:cubicBezTo>
                              <a:close/>
                            </a:path>
                          </a:pathLst>
                        </a:custGeom>
                        <a:solidFill>
                          <a:srgbClr val="D188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11"/>
                        <p:cNvSpPr/>
                        <p:nvPr/>
                      </p:nvSpPr>
                      <p:spPr>
                        <a:xfrm>
                          <a:off x="8617076" y="5240559"/>
                          <a:ext cx="156400" cy="206883"/>
                        </a:xfrm>
                        <a:custGeom>
                          <a:rect b="b" l="l" r="r" t="t"/>
                          <a:pathLst>
                            <a:path extrusionOk="0" h="206883" w="156400">
                              <a:moveTo>
                                <a:pt x="0" y="128683"/>
                              </a:moveTo>
                              <a:cubicBezTo>
                                <a:pt x="0" y="85535"/>
                                <a:pt x="35052" y="0"/>
                                <a:pt x="78200" y="0"/>
                              </a:cubicBezTo>
                              <a:cubicBezTo>
                                <a:pt x="121348" y="0"/>
                                <a:pt x="156400" y="85535"/>
                                <a:pt x="156400" y="128683"/>
                              </a:cubicBezTo>
                              <a:cubicBezTo>
                                <a:pt x="156400" y="171831"/>
                                <a:pt x="121444" y="206883"/>
                                <a:pt x="78200" y="206883"/>
                              </a:cubicBezTo>
                              <a:cubicBezTo>
                                <a:pt x="34957" y="206883"/>
                                <a:pt x="0" y="171926"/>
                                <a:pt x="0" y="128683"/>
                              </a:cubicBezTo>
                              <a:close/>
                            </a:path>
                          </a:pathLst>
                        </a:custGeom>
                        <a:solidFill>
                          <a:srgbClr val="D188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11"/>
                        <p:cNvSpPr/>
                        <p:nvPr/>
                      </p:nvSpPr>
                      <p:spPr>
                        <a:xfrm>
                          <a:off x="8215788" y="5344000"/>
                          <a:ext cx="588264" cy="114681"/>
                        </a:xfrm>
                        <a:custGeom>
                          <a:rect b="b" l="l" r="r" t="t"/>
                          <a:pathLst>
                            <a:path extrusionOk="0" h="114681" w="588264">
                              <a:moveTo>
                                <a:pt x="563499" y="0"/>
                              </a:moveTo>
                              <a:lnTo>
                                <a:pt x="24765" y="0"/>
                              </a:lnTo>
                              <a:cubicBezTo>
                                <a:pt x="11239" y="0"/>
                                <a:pt x="191" y="10954"/>
                                <a:pt x="191" y="24575"/>
                              </a:cubicBezTo>
                              <a:cubicBezTo>
                                <a:pt x="191" y="33052"/>
                                <a:pt x="95" y="41529"/>
                                <a:pt x="0" y="49911"/>
                              </a:cubicBezTo>
                              <a:cubicBezTo>
                                <a:pt x="0" y="54007"/>
                                <a:pt x="0" y="58008"/>
                                <a:pt x="95" y="62103"/>
                              </a:cubicBezTo>
                              <a:cubicBezTo>
                                <a:pt x="286" y="70866"/>
                                <a:pt x="10383" y="67818"/>
                                <a:pt x="16097" y="67818"/>
                              </a:cubicBezTo>
                              <a:cubicBezTo>
                                <a:pt x="23050" y="67818"/>
                                <a:pt x="29051" y="72581"/>
                                <a:pt x="30671" y="79343"/>
                              </a:cubicBezTo>
                              <a:cubicBezTo>
                                <a:pt x="35529" y="100013"/>
                                <a:pt x="54007" y="114681"/>
                                <a:pt x="75343" y="114681"/>
                              </a:cubicBezTo>
                              <a:lnTo>
                                <a:pt x="141637" y="114681"/>
                              </a:lnTo>
                              <a:cubicBezTo>
                                <a:pt x="162878" y="114681"/>
                                <a:pt x="181356" y="100108"/>
                                <a:pt x="186309" y="79343"/>
                              </a:cubicBezTo>
                              <a:cubicBezTo>
                                <a:pt x="187929" y="72581"/>
                                <a:pt x="193929" y="67818"/>
                                <a:pt x="200883" y="67818"/>
                              </a:cubicBezTo>
                              <a:lnTo>
                                <a:pt x="201835" y="67818"/>
                              </a:lnTo>
                              <a:cubicBezTo>
                                <a:pt x="208788" y="67818"/>
                                <a:pt x="214789" y="72581"/>
                                <a:pt x="216408" y="79343"/>
                              </a:cubicBezTo>
                              <a:cubicBezTo>
                                <a:pt x="221266" y="100013"/>
                                <a:pt x="239839" y="114681"/>
                                <a:pt x="261081" y="114681"/>
                              </a:cubicBezTo>
                              <a:lnTo>
                                <a:pt x="327374" y="114681"/>
                              </a:lnTo>
                              <a:cubicBezTo>
                                <a:pt x="348615" y="114681"/>
                                <a:pt x="367094" y="100108"/>
                                <a:pt x="372046" y="79343"/>
                              </a:cubicBezTo>
                              <a:cubicBezTo>
                                <a:pt x="373666" y="72581"/>
                                <a:pt x="379666" y="67818"/>
                                <a:pt x="386620" y="67818"/>
                              </a:cubicBezTo>
                              <a:lnTo>
                                <a:pt x="387572" y="67818"/>
                              </a:lnTo>
                              <a:cubicBezTo>
                                <a:pt x="394525" y="67818"/>
                                <a:pt x="400526" y="72581"/>
                                <a:pt x="402146" y="79343"/>
                              </a:cubicBezTo>
                              <a:cubicBezTo>
                                <a:pt x="407004" y="100013"/>
                                <a:pt x="425482" y="114681"/>
                                <a:pt x="446818" y="114681"/>
                              </a:cubicBezTo>
                              <a:lnTo>
                                <a:pt x="513112" y="114681"/>
                              </a:lnTo>
                              <a:cubicBezTo>
                                <a:pt x="534353" y="114681"/>
                                <a:pt x="552831" y="100108"/>
                                <a:pt x="557784" y="79343"/>
                              </a:cubicBezTo>
                              <a:cubicBezTo>
                                <a:pt x="559404" y="72581"/>
                                <a:pt x="565404" y="67818"/>
                                <a:pt x="572358" y="67818"/>
                              </a:cubicBezTo>
                              <a:cubicBezTo>
                                <a:pt x="576167" y="67818"/>
                                <a:pt x="581406" y="67913"/>
                                <a:pt x="585216" y="67818"/>
                              </a:cubicBezTo>
                              <a:cubicBezTo>
                                <a:pt x="586930" y="67818"/>
                                <a:pt x="588264" y="67913"/>
                                <a:pt x="588264" y="65818"/>
                              </a:cubicBezTo>
                              <a:cubicBezTo>
                                <a:pt x="588169" y="61436"/>
                                <a:pt x="588264" y="52007"/>
                                <a:pt x="588264" y="47339"/>
                              </a:cubicBezTo>
                              <a:cubicBezTo>
                                <a:pt x="588264" y="39719"/>
                                <a:pt x="588264" y="32195"/>
                                <a:pt x="588264" y="24575"/>
                              </a:cubicBezTo>
                              <a:cubicBezTo>
                                <a:pt x="588073" y="11049"/>
                                <a:pt x="577025" y="0"/>
                                <a:pt x="563499" y="0"/>
                              </a:cubicBezTo>
                              <a:close/>
                            </a:path>
                          </a:pathLst>
                        </a:custGeom>
                        <a:solidFill>
                          <a:srgbClr val="E58F7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07" name="Google Shape;1207;p11"/>
                      <p:cNvSpPr/>
                      <p:nvPr/>
                    </p:nvSpPr>
                    <p:spPr>
                      <a:xfrm>
                        <a:off x="8238267" y="5384671"/>
                        <a:ext cx="545972" cy="13241"/>
                      </a:xfrm>
                      <a:custGeom>
                        <a:rect b="b" l="l" r="r" t="t"/>
                        <a:pathLst>
                          <a:path extrusionOk="0" h="13241" w="545972">
                            <a:moveTo>
                              <a:pt x="4000" y="13240"/>
                            </a:moveTo>
                            <a:cubicBezTo>
                              <a:pt x="183261" y="8859"/>
                              <a:pt x="362616" y="12669"/>
                              <a:pt x="541972" y="8288"/>
                            </a:cubicBezTo>
                            <a:cubicBezTo>
                              <a:pt x="547306" y="8192"/>
                              <a:pt x="547306" y="-95"/>
                              <a:pt x="541972" y="1"/>
                            </a:cubicBezTo>
                            <a:cubicBezTo>
                              <a:pt x="362712" y="4382"/>
                              <a:pt x="183356" y="572"/>
                              <a:pt x="4000" y="4954"/>
                            </a:cubicBezTo>
                            <a:cubicBezTo>
                              <a:pt x="-1333" y="5049"/>
                              <a:pt x="-1333" y="13336"/>
                              <a:pt x="4000" y="13240"/>
                            </a:cubicBezTo>
                            <a:lnTo>
                              <a:pt x="4000" y="132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1208" name="Google Shape;1208;p11"/>
                <p:cNvGrpSpPr/>
                <p:nvPr/>
              </p:nvGrpSpPr>
              <p:grpSpPr>
                <a:xfrm>
                  <a:off x="6960023" y="4547616"/>
                  <a:ext cx="581972" cy="401248"/>
                  <a:chOff x="6960023" y="4547616"/>
                  <a:chExt cx="581972" cy="401248"/>
                </a:xfrm>
              </p:grpSpPr>
              <p:grpSp>
                <p:nvGrpSpPr>
                  <p:cNvPr id="1209" name="Google Shape;1209;p11"/>
                  <p:cNvGrpSpPr/>
                  <p:nvPr/>
                </p:nvGrpSpPr>
                <p:grpSpPr>
                  <a:xfrm>
                    <a:off x="6960023" y="4547616"/>
                    <a:ext cx="581972" cy="401248"/>
                    <a:chOff x="6960023" y="4547616"/>
                    <a:chExt cx="581972" cy="401248"/>
                  </a:xfrm>
                </p:grpSpPr>
                <p:sp>
                  <p:nvSpPr>
                    <p:cNvPr id="1210" name="Google Shape;1210;p11"/>
                    <p:cNvSpPr/>
                    <p:nvPr/>
                  </p:nvSpPr>
                  <p:spPr>
                    <a:xfrm>
                      <a:off x="7156512" y="4675440"/>
                      <a:ext cx="385483" cy="273424"/>
                    </a:xfrm>
                    <a:custGeom>
                      <a:rect b="b" l="l" r="r" t="t"/>
                      <a:pathLst>
                        <a:path extrusionOk="0" h="273424" w="385483">
                          <a:moveTo>
                            <a:pt x="0" y="70199"/>
                          </a:moveTo>
                          <a:cubicBezTo>
                            <a:pt x="0" y="70199"/>
                            <a:pt x="230410" y="211646"/>
                            <a:pt x="318706" y="262795"/>
                          </a:cubicBezTo>
                          <a:cubicBezTo>
                            <a:pt x="324612" y="266224"/>
                            <a:pt x="330232" y="268891"/>
                            <a:pt x="335566" y="270891"/>
                          </a:cubicBezTo>
                          <a:cubicBezTo>
                            <a:pt x="377762" y="286512"/>
                            <a:pt x="405575" y="225743"/>
                            <a:pt x="367379" y="201930"/>
                          </a:cubicBezTo>
                          <a:lnTo>
                            <a:pt x="42958" y="0"/>
                          </a:lnTo>
                          <a:lnTo>
                            <a:pt x="0" y="70199"/>
                          </a:lnTo>
                          <a:lnTo>
                            <a:pt x="0" y="70199"/>
                          </a:lnTo>
                          <a:close/>
                        </a:path>
                      </a:pathLst>
                    </a:custGeom>
                    <a:solidFill>
                      <a:srgbClr val="FCFA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11"/>
                    <p:cNvSpPr/>
                    <p:nvPr/>
                  </p:nvSpPr>
                  <p:spPr>
                    <a:xfrm>
                      <a:off x="6960023" y="4547616"/>
                      <a:ext cx="239351" cy="198118"/>
                    </a:xfrm>
                    <a:custGeom>
                      <a:rect b="b" l="l" r="r" t="t"/>
                      <a:pathLst>
                        <a:path extrusionOk="0" h="198118" w="239351">
                          <a:moveTo>
                            <a:pt x="239352" y="127920"/>
                          </a:moveTo>
                          <a:lnTo>
                            <a:pt x="196489" y="198119"/>
                          </a:lnTo>
                          <a:cubicBezTo>
                            <a:pt x="196489" y="198119"/>
                            <a:pt x="74093" y="115061"/>
                            <a:pt x="6560" y="44195"/>
                          </a:cubicBezTo>
                          <a:cubicBezTo>
                            <a:pt x="-11918" y="24859"/>
                            <a:pt x="12180" y="-10764"/>
                            <a:pt x="35040" y="3142"/>
                          </a:cubicBezTo>
                          <a:cubicBezTo>
                            <a:pt x="102287" y="44004"/>
                            <a:pt x="180011" y="93535"/>
                            <a:pt x="239352" y="127920"/>
                          </a:cubicBezTo>
                          <a:close/>
                        </a:path>
                      </a:pathLst>
                    </a:custGeom>
                    <a:solidFill>
                      <a:srgbClr val="181D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12" name="Google Shape;1212;p11"/>
                  <p:cNvGrpSpPr/>
                  <p:nvPr/>
                </p:nvGrpSpPr>
                <p:grpSpPr>
                  <a:xfrm>
                    <a:off x="6965917" y="4582672"/>
                    <a:ext cx="176528" cy="210878"/>
                    <a:chOff x="6965917" y="4582672"/>
                    <a:chExt cx="176528" cy="210878"/>
                  </a:xfrm>
                </p:grpSpPr>
                <p:sp>
                  <p:nvSpPr>
                    <p:cNvPr id="1213" name="Google Shape;1213;p11"/>
                    <p:cNvSpPr/>
                    <p:nvPr/>
                  </p:nvSpPr>
                  <p:spPr>
                    <a:xfrm>
                      <a:off x="6965917" y="4582672"/>
                      <a:ext cx="176528" cy="210878"/>
                    </a:xfrm>
                    <a:custGeom>
                      <a:rect b="b" l="l" r="r" t="t"/>
                      <a:pathLst>
                        <a:path extrusionOk="0" h="210878" w="176528">
                          <a:moveTo>
                            <a:pt x="50006" y="189829"/>
                          </a:moveTo>
                          <a:cubicBezTo>
                            <a:pt x="35243" y="174493"/>
                            <a:pt x="-95" y="114486"/>
                            <a:pt x="0" y="89816"/>
                          </a:cubicBezTo>
                          <a:cubicBezTo>
                            <a:pt x="96" y="78862"/>
                            <a:pt x="3144" y="67909"/>
                            <a:pt x="9716" y="59241"/>
                          </a:cubicBezTo>
                          <a:cubicBezTo>
                            <a:pt x="11716" y="56574"/>
                            <a:pt x="14002" y="54193"/>
                            <a:pt x="16479" y="52669"/>
                          </a:cubicBezTo>
                          <a:lnTo>
                            <a:pt x="99251" y="1329"/>
                          </a:lnTo>
                          <a:cubicBezTo>
                            <a:pt x="104489" y="-1910"/>
                            <a:pt x="111633" y="1043"/>
                            <a:pt x="112586" y="7234"/>
                          </a:cubicBezTo>
                          <a:cubicBezTo>
                            <a:pt x="113634" y="13997"/>
                            <a:pt x="109443" y="26570"/>
                            <a:pt x="103442" y="32666"/>
                          </a:cubicBezTo>
                          <a:cubicBezTo>
                            <a:pt x="91440" y="44953"/>
                            <a:pt x="57531" y="61241"/>
                            <a:pt x="57531" y="61241"/>
                          </a:cubicBezTo>
                          <a:lnTo>
                            <a:pt x="149352" y="44382"/>
                          </a:lnTo>
                          <a:cubicBezTo>
                            <a:pt x="151829" y="43906"/>
                            <a:pt x="153543" y="46858"/>
                            <a:pt x="153924" y="49335"/>
                          </a:cubicBezTo>
                          <a:cubicBezTo>
                            <a:pt x="154877" y="55431"/>
                            <a:pt x="131445" y="68956"/>
                            <a:pt x="88869" y="86197"/>
                          </a:cubicBezTo>
                          <a:lnTo>
                            <a:pt x="169926" y="67813"/>
                          </a:lnTo>
                          <a:cubicBezTo>
                            <a:pt x="173546" y="67051"/>
                            <a:pt x="176880" y="70099"/>
                            <a:pt x="176498" y="73814"/>
                          </a:cubicBezTo>
                          <a:cubicBezTo>
                            <a:pt x="175927" y="78862"/>
                            <a:pt x="165069" y="86482"/>
                            <a:pt x="156877" y="92102"/>
                          </a:cubicBezTo>
                          <a:cubicBezTo>
                            <a:pt x="141637" y="102580"/>
                            <a:pt x="116967" y="110104"/>
                            <a:pt x="116967" y="110104"/>
                          </a:cubicBezTo>
                          <a:cubicBezTo>
                            <a:pt x="116967" y="110104"/>
                            <a:pt x="153638" y="130583"/>
                            <a:pt x="152591" y="144870"/>
                          </a:cubicBezTo>
                          <a:cubicBezTo>
                            <a:pt x="151543" y="159158"/>
                            <a:pt x="145638" y="195258"/>
                            <a:pt x="145638" y="195258"/>
                          </a:cubicBezTo>
                          <a:lnTo>
                            <a:pt x="62389" y="210879"/>
                          </a:lnTo>
                          <a:lnTo>
                            <a:pt x="50006" y="189829"/>
                          </a:lnTo>
                          <a:close/>
                        </a:path>
                      </a:pathLst>
                    </a:custGeom>
                    <a:solidFill>
                      <a:srgbClr val="EDC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11"/>
                    <p:cNvSpPr/>
                    <p:nvPr/>
                  </p:nvSpPr>
                  <p:spPr>
                    <a:xfrm>
                      <a:off x="7036207" y="4690388"/>
                      <a:ext cx="63921" cy="11498"/>
                    </a:xfrm>
                    <a:custGeom>
                      <a:rect b="b" l="l" r="r" t="t"/>
                      <a:pathLst>
                        <a:path extrusionOk="0" h="11498" w="63921">
                          <a:moveTo>
                            <a:pt x="4" y="9341"/>
                          </a:moveTo>
                          <a:cubicBezTo>
                            <a:pt x="-281" y="6865"/>
                            <a:pt x="13816" y="3245"/>
                            <a:pt x="31437" y="1245"/>
                          </a:cubicBezTo>
                          <a:cubicBezTo>
                            <a:pt x="49058" y="-755"/>
                            <a:pt x="63631" y="-279"/>
                            <a:pt x="63917" y="2198"/>
                          </a:cubicBezTo>
                          <a:cubicBezTo>
                            <a:pt x="64203" y="4674"/>
                            <a:pt x="50106" y="8293"/>
                            <a:pt x="32485" y="10294"/>
                          </a:cubicBezTo>
                          <a:cubicBezTo>
                            <a:pt x="14863" y="12199"/>
                            <a:pt x="290" y="11818"/>
                            <a:pt x="4" y="93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grpSp>
      <p:sp>
        <p:nvSpPr>
          <p:cNvPr id="1215" name="Google Shape;1215;p11"/>
          <p:cNvSpPr/>
          <p:nvPr/>
        </p:nvSpPr>
        <p:spPr>
          <a:xfrm>
            <a:off x="1864900" y="2027275"/>
            <a:ext cx="6317100" cy="1495500"/>
          </a:xfrm>
          <a:prstGeom prst="rect">
            <a:avLst/>
          </a:prstGeom>
          <a:noFill/>
          <a:ln>
            <a:noFill/>
          </a:ln>
        </p:spPr>
        <p:txBody>
          <a:bodyPr anchorCtr="0" anchor="b" bIns="45700" lIns="91425" spcFirstLastPara="1" rIns="91425" wrap="square" tIns="45700">
            <a:noAutofit/>
          </a:bodyPr>
          <a:lstStyle/>
          <a:p>
            <a:pPr indent="-457200" lvl="0" marL="457200" marR="0" rtl="0" algn="l">
              <a:spcBef>
                <a:spcPts val="0"/>
              </a:spcBef>
              <a:spcAft>
                <a:spcPts val="0"/>
              </a:spcAft>
              <a:buClr>
                <a:schemeClr val="dk1"/>
              </a:buClr>
              <a:buSzPts val="2000"/>
              <a:buFont typeface="Arial"/>
              <a:buAutoNum type="arabicPeriod"/>
            </a:pPr>
            <a:r>
              <a:rPr b="1" lang="en-US" sz="2000">
                <a:solidFill>
                  <a:schemeClr val="dk1"/>
                </a:solidFill>
              </a:rPr>
              <a:t>U</a:t>
            </a:r>
            <a:r>
              <a:rPr b="1" lang="en-US" sz="2000">
                <a:solidFill>
                  <a:schemeClr val="dk1"/>
                </a:solidFill>
                <a:latin typeface="Arial"/>
                <a:ea typeface="Arial"/>
                <a:cs typeface="Arial"/>
                <a:sym typeface="Arial"/>
              </a:rPr>
              <a:t>sing Java Sp</a:t>
            </a:r>
            <a:r>
              <a:rPr b="1" lang="en-US" sz="2000">
                <a:solidFill>
                  <a:schemeClr val="dk1"/>
                </a:solidFill>
              </a:rPr>
              <a:t>ring</a:t>
            </a:r>
            <a:r>
              <a:rPr b="1" lang="en-US" sz="2000">
                <a:solidFill>
                  <a:schemeClr val="dk1"/>
                </a:solidFill>
                <a:latin typeface="Arial"/>
                <a:ea typeface="Arial"/>
                <a:cs typeface="Arial"/>
                <a:sym typeface="Arial"/>
              </a:rPr>
              <a:t> as the backend</a:t>
            </a:r>
            <a:endParaRPr/>
          </a:p>
          <a:p>
            <a:pPr indent="-330200" lvl="0" marL="457200" marR="0" rtl="0" algn="l">
              <a:spcBef>
                <a:spcPts val="0"/>
              </a:spcBef>
              <a:spcAft>
                <a:spcPts val="0"/>
              </a:spcAft>
              <a:buClr>
                <a:schemeClr val="lt1"/>
              </a:buClr>
              <a:buSzPts val="2000"/>
              <a:buFont typeface="Arial"/>
              <a:buNone/>
            </a:pPr>
            <a:r>
              <a:t/>
            </a:r>
            <a:endParaRPr b="1" sz="2000">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000"/>
              <a:buFont typeface="Arial"/>
              <a:buAutoNum type="arabicPeriod"/>
            </a:pPr>
            <a:r>
              <a:rPr b="1" lang="en-US" sz="2000">
                <a:solidFill>
                  <a:schemeClr val="dk1"/>
                </a:solidFill>
              </a:rPr>
              <a:t>Full-stack web development experience</a:t>
            </a:r>
            <a:endParaRPr b="1" sz="2000">
              <a:solidFill>
                <a:schemeClr val="dk1"/>
              </a:solidFill>
            </a:endParaRPr>
          </a:p>
          <a:p>
            <a:pPr indent="0" lvl="0" marL="457200" marR="0" rtl="0" algn="l">
              <a:spcBef>
                <a:spcPts val="0"/>
              </a:spcBef>
              <a:spcAft>
                <a:spcPts val="0"/>
              </a:spcAft>
              <a:buNone/>
            </a:pPr>
            <a:r>
              <a:t/>
            </a:r>
            <a:endParaRPr b="1" sz="2000">
              <a:solidFill>
                <a:schemeClr val="dk1"/>
              </a:solidFill>
            </a:endParaRPr>
          </a:p>
          <a:p>
            <a:pPr indent="-457200" lvl="0" marL="457200" marR="0" rtl="0" algn="l">
              <a:spcBef>
                <a:spcPts val="0"/>
              </a:spcBef>
              <a:spcAft>
                <a:spcPts val="0"/>
              </a:spcAft>
              <a:buClr>
                <a:schemeClr val="dk1"/>
              </a:buClr>
              <a:buSzPts val="2000"/>
              <a:buAutoNum type="arabicPeriod"/>
            </a:pPr>
            <a:r>
              <a:rPr b="1" lang="en-US" sz="2000">
                <a:solidFill>
                  <a:schemeClr val="dk1"/>
                </a:solidFill>
              </a:rPr>
              <a:t>Collaborating in an </a:t>
            </a:r>
            <a:r>
              <a:rPr b="1" lang="en-US" sz="2000">
                <a:solidFill>
                  <a:schemeClr val="dk1"/>
                </a:solidFill>
              </a:rPr>
              <a:t>unfamiliar</a:t>
            </a:r>
            <a:r>
              <a:rPr b="1" lang="en-US" sz="2000">
                <a:solidFill>
                  <a:schemeClr val="dk1"/>
                </a:solidFill>
              </a:rPr>
              <a:t> project</a:t>
            </a:r>
            <a:endParaRPr b="1" sz="2000">
              <a:solidFill>
                <a:schemeClr val="dk1"/>
              </a:solidFill>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1216" name="Google Shape;1216;p11" title="iSlide™ 版权声明  COPYRIGHT NOTICE"/>
          <p:cNvGrpSpPr/>
          <p:nvPr/>
        </p:nvGrpSpPr>
        <p:grpSpPr>
          <a:xfrm>
            <a:off x="732833" y="4226862"/>
            <a:ext cx="2401506" cy="1825260"/>
            <a:chOff x="3201713" y="1317625"/>
            <a:chExt cx="5788156" cy="4383428"/>
          </a:xfrm>
        </p:grpSpPr>
        <p:grpSp>
          <p:nvGrpSpPr>
            <p:cNvPr id="1217" name="Google Shape;1217;p11"/>
            <p:cNvGrpSpPr/>
            <p:nvPr/>
          </p:nvGrpSpPr>
          <p:grpSpPr>
            <a:xfrm>
              <a:off x="3751725" y="1317625"/>
              <a:ext cx="4868469" cy="4236804"/>
              <a:chOff x="1312" y="-1"/>
              <a:chExt cx="3815" cy="3320"/>
            </a:xfrm>
          </p:grpSpPr>
          <p:sp>
            <p:nvSpPr>
              <p:cNvPr id="1218" name="Google Shape;1218;p11"/>
              <p:cNvSpPr/>
              <p:nvPr/>
            </p:nvSpPr>
            <p:spPr>
              <a:xfrm>
                <a:off x="4651" y="44"/>
                <a:ext cx="194" cy="218"/>
              </a:xfrm>
              <a:custGeom>
                <a:rect b="b" l="l" r="r" t="t"/>
                <a:pathLst>
                  <a:path extrusionOk="0" h="154" w="137">
                    <a:moveTo>
                      <a:pt x="31" y="104"/>
                    </a:moveTo>
                    <a:cubicBezTo>
                      <a:pt x="62" y="147"/>
                      <a:pt x="125" y="154"/>
                      <a:pt x="125" y="154"/>
                    </a:cubicBezTo>
                    <a:cubicBezTo>
                      <a:pt x="125" y="154"/>
                      <a:pt x="137" y="92"/>
                      <a:pt x="106" y="50"/>
                    </a:cubicBezTo>
                    <a:cubicBezTo>
                      <a:pt x="74" y="7"/>
                      <a:pt x="12" y="0"/>
                      <a:pt x="12" y="0"/>
                    </a:cubicBezTo>
                    <a:cubicBezTo>
                      <a:pt x="12" y="0"/>
                      <a:pt x="0" y="62"/>
                      <a:pt x="31" y="104"/>
                    </a:cubicBezTo>
                    <a:close/>
                  </a:path>
                </a:pathLst>
              </a:custGeom>
              <a:solidFill>
                <a:srgbClr val="517F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11"/>
              <p:cNvSpPr/>
              <p:nvPr/>
            </p:nvSpPr>
            <p:spPr>
              <a:xfrm>
                <a:off x="4840" y="116"/>
                <a:ext cx="151" cy="150"/>
              </a:xfrm>
              <a:custGeom>
                <a:rect b="b" l="l" r="r" t="t"/>
                <a:pathLst>
                  <a:path extrusionOk="0" h="106" w="107">
                    <a:moveTo>
                      <a:pt x="29" y="28"/>
                    </a:moveTo>
                    <a:cubicBezTo>
                      <a:pt x="0" y="56"/>
                      <a:pt x="2" y="104"/>
                      <a:pt x="2" y="104"/>
                    </a:cubicBezTo>
                    <a:cubicBezTo>
                      <a:pt x="2" y="104"/>
                      <a:pt x="50" y="106"/>
                      <a:pt x="79" y="78"/>
                    </a:cubicBezTo>
                    <a:cubicBezTo>
                      <a:pt x="107" y="50"/>
                      <a:pt x="106" y="2"/>
                      <a:pt x="106" y="2"/>
                    </a:cubicBezTo>
                    <a:cubicBezTo>
                      <a:pt x="106" y="2"/>
                      <a:pt x="58" y="0"/>
                      <a:pt x="29" y="28"/>
                    </a:cubicBezTo>
                    <a:close/>
                  </a:path>
                </a:pathLst>
              </a:custGeom>
              <a:solidFill>
                <a:srgbClr val="3B68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11"/>
              <p:cNvSpPr/>
              <p:nvPr/>
            </p:nvSpPr>
            <p:spPr>
              <a:xfrm>
                <a:off x="4772" y="-1"/>
                <a:ext cx="147" cy="268"/>
              </a:xfrm>
              <a:custGeom>
                <a:rect b="b" l="l" r="r" t="t"/>
                <a:pathLst>
                  <a:path extrusionOk="0" h="190" w="104">
                    <a:moveTo>
                      <a:pt x="6" y="90"/>
                    </a:moveTo>
                    <a:cubicBezTo>
                      <a:pt x="0" y="142"/>
                      <a:pt x="42" y="190"/>
                      <a:pt x="42" y="190"/>
                    </a:cubicBezTo>
                    <a:cubicBezTo>
                      <a:pt x="42" y="190"/>
                      <a:pt x="92" y="152"/>
                      <a:pt x="98" y="100"/>
                    </a:cubicBezTo>
                    <a:cubicBezTo>
                      <a:pt x="104" y="47"/>
                      <a:pt x="63" y="0"/>
                      <a:pt x="63" y="0"/>
                    </a:cubicBezTo>
                    <a:cubicBezTo>
                      <a:pt x="63" y="0"/>
                      <a:pt x="12" y="37"/>
                      <a:pt x="6" y="90"/>
                    </a:cubicBezTo>
                    <a:close/>
                  </a:path>
                </a:pathLst>
              </a:custGeom>
              <a:solidFill>
                <a:srgbClr val="65B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11"/>
              <p:cNvSpPr/>
              <p:nvPr/>
            </p:nvSpPr>
            <p:spPr>
              <a:xfrm>
                <a:off x="4735" y="247"/>
                <a:ext cx="255" cy="225"/>
              </a:xfrm>
              <a:custGeom>
                <a:rect b="b" l="l" r="r" t="t"/>
                <a:pathLst>
                  <a:path extrusionOk="0" h="225" w="255">
                    <a:moveTo>
                      <a:pt x="51" y="225"/>
                    </a:moveTo>
                    <a:lnTo>
                      <a:pt x="205" y="225"/>
                    </a:lnTo>
                    <a:lnTo>
                      <a:pt x="255" y="0"/>
                    </a:lnTo>
                    <a:lnTo>
                      <a:pt x="0" y="0"/>
                    </a:lnTo>
                    <a:lnTo>
                      <a:pt x="51" y="225"/>
                    </a:lnTo>
                    <a:close/>
                  </a:path>
                </a:pathLst>
              </a:custGeom>
              <a:solidFill>
                <a:srgbClr val="6232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11"/>
              <p:cNvSpPr/>
              <p:nvPr/>
            </p:nvSpPr>
            <p:spPr>
              <a:xfrm>
                <a:off x="4677" y="247"/>
                <a:ext cx="228" cy="225"/>
              </a:xfrm>
              <a:custGeom>
                <a:rect b="b" l="l" r="r" t="t"/>
                <a:pathLst>
                  <a:path extrusionOk="0" h="225" w="228">
                    <a:moveTo>
                      <a:pt x="51" y="225"/>
                    </a:moveTo>
                    <a:lnTo>
                      <a:pt x="205" y="225"/>
                    </a:lnTo>
                    <a:lnTo>
                      <a:pt x="228" y="0"/>
                    </a:lnTo>
                    <a:lnTo>
                      <a:pt x="0" y="0"/>
                    </a:lnTo>
                    <a:lnTo>
                      <a:pt x="51" y="225"/>
                    </a:lnTo>
                    <a:close/>
                  </a:path>
                </a:pathLst>
              </a:custGeom>
              <a:solidFill>
                <a:srgbClr val="A052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11"/>
              <p:cNvSpPr/>
              <p:nvPr/>
            </p:nvSpPr>
            <p:spPr>
              <a:xfrm>
                <a:off x="4138" y="1569"/>
                <a:ext cx="79" cy="322"/>
              </a:xfrm>
              <a:custGeom>
                <a:rect b="b" l="l" r="r" t="t"/>
                <a:pathLst>
                  <a:path extrusionOk="0" h="322" w="79">
                    <a:moveTo>
                      <a:pt x="22" y="322"/>
                    </a:moveTo>
                    <a:lnTo>
                      <a:pt x="0" y="318"/>
                    </a:lnTo>
                    <a:lnTo>
                      <a:pt x="56" y="0"/>
                    </a:lnTo>
                    <a:lnTo>
                      <a:pt x="79" y="4"/>
                    </a:lnTo>
                    <a:lnTo>
                      <a:pt x="22" y="322"/>
                    </a:lnTo>
                    <a:close/>
                  </a:path>
                </a:pathLst>
              </a:custGeom>
              <a:solidFill>
                <a:srgbClr val="6075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11"/>
              <p:cNvSpPr/>
              <p:nvPr/>
            </p:nvSpPr>
            <p:spPr>
              <a:xfrm>
                <a:off x="4173" y="1561"/>
                <a:ext cx="52" cy="101"/>
              </a:xfrm>
              <a:custGeom>
                <a:rect b="b" l="l" r="r" t="t"/>
                <a:pathLst>
                  <a:path extrusionOk="0" h="101" w="52">
                    <a:moveTo>
                      <a:pt x="35" y="101"/>
                    </a:moveTo>
                    <a:lnTo>
                      <a:pt x="0" y="96"/>
                    </a:lnTo>
                    <a:lnTo>
                      <a:pt x="17" y="0"/>
                    </a:lnTo>
                    <a:lnTo>
                      <a:pt x="52" y="5"/>
                    </a:lnTo>
                    <a:lnTo>
                      <a:pt x="35" y="101"/>
                    </a:lnTo>
                    <a:close/>
                  </a:path>
                </a:pathLst>
              </a:custGeom>
              <a:solidFill>
                <a:srgbClr val="6075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11"/>
              <p:cNvSpPr/>
              <p:nvPr/>
            </p:nvSpPr>
            <p:spPr>
              <a:xfrm>
                <a:off x="4098" y="1588"/>
                <a:ext cx="51" cy="344"/>
              </a:xfrm>
              <a:custGeom>
                <a:rect b="b" l="l" r="r" t="t"/>
                <a:pathLst>
                  <a:path extrusionOk="0" h="344" w="51">
                    <a:moveTo>
                      <a:pt x="24" y="344"/>
                    </a:moveTo>
                    <a:lnTo>
                      <a:pt x="0" y="343"/>
                    </a:lnTo>
                    <a:lnTo>
                      <a:pt x="28" y="21"/>
                    </a:lnTo>
                    <a:lnTo>
                      <a:pt x="42" y="0"/>
                    </a:lnTo>
                    <a:lnTo>
                      <a:pt x="51" y="22"/>
                    </a:lnTo>
                    <a:lnTo>
                      <a:pt x="24" y="344"/>
                    </a:lnTo>
                    <a:close/>
                  </a:path>
                </a:pathLst>
              </a:custGeom>
              <a:solidFill>
                <a:srgbClr val="7940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11"/>
              <p:cNvSpPr/>
              <p:nvPr/>
            </p:nvSpPr>
            <p:spPr>
              <a:xfrm>
                <a:off x="4005" y="1613"/>
                <a:ext cx="85" cy="341"/>
              </a:xfrm>
              <a:custGeom>
                <a:rect b="b" l="l" r="r" t="t"/>
                <a:pathLst>
                  <a:path extrusionOk="0" h="341" w="85">
                    <a:moveTo>
                      <a:pt x="85" y="336"/>
                    </a:moveTo>
                    <a:lnTo>
                      <a:pt x="62" y="341"/>
                    </a:lnTo>
                    <a:lnTo>
                      <a:pt x="0" y="23"/>
                    </a:lnTo>
                    <a:lnTo>
                      <a:pt x="8" y="0"/>
                    </a:lnTo>
                    <a:lnTo>
                      <a:pt x="22" y="18"/>
                    </a:lnTo>
                    <a:lnTo>
                      <a:pt x="85" y="336"/>
                    </a:lnTo>
                    <a:close/>
                  </a:path>
                </a:pathLst>
              </a:custGeom>
              <a:solidFill>
                <a:srgbClr val="0728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7" name="Google Shape;1227;p11"/>
              <p:cNvSpPr/>
              <p:nvPr/>
            </p:nvSpPr>
            <p:spPr>
              <a:xfrm>
                <a:off x="4009" y="1757"/>
                <a:ext cx="165" cy="266"/>
              </a:xfrm>
              <a:custGeom>
                <a:rect b="b" l="l" r="r" t="t"/>
                <a:pathLst>
                  <a:path extrusionOk="0" h="266" w="165">
                    <a:moveTo>
                      <a:pt x="133" y="266"/>
                    </a:moveTo>
                    <a:lnTo>
                      <a:pt x="32" y="266"/>
                    </a:lnTo>
                    <a:lnTo>
                      <a:pt x="0" y="0"/>
                    </a:lnTo>
                    <a:lnTo>
                      <a:pt x="165" y="0"/>
                    </a:lnTo>
                    <a:lnTo>
                      <a:pt x="133" y="266"/>
                    </a:lnTo>
                    <a:close/>
                  </a:path>
                </a:pathLst>
              </a:custGeom>
              <a:solidFill>
                <a:srgbClr val="F38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8" name="Google Shape;1228;p11"/>
              <p:cNvSpPr/>
              <p:nvPr/>
            </p:nvSpPr>
            <p:spPr>
              <a:xfrm>
                <a:off x="4064" y="1757"/>
                <a:ext cx="149" cy="266"/>
              </a:xfrm>
              <a:custGeom>
                <a:rect b="b" l="l" r="r" t="t"/>
                <a:pathLst>
                  <a:path extrusionOk="0" h="266" w="149">
                    <a:moveTo>
                      <a:pt x="115" y="266"/>
                    </a:moveTo>
                    <a:lnTo>
                      <a:pt x="16" y="266"/>
                    </a:lnTo>
                    <a:lnTo>
                      <a:pt x="0" y="0"/>
                    </a:lnTo>
                    <a:lnTo>
                      <a:pt x="149" y="0"/>
                    </a:lnTo>
                    <a:lnTo>
                      <a:pt x="115" y="266"/>
                    </a:lnTo>
                    <a:close/>
                  </a:path>
                </a:pathLst>
              </a:custGeom>
              <a:solidFill>
                <a:srgbClr val="FFBE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9" name="Google Shape;1229;p11"/>
              <p:cNvSpPr/>
              <p:nvPr/>
            </p:nvSpPr>
            <p:spPr>
              <a:xfrm>
                <a:off x="3872" y="547"/>
                <a:ext cx="1200" cy="300"/>
              </a:xfrm>
              <a:prstGeom prst="rect">
                <a:avLst/>
              </a:prstGeom>
              <a:solidFill>
                <a:srgbClr val="D4D2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11"/>
              <p:cNvSpPr/>
              <p:nvPr/>
            </p:nvSpPr>
            <p:spPr>
              <a:xfrm>
                <a:off x="3872" y="547"/>
                <a:ext cx="1200" cy="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1" name="Google Shape;1231;p11"/>
              <p:cNvSpPr/>
              <p:nvPr/>
            </p:nvSpPr>
            <p:spPr>
              <a:xfrm>
                <a:off x="4417" y="799"/>
                <a:ext cx="134" cy="198"/>
              </a:xfrm>
              <a:custGeom>
                <a:rect b="b" l="l" r="r" t="t"/>
                <a:pathLst>
                  <a:path extrusionOk="0" h="140" w="95">
                    <a:moveTo>
                      <a:pt x="93" y="0"/>
                    </a:moveTo>
                    <a:cubicBezTo>
                      <a:pt x="46" y="29"/>
                      <a:pt x="46" y="29"/>
                      <a:pt x="46" y="29"/>
                    </a:cubicBezTo>
                    <a:cubicBezTo>
                      <a:pt x="12" y="50"/>
                      <a:pt x="0" y="93"/>
                      <a:pt x="18" y="129"/>
                    </a:cubicBezTo>
                    <a:cubicBezTo>
                      <a:pt x="22" y="136"/>
                      <a:pt x="24" y="140"/>
                      <a:pt x="24" y="140"/>
                    </a:cubicBezTo>
                    <a:cubicBezTo>
                      <a:pt x="22" y="138"/>
                      <a:pt x="95" y="1"/>
                      <a:pt x="95" y="1"/>
                    </a:cubicBezTo>
                  </a:path>
                </a:pathLst>
              </a:custGeom>
              <a:solidFill>
                <a:srgbClr val="7C4B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11"/>
              <p:cNvSpPr/>
              <p:nvPr/>
            </p:nvSpPr>
            <p:spPr>
              <a:xfrm>
                <a:off x="4663" y="1155"/>
                <a:ext cx="148" cy="274"/>
              </a:xfrm>
              <a:custGeom>
                <a:rect b="b" l="l" r="r" t="t"/>
                <a:pathLst>
                  <a:path extrusionOk="0" h="194" w="105">
                    <a:moveTo>
                      <a:pt x="40" y="194"/>
                    </a:moveTo>
                    <a:cubicBezTo>
                      <a:pt x="64" y="194"/>
                      <a:pt x="64" y="194"/>
                      <a:pt x="64" y="194"/>
                    </a:cubicBezTo>
                    <a:cubicBezTo>
                      <a:pt x="86" y="194"/>
                      <a:pt x="105" y="176"/>
                      <a:pt x="105" y="154"/>
                    </a:cubicBezTo>
                    <a:cubicBezTo>
                      <a:pt x="105" y="40"/>
                      <a:pt x="105" y="40"/>
                      <a:pt x="105" y="40"/>
                    </a:cubicBezTo>
                    <a:cubicBezTo>
                      <a:pt x="105" y="18"/>
                      <a:pt x="86" y="0"/>
                      <a:pt x="64" y="0"/>
                    </a:cubicBezTo>
                    <a:cubicBezTo>
                      <a:pt x="40" y="0"/>
                      <a:pt x="40" y="0"/>
                      <a:pt x="40" y="0"/>
                    </a:cubicBezTo>
                    <a:cubicBezTo>
                      <a:pt x="18" y="0"/>
                      <a:pt x="0" y="18"/>
                      <a:pt x="0" y="40"/>
                    </a:cubicBezTo>
                    <a:cubicBezTo>
                      <a:pt x="0" y="154"/>
                      <a:pt x="0" y="154"/>
                      <a:pt x="0" y="154"/>
                    </a:cubicBezTo>
                    <a:cubicBezTo>
                      <a:pt x="0" y="176"/>
                      <a:pt x="18" y="194"/>
                      <a:pt x="40" y="194"/>
                    </a:cubicBezTo>
                  </a:path>
                </a:pathLst>
              </a:custGeom>
              <a:solidFill>
                <a:srgbClr val="FCBB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3" name="Google Shape;1233;p11"/>
              <p:cNvSpPr/>
              <p:nvPr/>
            </p:nvSpPr>
            <p:spPr>
              <a:xfrm>
                <a:off x="4450" y="753"/>
                <a:ext cx="487" cy="481"/>
              </a:xfrm>
              <a:custGeom>
                <a:rect b="b" l="l" r="r" t="t"/>
                <a:pathLst>
                  <a:path extrusionOk="0" h="340" w="344">
                    <a:moveTo>
                      <a:pt x="1" y="172"/>
                    </a:moveTo>
                    <a:cubicBezTo>
                      <a:pt x="0" y="181"/>
                      <a:pt x="42" y="196"/>
                      <a:pt x="43" y="206"/>
                    </a:cubicBezTo>
                    <a:cubicBezTo>
                      <a:pt x="36" y="225"/>
                      <a:pt x="36" y="225"/>
                      <a:pt x="36" y="225"/>
                    </a:cubicBezTo>
                    <a:cubicBezTo>
                      <a:pt x="88" y="206"/>
                      <a:pt x="42" y="235"/>
                      <a:pt x="42" y="235"/>
                    </a:cubicBezTo>
                    <a:cubicBezTo>
                      <a:pt x="58" y="281"/>
                      <a:pt x="52" y="307"/>
                      <a:pt x="97" y="325"/>
                    </a:cubicBezTo>
                    <a:cubicBezTo>
                      <a:pt x="119" y="333"/>
                      <a:pt x="143" y="338"/>
                      <a:pt x="169" y="336"/>
                    </a:cubicBezTo>
                    <a:cubicBezTo>
                      <a:pt x="181" y="335"/>
                      <a:pt x="193" y="336"/>
                      <a:pt x="205" y="337"/>
                    </a:cubicBezTo>
                    <a:cubicBezTo>
                      <a:pt x="224" y="338"/>
                      <a:pt x="242" y="340"/>
                      <a:pt x="258" y="332"/>
                    </a:cubicBezTo>
                    <a:cubicBezTo>
                      <a:pt x="263" y="330"/>
                      <a:pt x="268" y="326"/>
                      <a:pt x="272" y="322"/>
                    </a:cubicBezTo>
                    <a:cubicBezTo>
                      <a:pt x="281" y="313"/>
                      <a:pt x="289" y="304"/>
                      <a:pt x="295" y="293"/>
                    </a:cubicBezTo>
                    <a:cubicBezTo>
                      <a:pt x="298" y="289"/>
                      <a:pt x="300" y="285"/>
                      <a:pt x="303" y="281"/>
                    </a:cubicBezTo>
                    <a:cubicBezTo>
                      <a:pt x="316" y="255"/>
                      <a:pt x="344" y="179"/>
                      <a:pt x="341" y="147"/>
                    </a:cubicBezTo>
                    <a:cubicBezTo>
                      <a:pt x="335" y="59"/>
                      <a:pt x="251" y="0"/>
                      <a:pt x="153" y="7"/>
                    </a:cubicBezTo>
                    <a:cubicBezTo>
                      <a:pt x="151" y="7"/>
                      <a:pt x="148" y="7"/>
                      <a:pt x="146" y="7"/>
                    </a:cubicBezTo>
                    <a:cubicBezTo>
                      <a:pt x="93" y="11"/>
                      <a:pt x="48" y="39"/>
                      <a:pt x="21" y="79"/>
                    </a:cubicBezTo>
                    <a:cubicBezTo>
                      <a:pt x="19" y="81"/>
                      <a:pt x="18" y="83"/>
                      <a:pt x="17" y="86"/>
                    </a:cubicBezTo>
                    <a:cubicBezTo>
                      <a:pt x="17" y="86"/>
                      <a:pt x="17" y="86"/>
                      <a:pt x="17" y="86"/>
                    </a:cubicBezTo>
                    <a:cubicBezTo>
                      <a:pt x="9" y="99"/>
                      <a:pt x="4" y="154"/>
                      <a:pt x="4" y="154"/>
                    </a:cubicBezTo>
                    <a:cubicBezTo>
                      <a:pt x="3" y="159"/>
                      <a:pt x="1" y="165"/>
                      <a:pt x="1" y="172"/>
                    </a:cubicBezTo>
                  </a:path>
                </a:pathLst>
              </a:custGeom>
              <a:solidFill>
                <a:srgbClr val="7C4B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11"/>
              <p:cNvSpPr/>
              <p:nvPr/>
            </p:nvSpPr>
            <p:spPr>
              <a:xfrm>
                <a:off x="4456" y="834"/>
                <a:ext cx="384" cy="486"/>
              </a:xfrm>
              <a:custGeom>
                <a:rect b="b" l="l" r="r" t="t"/>
                <a:pathLst>
                  <a:path extrusionOk="0" h="344" w="271">
                    <a:moveTo>
                      <a:pt x="1" y="143"/>
                    </a:moveTo>
                    <a:cubicBezTo>
                      <a:pt x="2" y="167"/>
                      <a:pt x="2" y="167"/>
                      <a:pt x="2" y="167"/>
                    </a:cubicBezTo>
                    <a:cubicBezTo>
                      <a:pt x="4" y="207"/>
                      <a:pt x="4" y="207"/>
                      <a:pt x="4" y="207"/>
                    </a:cubicBezTo>
                    <a:cubicBezTo>
                      <a:pt x="7" y="221"/>
                      <a:pt x="7" y="221"/>
                      <a:pt x="7" y="221"/>
                    </a:cubicBezTo>
                    <a:cubicBezTo>
                      <a:pt x="7" y="228"/>
                      <a:pt x="11" y="261"/>
                      <a:pt x="12" y="267"/>
                    </a:cubicBezTo>
                    <a:cubicBezTo>
                      <a:pt x="23" y="324"/>
                      <a:pt x="60" y="336"/>
                      <a:pt x="118" y="343"/>
                    </a:cubicBezTo>
                    <a:cubicBezTo>
                      <a:pt x="120" y="344"/>
                      <a:pt x="122" y="344"/>
                      <a:pt x="123" y="344"/>
                    </a:cubicBezTo>
                    <a:cubicBezTo>
                      <a:pt x="130" y="344"/>
                      <a:pt x="136" y="344"/>
                      <a:pt x="142" y="344"/>
                    </a:cubicBezTo>
                    <a:cubicBezTo>
                      <a:pt x="148" y="344"/>
                      <a:pt x="154" y="343"/>
                      <a:pt x="160" y="342"/>
                    </a:cubicBezTo>
                    <a:cubicBezTo>
                      <a:pt x="172" y="340"/>
                      <a:pt x="183" y="336"/>
                      <a:pt x="193" y="331"/>
                    </a:cubicBezTo>
                    <a:cubicBezTo>
                      <a:pt x="194" y="331"/>
                      <a:pt x="194" y="331"/>
                      <a:pt x="194" y="331"/>
                    </a:cubicBezTo>
                    <a:cubicBezTo>
                      <a:pt x="219" y="319"/>
                      <a:pt x="240" y="299"/>
                      <a:pt x="254" y="275"/>
                    </a:cubicBezTo>
                    <a:cubicBezTo>
                      <a:pt x="264" y="257"/>
                      <a:pt x="270" y="236"/>
                      <a:pt x="271" y="214"/>
                    </a:cubicBezTo>
                    <a:cubicBezTo>
                      <a:pt x="271" y="212"/>
                      <a:pt x="271" y="211"/>
                      <a:pt x="271" y="209"/>
                    </a:cubicBezTo>
                    <a:cubicBezTo>
                      <a:pt x="271" y="208"/>
                      <a:pt x="271" y="206"/>
                      <a:pt x="271" y="204"/>
                    </a:cubicBezTo>
                    <a:cubicBezTo>
                      <a:pt x="271" y="203"/>
                      <a:pt x="271" y="203"/>
                      <a:pt x="271" y="203"/>
                    </a:cubicBezTo>
                    <a:cubicBezTo>
                      <a:pt x="271" y="199"/>
                      <a:pt x="271" y="199"/>
                      <a:pt x="271" y="199"/>
                    </a:cubicBezTo>
                    <a:cubicBezTo>
                      <a:pt x="270" y="187"/>
                      <a:pt x="270" y="187"/>
                      <a:pt x="270" y="187"/>
                    </a:cubicBezTo>
                    <a:cubicBezTo>
                      <a:pt x="268" y="148"/>
                      <a:pt x="268" y="148"/>
                      <a:pt x="268" y="148"/>
                    </a:cubicBezTo>
                    <a:cubicBezTo>
                      <a:pt x="268" y="147"/>
                      <a:pt x="268" y="147"/>
                      <a:pt x="268" y="147"/>
                    </a:cubicBezTo>
                    <a:cubicBezTo>
                      <a:pt x="268" y="147"/>
                      <a:pt x="268" y="147"/>
                      <a:pt x="268" y="147"/>
                    </a:cubicBezTo>
                    <a:cubicBezTo>
                      <a:pt x="268" y="140"/>
                      <a:pt x="268" y="140"/>
                      <a:pt x="268" y="140"/>
                    </a:cubicBezTo>
                    <a:cubicBezTo>
                      <a:pt x="268" y="134"/>
                      <a:pt x="268" y="134"/>
                      <a:pt x="268" y="134"/>
                    </a:cubicBezTo>
                    <a:cubicBezTo>
                      <a:pt x="267" y="129"/>
                      <a:pt x="267" y="129"/>
                      <a:pt x="267" y="129"/>
                    </a:cubicBezTo>
                    <a:cubicBezTo>
                      <a:pt x="267" y="128"/>
                      <a:pt x="267" y="128"/>
                      <a:pt x="267" y="128"/>
                    </a:cubicBezTo>
                    <a:cubicBezTo>
                      <a:pt x="267" y="118"/>
                      <a:pt x="265" y="110"/>
                      <a:pt x="262" y="101"/>
                    </a:cubicBezTo>
                    <a:cubicBezTo>
                      <a:pt x="260" y="95"/>
                      <a:pt x="258" y="90"/>
                      <a:pt x="256" y="84"/>
                    </a:cubicBezTo>
                    <a:cubicBezTo>
                      <a:pt x="255" y="83"/>
                      <a:pt x="255" y="82"/>
                      <a:pt x="255" y="81"/>
                    </a:cubicBezTo>
                    <a:cubicBezTo>
                      <a:pt x="253" y="77"/>
                      <a:pt x="250" y="72"/>
                      <a:pt x="248" y="68"/>
                    </a:cubicBezTo>
                    <a:cubicBezTo>
                      <a:pt x="248" y="68"/>
                      <a:pt x="248" y="68"/>
                      <a:pt x="248" y="68"/>
                    </a:cubicBezTo>
                    <a:cubicBezTo>
                      <a:pt x="238" y="52"/>
                      <a:pt x="225" y="38"/>
                      <a:pt x="209" y="27"/>
                    </a:cubicBezTo>
                    <a:cubicBezTo>
                      <a:pt x="206" y="25"/>
                      <a:pt x="203" y="23"/>
                      <a:pt x="200" y="21"/>
                    </a:cubicBezTo>
                    <a:cubicBezTo>
                      <a:pt x="177" y="7"/>
                      <a:pt x="150" y="0"/>
                      <a:pt x="123" y="2"/>
                    </a:cubicBezTo>
                    <a:cubicBezTo>
                      <a:pt x="99" y="3"/>
                      <a:pt x="82" y="10"/>
                      <a:pt x="63" y="21"/>
                    </a:cubicBezTo>
                    <a:cubicBezTo>
                      <a:pt x="52" y="28"/>
                      <a:pt x="42" y="36"/>
                      <a:pt x="33" y="46"/>
                    </a:cubicBezTo>
                    <a:cubicBezTo>
                      <a:pt x="20" y="60"/>
                      <a:pt x="12" y="76"/>
                      <a:pt x="6" y="94"/>
                    </a:cubicBezTo>
                    <a:cubicBezTo>
                      <a:pt x="6" y="95"/>
                      <a:pt x="5" y="96"/>
                      <a:pt x="5" y="97"/>
                    </a:cubicBezTo>
                    <a:cubicBezTo>
                      <a:pt x="3" y="102"/>
                      <a:pt x="2" y="108"/>
                      <a:pt x="1" y="115"/>
                    </a:cubicBezTo>
                    <a:cubicBezTo>
                      <a:pt x="0" y="124"/>
                      <a:pt x="0" y="133"/>
                      <a:pt x="1" y="143"/>
                    </a:cubicBezTo>
                  </a:path>
                </a:pathLst>
              </a:custGeom>
              <a:solidFill>
                <a:srgbClr val="FCBB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5" name="Google Shape;1235;p11"/>
              <p:cNvSpPr/>
              <p:nvPr/>
            </p:nvSpPr>
            <p:spPr>
              <a:xfrm>
                <a:off x="4486" y="724"/>
                <a:ext cx="457" cy="551"/>
              </a:xfrm>
              <a:custGeom>
                <a:rect b="b" l="l" r="r" t="t"/>
                <a:pathLst>
                  <a:path extrusionOk="0" h="390" w="323">
                    <a:moveTo>
                      <a:pt x="28" y="101"/>
                    </a:moveTo>
                    <a:cubicBezTo>
                      <a:pt x="0" y="179"/>
                      <a:pt x="75" y="173"/>
                      <a:pt x="78" y="209"/>
                    </a:cubicBezTo>
                    <a:cubicBezTo>
                      <a:pt x="79" y="213"/>
                      <a:pt x="80" y="219"/>
                      <a:pt x="81" y="248"/>
                    </a:cubicBezTo>
                    <a:cubicBezTo>
                      <a:pt x="87" y="266"/>
                      <a:pt x="87" y="266"/>
                      <a:pt x="87" y="266"/>
                    </a:cubicBezTo>
                    <a:cubicBezTo>
                      <a:pt x="89" y="272"/>
                      <a:pt x="94" y="276"/>
                      <a:pt x="100" y="276"/>
                    </a:cubicBezTo>
                    <a:cubicBezTo>
                      <a:pt x="107" y="276"/>
                      <a:pt x="113" y="270"/>
                      <a:pt x="113" y="263"/>
                    </a:cubicBezTo>
                    <a:cubicBezTo>
                      <a:pt x="113" y="262"/>
                      <a:pt x="113" y="262"/>
                      <a:pt x="113" y="262"/>
                    </a:cubicBezTo>
                    <a:cubicBezTo>
                      <a:pt x="113" y="233"/>
                      <a:pt x="113" y="233"/>
                      <a:pt x="113" y="233"/>
                    </a:cubicBezTo>
                    <a:cubicBezTo>
                      <a:pt x="127" y="272"/>
                      <a:pt x="127" y="272"/>
                      <a:pt x="127" y="272"/>
                    </a:cubicBezTo>
                    <a:cubicBezTo>
                      <a:pt x="138" y="300"/>
                      <a:pt x="154" y="325"/>
                      <a:pt x="174" y="346"/>
                    </a:cubicBezTo>
                    <a:cubicBezTo>
                      <a:pt x="191" y="364"/>
                      <a:pt x="210" y="379"/>
                      <a:pt x="232" y="390"/>
                    </a:cubicBezTo>
                    <a:cubicBezTo>
                      <a:pt x="232" y="390"/>
                      <a:pt x="323" y="336"/>
                      <a:pt x="323" y="212"/>
                    </a:cubicBezTo>
                    <a:cubicBezTo>
                      <a:pt x="323" y="202"/>
                      <a:pt x="323" y="192"/>
                      <a:pt x="322" y="181"/>
                    </a:cubicBezTo>
                    <a:cubicBezTo>
                      <a:pt x="320" y="171"/>
                      <a:pt x="319" y="162"/>
                      <a:pt x="317" y="154"/>
                    </a:cubicBezTo>
                    <a:cubicBezTo>
                      <a:pt x="279" y="0"/>
                      <a:pt x="90" y="52"/>
                      <a:pt x="72" y="59"/>
                    </a:cubicBezTo>
                    <a:cubicBezTo>
                      <a:pt x="52" y="66"/>
                      <a:pt x="28" y="101"/>
                      <a:pt x="28" y="101"/>
                    </a:cubicBezTo>
                  </a:path>
                </a:pathLst>
              </a:custGeom>
              <a:solidFill>
                <a:srgbClr val="7C4B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11"/>
              <p:cNvSpPr/>
              <p:nvPr/>
            </p:nvSpPr>
            <p:spPr>
              <a:xfrm>
                <a:off x="4433" y="1083"/>
                <a:ext cx="37" cy="95"/>
              </a:xfrm>
              <a:custGeom>
                <a:rect b="b" l="l" r="r" t="t"/>
                <a:pathLst>
                  <a:path extrusionOk="0" h="67" w="26">
                    <a:moveTo>
                      <a:pt x="0" y="50"/>
                    </a:moveTo>
                    <a:cubicBezTo>
                      <a:pt x="0" y="52"/>
                      <a:pt x="0" y="52"/>
                      <a:pt x="0" y="52"/>
                    </a:cubicBezTo>
                    <a:cubicBezTo>
                      <a:pt x="1" y="60"/>
                      <a:pt x="8" y="67"/>
                      <a:pt x="26" y="67"/>
                    </a:cubicBezTo>
                    <a:cubicBezTo>
                      <a:pt x="24" y="0"/>
                      <a:pt x="24" y="0"/>
                      <a:pt x="24" y="0"/>
                    </a:cubicBezTo>
                    <a:cubicBezTo>
                      <a:pt x="9" y="23"/>
                      <a:pt x="2" y="36"/>
                      <a:pt x="0" y="50"/>
                    </a:cubicBezTo>
                    <a:close/>
                  </a:path>
                </a:pathLst>
              </a:custGeom>
              <a:solidFill>
                <a:srgbClr val="FCBB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7" name="Google Shape;1237;p11"/>
              <p:cNvSpPr/>
              <p:nvPr/>
            </p:nvSpPr>
            <p:spPr>
              <a:xfrm>
                <a:off x="4436" y="1016"/>
                <a:ext cx="81" cy="24"/>
              </a:xfrm>
              <a:custGeom>
                <a:rect b="b" l="l" r="r" t="t"/>
                <a:pathLst>
                  <a:path extrusionOk="0" h="17" w="57">
                    <a:moveTo>
                      <a:pt x="8" y="17"/>
                    </a:moveTo>
                    <a:cubicBezTo>
                      <a:pt x="49" y="17"/>
                      <a:pt x="49" y="17"/>
                      <a:pt x="49" y="17"/>
                    </a:cubicBezTo>
                    <a:cubicBezTo>
                      <a:pt x="53" y="17"/>
                      <a:pt x="57" y="13"/>
                      <a:pt x="57" y="8"/>
                    </a:cubicBezTo>
                    <a:cubicBezTo>
                      <a:pt x="57" y="4"/>
                      <a:pt x="53" y="0"/>
                      <a:pt x="49" y="0"/>
                    </a:cubicBezTo>
                    <a:cubicBezTo>
                      <a:pt x="8" y="0"/>
                      <a:pt x="8" y="0"/>
                      <a:pt x="8" y="0"/>
                    </a:cubicBezTo>
                    <a:cubicBezTo>
                      <a:pt x="4" y="0"/>
                      <a:pt x="0" y="4"/>
                      <a:pt x="0" y="8"/>
                    </a:cubicBezTo>
                    <a:cubicBezTo>
                      <a:pt x="0" y="13"/>
                      <a:pt x="4" y="17"/>
                      <a:pt x="8" y="17"/>
                    </a:cubicBezTo>
                    <a:close/>
                  </a:path>
                </a:pathLst>
              </a:custGeom>
              <a:solidFill>
                <a:srgbClr val="7C4B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8" name="Google Shape;1238;p11"/>
              <p:cNvSpPr/>
              <p:nvPr/>
            </p:nvSpPr>
            <p:spPr>
              <a:xfrm>
                <a:off x="4472" y="1053"/>
                <a:ext cx="17" cy="30"/>
              </a:xfrm>
              <a:custGeom>
                <a:rect b="b" l="l" r="r" t="t"/>
                <a:pathLst>
                  <a:path extrusionOk="0" h="21" w="12">
                    <a:moveTo>
                      <a:pt x="6" y="21"/>
                    </a:moveTo>
                    <a:cubicBezTo>
                      <a:pt x="6" y="21"/>
                      <a:pt x="6" y="21"/>
                      <a:pt x="6" y="21"/>
                    </a:cubicBezTo>
                    <a:cubicBezTo>
                      <a:pt x="9" y="21"/>
                      <a:pt x="12" y="18"/>
                      <a:pt x="12" y="15"/>
                    </a:cubicBezTo>
                    <a:cubicBezTo>
                      <a:pt x="12" y="6"/>
                      <a:pt x="12" y="6"/>
                      <a:pt x="12" y="6"/>
                    </a:cubicBezTo>
                    <a:cubicBezTo>
                      <a:pt x="12" y="3"/>
                      <a:pt x="9" y="0"/>
                      <a:pt x="6" y="0"/>
                    </a:cubicBezTo>
                    <a:cubicBezTo>
                      <a:pt x="3" y="0"/>
                      <a:pt x="0" y="3"/>
                      <a:pt x="0" y="6"/>
                    </a:cubicBezTo>
                    <a:cubicBezTo>
                      <a:pt x="0" y="15"/>
                      <a:pt x="0" y="15"/>
                      <a:pt x="0" y="15"/>
                    </a:cubicBezTo>
                    <a:cubicBezTo>
                      <a:pt x="0" y="18"/>
                      <a:pt x="3" y="21"/>
                      <a:pt x="6" y="21"/>
                    </a:cubicBezTo>
                    <a:close/>
                  </a:path>
                </a:pathLst>
              </a:custGeom>
              <a:solidFill>
                <a:srgbClr val="0813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9" name="Google Shape;1239;p11"/>
              <p:cNvSpPr/>
              <p:nvPr/>
            </p:nvSpPr>
            <p:spPr>
              <a:xfrm>
                <a:off x="4732" y="941"/>
                <a:ext cx="211" cy="334"/>
              </a:xfrm>
              <a:custGeom>
                <a:rect b="b" l="l" r="r" t="t"/>
                <a:pathLst>
                  <a:path extrusionOk="0" h="236" w="149">
                    <a:moveTo>
                      <a:pt x="143" y="0"/>
                    </a:moveTo>
                    <a:cubicBezTo>
                      <a:pt x="139" y="23"/>
                      <a:pt x="128" y="59"/>
                      <a:pt x="101" y="103"/>
                    </a:cubicBezTo>
                    <a:cubicBezTo>
                      <a:pt x="60" y="170"/>
                      <a:pt x="15" y="188"/>
                      <a:pt x="0" y="192"/>
                    </a:cubicBezTo>
                    <a:cubicBezTo>
                      <a:pt x="17" y="210"/>
                      <a:pt x="36" y="225"/>
                      <a:pt x="58" y="236"/>
                    </a:cubicBezTo>
                    <a:cubicBezTo>
                      <a:pt x="58" y="236"/>
                      <a:pt x="149" y="182"/>
                      <a:pt x="149" y="58"/>
                    </a:cubicBezTo>
                    <a:cubicBezTo>
                      <a:pt x="149" y="48"/>
                      <a:pt x="149" y="38"/>
                      <a:pt x="148" y="27"/>
                    </a:cubicBezTo>
                    <a:cubicBezTo>
                      <a:pt x="146" y="17"/>
                      <a:pt x="145" y="8"/>
                      <a:pt x="143" y="0"/>
                    </a:cubicBezTo>
                    <a:cubicBezTo>
                      <a:pt x="143" y="0"/>
                      <a:pt x="143" y="0"/>
                      <a:pt x="143" y="0"/>
                    </a:cubicBezTo>
                  </a:path>
                </a:pathLst>
              </a:custGeom>
              <a:solidFill>
                <a:srgbClr val="6540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0" name="Google Shape;1240;p11"/>
              <p:cNvSpPr/>
              <p:nvPr/>
            </p:nvSpPr>
            <p:spPr>
              <a:xfrm>
                <a:off x="4472" y="1042"/>
                <a:ext cx="199" cy="308"/>
              </a:xfrm>
              <a:custGeom>
                <a:rect b="b" l="l" r="r" t="t"/>
                <a:pathLst>
                  <a:path extrusionOk="0" h="218" w="141">
                    <a:moveTo>
                      <a:pt x="0" y="116"/>
                    </a:moveTo>
                    <a:cubicBezTo>
                      <a:pt x="1" y="162"/>
                      <a:pt x="1" y="162"/>
                      <a:pt x="1" y="162"/>
                    </a:cubicBezTo>
                    <a:cubicBezTo>
                      <a:pt x="1" y="202"/>
                      <a:pt x="47" y="218"/>
                      <a:pt x="82" y="214"/>
                    </a:cubicBezTo>
                    <a:cubicBezTo>
                      <a:pt x="137" y="208"/>
                      <a:pt x="137" y="208"/>
                      <a:pt x="137" y="208"/>
                    </a:cubicBezTo>
                    <a:cubicBezTo>
                      <a:pt x="132" y="160"/>
                      <a:pt x="132" y="160"/>
                      <a:pt x="132" y="160"/>
                    </a:cubicBezTo>
                    <a:cubicBezTo>
                      <a:pt x="117" y="68"/>
                      <a:pt x="117" y="68"/>
                      <a:pt x="117" y="68"/>
                    </a:cubicBezTo>
                    <a:cubicBezTo>
                      <a:pt x="141" y="0"/>
                      <a:pt x="141" y="0"/>
                      <a:pt x="141" y="0"/>
                    </a:cubicBezTo>
                    <a:cubicBezTo>
                      <a:pt x="91" y="21"/>
                      <a:pt x="91" y="21"/>
                      <a:pt x="91" y="21"/>
                    </a:cubicBezTo>
                    <a:cubicBezTo>
                      <a:pt x="91" y="21"/>
                      <a:pt x="91" y="21"/>
                      <a:pt x="91" y="21"/>
                    </a:cubicBezTo>
                    <a:cubicBezTo>
                      <a:pt x="95" y="75"/>
                      <a:pt x="56" y="119"/>
                      <a:pt x="1" y="117"/>
                    </a:cubicBezTo>
                    <a:lnTo>
                      <a:pt x="0" y="116"/>
                    </a:lnTo>
                    <a:close/>
                  </a:path>
                </a:pathLst>
              </a:custGeom>
              <a:solidFill>
                <a:srgbClr val="7C4B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1" name="Google Shape;1241;p11"/>
              <p:cNvSpPr/>
              <p:nvPr/>
            </p:nvSpPr>
            <p:spPr>
              <a:xfrm>
                <a:off x="4637" y="1039"/>
                <a:ext cx="71" cy="106"/>
              </a:xfrm>
              <a:custGeom>
                <a:rect b="b" l="l" r="r" t="t"/>
                <a:pathLst>
                  <a:path extrusionOk="0" h="75" w="50">
                    <a:moveTo>
                      <a:pt x="10" y="0"/>
                    </a:moveTo>
                    <a:cubicBezTo>
                      <a:pt x="4" y="0"/>
                      <a:pt x="0" y="5"/>
                      <a:pt x="0" y="10"/>
                    </a:cubicBezTo>
                    <a:cubicBezTo>
                      <a:pt x="0" y="45"/>
                      <a:pt x="0" y="45"/>
                      <a:pt x="0" y="45"/>
                    </a:cubicBezTo>
                    <a:cubicBezTo>
                      <a:pt x="0" y="75"/>
                      <a:pt x="0" y="75"/>
                      <a:pt x="0" y="75"/>
                    </a:cubicBezTo>
                    <a:cubicBezTo>
                      <a:pt x="12" y="75"/>
                      <a:pt x="12" y="75"/>
                      <a:pt x="12" y="75"/>
                    </a:cubicBezTo>
                    <a:cubicBezTo>
                      <a:pt x="13" y="75"/>
                      <a:pt x="14" y="75"/>
                      <a:pt x="15" y="75"/>
                    </a:cubicBezTo>
                    <a:cubicBezTo>
                      <a:pt x="34" y="73"/>
                      <a:pt x="50" y="56"/>
                      <a:pt x="50" y="36"/>
                    </a:cubicBezTo>
                    <a:cubicBezTo>
                      <a:pt x="50" y="26"/>
                      <a:pt x="45" y="17"/>
                      <a:pt x="39" y="10"/>
                    </a:cubicBezTo>
                    <a:cubicBezTo>
                      <a:pt x="32" y="4"/>
                      <a:pt x="24" y="1"/>
                      <a:pt x="15" y="0"/>
                    </a:cubicBezTo>
                    <a:cubicBezTo>
                      <a:pt x="15" y="0"/>
                      <a:pt x="15" y="0"/>
                      <a:pt x="15" y="0"/>
                    </a:cubicBezTo>
                    <a:cubicBezTo>
                      <a:pt x="14" y="0"/>
                      <a:pt x="13" y="0"/>
                      <a:pt x="12" y="0"/>
                    </a:cubicBezTo>
                    <a:lnTo>
                      <a:pt x="10" y="0"/>
                    </a:lnTo>
                    <a:close/>
                  </a:path>
                </a:pathLst>
              </a:custGeom>
              <a:solidFill>
                <a:srgbClr val="FCBB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2" name="Google Shape;1242;p11"/>
              <p:cNvSpPr/>
              <p:nvPr/>
            </p:nvSpPr>
            <p:spPr>
              <a:xfrm>
                <a:off x="1503" y="2617"/>
                <a:ext cx="571" cy="111"/>
              </a:xfrm>
              <a:custGeom>
                <a:rect b="b" l="l" r="r" t="t"/>
                <a:pathLst>
                  <a:path extrusionOk="0" h="79" w="403">
                    <a:moveTo>
                      <a:pt x="0" y="0"/>
                    </a:moveTo>
                    <a:cubicBezTo>
                      <a:pt x="0" y="79"/>
                      <a:pt x="0" y="79"/>
                      <a:pt x="0" y="79"/>
                    </a:cubicBezTo>
                    <a:cubicBezTo>
                      <a:pt x="363" y="79"/>
                      <a:pt x="363" y="79"/>
                      <a:pt x="363" y="79"/>
                    </a:cubicBezTo>
                    <a:cubicBezTo>
                      <a:pt x="385" y="79"/>
                      <a:pt x="403" y="61"/>
                      <a:pt x="403" y="39"/>
                    </a:cubicBezTo>
                    <a:cubicBezTo>
                      <a:pt x="403" y="29"/>
                      <a:pt x="398" y="19"/>
                      <a:pt x="391" y="12"/>
                    </a:cubicBezTo>
                    <a:cubicBezTo>
                      <a:pt x="384" y="5"/>
                      <a:pt x="374" y="0"/>
                      <a:pt x="363" y="0"/>
                    </a:cubicBezTo>
                    <a:lnTo>
                      <a:pt x="0" y="0"/>
                    </a:lnTo>
                    <a:close/>
                  </a:path>
                </a:pathLst>
              </a:custGeom>
              <a:solidFill>
                <a:srgbClr val="FBAF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3" name="Google Shape;1243;p11"/>
              <p:cNvSpPr/>
              <p:nvPr/>
            </p:nvSpPr>
            <p:spPr>
              <a:xfrm>
                <a:off x="1804" y="2617"/>
                <a:ext cx="267" cy="36"/>
              </a:xfrm>
              <a:custGeom>
                <a:rect b="b" l="l" r="r" t="t"/>
                <a:pathLst>
                  <a:path extrusionOk="0" h="26" w="189">
                    <a:moveTo>
                      <a:pt x="0" y="26"/>
                    </a:moveTo>
                    <a:cubicBezTo>
                      <a:pt x="0" y="0"/>
                      <a:pt x="0" y="0"/>
                      <a:pt x="0" y="0"/>
                    </a:cubicBezTo>
                    <a:cubicBezTo>
                      <a:pt x="152" y="0"/>
                      <a:pt x="152" y="0"/>
                      <a:pt x="152" y="0"/>
                    </a:cubicBezTo>
                    <a:cubicBezTo>
                      <a:pt x="169" y="0"/>
                      <a:pt x="184" y="11"/>
                      <a:pt x="189" y="26"/>
                    </a:cubicBezTo>
                    <a:lnTo>
                      <a:pt x="0" y="26"/>
                    </a:lnTo>
                    <a:close/>
                  </a:path>
                </a:pathLst>
              </a:custGeom>
              <a:solidFill>
                <a:srgbClr val="FFD7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4" name="Google Shape;1244;p11"/>
              <p:cNvSpPr/>
              <p:nvPr/>
            </p:nvSpPr>
            <p:spPr>
              <a:xfrm>
                <a:off x="1380" y="2617"/>
                <a:ext cx="571" cy="111"/>
              </a:xfrm>
              <a:custGeom>
                <a:rect b="b" l="l" r="r" t="t"/>
                <a:pathLst>
                  <a:path extrusionOk="0" h="79" w="403">
                    <a:moveTo>
                      <a:pt x="0" y="0"/>
                    </a:moveTo>
                    <a:cubicBezTo>
                      <a:pt x="0" y="79"/>
                      <a:pt x="0" y="79"/>
                      <a:pt x="0" y="79"/>
                    </a:cubicBezTo>
                    <a:cubicBezTo>
                      <a:pt x="363" y="79"/>
                      <a:pt x="363" y="79"/>
                      <a:pt x="363" y="79"/>
                    </a:cubicBezTo>
                    <a:cubicBezTo>
                      <a:pt x="385" y="79"/>
                      <a:pt x="403" y="61"/>
                      <a:pt x="403" y="39"/>
                    </a:cubicBezTo>
                    <a:cubicBezTo>
                      <a:pt x="403" y="29"/>
                      <a:pt x="398" y="19"/>
                      <a:pt x="391" y="12"/>
                    </a:cubicBezTo>
                    <a:cubicBezTo>
                      <a:pt x="384" y="5"/>
                      <a:pt x="374" y="0"/>
                      <a:pt x="363" y="0"/>
                    </a:cubicBezTo>
                    <a:lnTo>
                      <a:pt x="0" y="0"/>
                    </a:lnTo>
                    <a:close/>
                  </a:path>
                </a:pathLst>
              </a:custGeom>
              <a:solidFill>
                <a:srgbClr val="F381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5" name="Google Shape;1245;p11"/>
              <p:cNvSpPr/>
              <p:nvPr/>
            </p:nvSpPr>
            <p:spPr>
              <a:xfrm>
                <a:off x="1380" y="2636"/>
                <a:ext cx="535" cy="71"/>
              </a:xfrm>
              <a:custGeom>
                <a:rect b="b" l="l" r="r" t="t"/>
                <a:pathLst>
                  <a:path extrusionOk="0" h="50" w="378">
                    <a:moveTo>
                      <a:pt x="0" y="0"/>
                    </a:moveTo>
                    <a:cubicBezTo>
                      <a:pt x="0" y="50"/>
                      <a:pt x="0" y="50"/>
                      <a:pt x="0" y="50"/>
                    </a:cubicBezTo>
                    <a:cubicBezTo>
                      <a:pt x="353" y="50"/>
                      <a:pt x="353" y="50"/>
                      <a:pt x="353" y="50"/>
                    </a:cubicBezTo>
                    <a:cubicBezTo>
                      <a:pt x="367" y="50"/>
                      <a:pt x="378" y="39"/>
                      <a:pt x="378" y="25"/>
                    </a:cubicBezTo>
                    <a:cubicBezTo>
                      <a:pt x="378" y="18"/>
                      <a:pt x="375" y="12"/>
                      <a:pt x="371" y="7"/>
                    </a:cubicBezTo>
                    <a:cubicBezTo>
                      <a:pt x="366" y="2"/>
                      <a:pt x="360" y="0"/>
                      <a:pt x="353"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6" name="Google Shape;1246;p11"/>
              <p:cNvSpPr/>
              <p:nvPr/>
            </p:nvSpPr>
            <p:spPr>
              <a:xfrm>
                <a:off x="1482" y="2728"/>
                <a:ext cx="571" cy="112"/>
              </a:xfrm>
              <a:custGeom>
                <a:rect b="b" l="l" r="r" t="t"/>
                <a:pathLst>
                  <a:path extrusionOk="0" h="79" w="403">
                    <a:moveTo>
                      <a:pt x="0" y="0"/>
                    </a:moveTo>
                    <a:cubicBezTo>
                      <a:pt x="0" y="79"/>
                      <a:pt x="0" y="79"/>
                      <a:pt x="0" y="79"/>
                    </a:cubicBezTo>
                    <a:cubicBezTo>
                      <a:pt x="364" y="79"/>
                      <a:pt x="364" y="79"/>
                      <a:pt x="364" y="79"/>
                    </a:cubicBezTo>
                    <a:cubicBezTo>
                      <a:pt x="386" y="79"/>
                      <a:pt x="403" y="61"/>
                      <a:pt x="403" y="39"/>
                    </a:cubicBezTo>
                    <a:cubicBezTo>
                      <a:pt x="403" y="33"/>
                      <a:pt x="402" y="26"/>
                      <a:pt x="399" y="21"/>
                    </a:cubicBezTo>
                    <a:cubicBezTo>
                      <a:pt x="397" y="17"/>
                      <a:pt x="395" y="14"/>
                      <a:pt x="392" y="12"/>
                    </a:cubicBezTo>
                    <a:cubicBezTo>
                      <a:pt x="385" y="4"/>
                      <a:pt x="375" y="0"/>
                      <a:pt x="364" y="0"/>
                    </a:cubicBezTo>
                    <a:cubicBezTo>
                      <a:pt x="0" y="0"/>
                      <a:pt x="0" y="0"/>
                      <a:pt x="0" y="0"/>
                    </a:cubicBezTo>
                  </a:path>
                </a:pathLst>
              </a:custGeom>
              <a:solidFill>
                <a:srgbClr val="A2CC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7" name="Google Shape;1247;p11"/>
              <p:cNvSpPr/>
              <p:nvPr/>
            </p:nvSpPr>
            <p:spPr>
              <a:xfrm>
                <a:off x="1536" y="2728"/>
                <a:ext cx="511" cy="30"/>
              </a:xfrm>
              <a:custGeom>
                <a:rect b="b" l="l" r="r" t="t"/>
                <a:pathLst>
                  <a:path extrusionOk="0" h="21" w="361">
                    <a:moveTo>
                      <a:pt x="0" y="0"/>
                    </a:moveTo>
                    <a:cubicBezTo>
                      <a:pt x="0" y="21"/>
                      <a:pt x="0" y="21"/>
                      <a:pt x="0" y="21"/>
                    </a:cubicBezTo>
                    <a:cubicBezTo>
                      <a:pt x="361" y="21"/>
                      <a:pt x="361" y="21"/>
                      <a:pt x="361" y="21"/>
                    </a:cubicBezTo>
                    <a:cubicBezTo>
                      <a:pt x="359" y="17"/>
                      <a:pt x="357" y="14"/>
                      <a:pt x="354" y="12"/>
                    </a:cubicBezTo>
                    <a:cubicBezTo>
                      <a:pt x="347" y="4"/>
                      <a:pt x="337" y="0"/>
                      <a:pt x="326" y="0"/>
                    </a:cubicBezTo>
                    <a:lnTo>
                      <a:pt x="0" y="0"/>
                    </a:lnTo>
                    <a:close/>
                  </a:path>
                </a:pathLst>
              </a:custGeom>
              <a:solidFill>
                <a:srgbClr val="709B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8" name="Google Shape;1248;p11"/>
              <p:cNvSpPr/>
              <p:nvPr/>
            </p:nvSpPr>
            <p:spPr>
              <a:xfrm>
                <a:off x="1536" y="2810"/>
                <a:ext cx="511" cy="30"/>
              </a:xfrm>
              <a:custGeom>
                <a:rect b="b" l="l" r="r" t="t"/>
                <a:pathLst>
                  <a:path extrusionOk="0" h="21" w="361">
                    <a:moveTo>
                      <a:pt x="0" y="21"/>
                    </a:moveTo>
                    <a:cubicBezTo>
                      <a:pt x="0" y="0"/>
                      <a:pt x="0" y="0"/>
                      <a:pt x="0" y="0"/>
                    </a:cubicBezTo>
                    <a:cubicBezTo>
                      <a:pt x="361" y="0"/>
                      <a:pt x="361" y="0"/>
                      <a:pt x="361" y="0"/>
                    </a:cubicBezTo>
                    <a:cubicBezTo>
                      <a:pt x="359" y="3"/>
                      <a:pt x="357" y="6"/>
                      <a:pt x="354" y="9"/>
                    </a:cubicBezTo>
                    <a:cubicBezTo>
                      <a:pt x="347" y="16"/>
                      <a:pt x="337" y="21"/>
                      <a:pt x="326" y="21"/>
                    </a:cubicBezTo>
                    <a:cubicBezTo>
                      <a:pt x="0" y="21"/>
                      <a:pt x="0" y="21"/>
                      <a:pt x="0" y="21"/>
                    </a:cubicBezTo>
                  </a:path>
                </a:pathLst>
              </a:custGeom>
              <a:solidFill>
                <a:srgbClr val="709B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9" name="Google Shape;1249;p11"/>
              <p:cNvSpPr/>
              <p:nvPr/>
            </p:nvSpPr>
            <p:spPr>
              <a:xfrm>
                <a:off x="1312" y="2728"/>
                <a:ext cx="571" cy="112"/>
              </a:xfrm>
              <a:custGeom>
                <a:rect b="b" l="l" r="r" t="t"/>
                <a:pathLst>
                  <a:path extrusionOk="0" h="79" w="403">
                    <a:moveTo>
                      <a:pt x="0" y="0"/>
                    </a:moveTo>
                    <a:cubicBezTo>
                      <a:pt x="0" y="79"/>
                      <a:pt x="0" y="79"/>
                      <a:pt x="0" y="79"/>
                    </a:cubicBezTo>
                    <a:cubicBezTo>
                      <a:pt x="364" y="79"/>
                      <a:pt x="364" y="79"/>
                      <a:pt x="364" y="79"/>
                    </a:cubicBezTo>
                    <a:cubicBezTo>
                      <a:pt x="385" y="79"/>
                      <a:pt x="403" y="61"/>
                      <a:pt x="403" y="39"/>
                    </a:cubicBezTo>
                    <a:cubicBezTo>
                      <a:pt x="403" y="29"/>
                      <a:pt x="398" y="19"/>
                      <a:pt x="391" y="12"/>
                    </a:cubicBezTo>
                    <a:cubicBezTo>
                      <a:pt x="384" y="4"/>
                      <a:pt x="374" y="0"/>
                      <a:pt x="364" y="0"/>
                    </a:cubicBezTo>
                    <a:cubicBezTo>
                      <a:pt x="0" y="0"/>
                      <a:pt x="0" y="0"/>
                      <a:pt x="0" y="0"/>
                    </a:cubicBezTo>
                  </a:path>
                </a:pathLst>
              </a:custGeom>
              <a:solidFill>
                <a:srgbClr val="4C84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11"/>
              <p:cNvSpPr/>
              <p:nvPr/>
            </p:nvSpPr>
            <p:spPr>
              <a:xfrm>
                <a:off x="1312" y="2748"/>
                <a:ext cx="535" cy="71"/>
              </a:xfrm>
              <a:custGeom>
                <a:rect b="b" l="l" r="r" t="t"/>
                <a:pathLst>
                  <a:path extrusionOk="0" h="50" w="378">
                    <a:moveTo>
                      <a:pt x="0" y="0"/>
                    </a:moveTo>
                    <a:cubicBezTo>
                      <a:pt x="0" y="50"/>
                      <a:pt x="0" y="50"/>
                      <a:pt x="0" y="50"/>
                    </a:cubicBezTo>
                    <a:cubicBezTo>
                      <a:pt x="353" y="50"/>
                      <a:pt x="353" y="50"/>
                      <a:pt x="353" y="50"/>
                    </a:cubicBezTo>
                    <a:cubicBezTo>
                      <a:pt x="367" y="50"/>
                      <a:pt x="378" y="39"/>
                      <a:pt x="378" y="25"/>
                    </a:cubicBezTo>
                    <a:cubicBezTo>
                      <a:pt x="378" y="18"/>
                      <a:pt x="375" y="11"/>
                      <a:pt x="371" y="7"/>
                    </a:cubicBezTo>
                    <a:cubicBezTo>
                      <a:pt x="366" y="2"/>
                      <a:pt x="360" y="0"/>
                      <a:pt x="353"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1" name="Google Shape;1251;p11"/>
              <p:cNvSpPr/>
              <p:nvPr/>
            </p:nvSpPr>
            <p:spPr>
              <a:xfrm>
                <a:off x="3894" y="257"/>
                <a:ext cx="600" cy="0"/>
              </a:xfrm>
              <a:prstGeom prst="rect">
                <a:avLst/>
              </a:prstGeom>
              <a:solidFill>
                <a:srgbClr val="DADA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2" name="Google Shape;1252;p11"/>
              <p:cNvSpPr/>
              <p:nvPr/>
            </p:nvSpPr>
            <p:spPr>
              <a:xfrm>
                <a:off x="4245" y="256"/>
                <a:ext cx="30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253" name="Google Shape;1253;p11"/>
              <p:cNvCxnSpPr/>
              <p:nvPr/>
            </p:nvCxnSpPr>
            <p:spPr>
              <a:xfrm>
                <a:off x="3896" y="283"/>
                <a:ext cx="600" cy="0"/>
              </a:xfrm>
              <a:prstGeom prst="straightConnector1">
                <a:avLst/>
              </a:prstGeom>
              <a:noFill/>
              <a:ln cap="flat" cmpd="sng" w="15875">
                <a:solidFill>
                  <a:srgbClr val="B0ACBF"/>
                </a:solidFill>
                <a:prstDash val="solid"/>
                <a:miter lim="800000"/>
                <a:headEnd len="med" w="med" type="none"/>
                <a:tailEnd len="med" w="med" type="none"/>
              </a:ln>
            </p:spPr>
          </p:cxnSp>
          <p:cxnSp>
            <p:nvCxnSpPr>
              <p:cNvPr id="1254" name="Google Shape;1254;p11"/>
              <p:cNvCxnSpPr/>
              <p:nvPr/>
            </p:nvCxnSpPr>
            <p:spPr>
              <a:xfrm>
                <a:off x="3896" y="311"/>
                <a:ext cx="600" cy="0"/>
              </a:xfrm>
              <a:prstGeom prst="straightConnector1">
                <a:avLst/>
              </a:prstGeom>
              <a:noFill/>
              <a:ln cap="flat" cmpd="sng" w="15875">
                <a:solidFill>
                  <a:srgbClr val="B0ACBF"/>
                </a:solidFill>
                <a:prstDash val="solid"/>
                <a:miter lim="800000"/>
                <a:headEnd len="med" w="med" type="none"/>
                <a:tailEnd len="med" w="med" type="none"/>
              </a:ln>
            </p:spPr>
          </p:cxnSp>
          <p:cxnSp>
            <p:nvCxnSpPr>
              <p:cNvPr id="1255" name="Google Shape;1255;p11"/>
              <p:cNvCxnSpPr/>
              <p:nvPr/>
            </p:nvCxnSpPr>
            <p:spPr>
              <a:xfrm>
                <a:off x="3896" y="339"/>
                <a:ext cx="600" cy="0"/>
              </a:xfrm>
              <a:prstGeom prst="straightConnector1">
                <a:avLst/>
              </a:prstGeom>
              <a:noFill/>
              <a:ln cap="flat" cmpd="sng" w="15875">
                <a:solidFill>
                  <a:srgbClr val="B0ACBF"/>
                </a:solidFill>
                <a:prstDash val="solid"/>
                <a:miter lim="800000"/>
                <a:headEnd len="med" w="med" type="none"/>
                <a:tailEnd len="med" w="med" type="none"/>
              </a:ln>
            </p:spPr>
          </p:cxnSp>
          <p:cxnSp>
            <p:nvCxnSpPr>
              <p:cNvPr id="1256" name="Google Shape;1256;p11"/>
              <p:cNvCxnSpPr/>
              <p:nvPr/>
            </p:nvCxnSpPr>
            <p:spPr>
              <a:xfrm>
                <a:off x="3896" y="366"/>
                <a:ext cx="600" cy="0"/>
              </a:xfrm>
              <a:prstGeom prst="straightConnector1">
                <a:avLst/>
              </a:prstGeom>
              <a:noFill/>
              <a:ln cap="flat" cmpd="sng" w="15875">
                <a:solidFill>
                  <a:srgbClr val="B0ACBF"/>
                </a:solidFill>
                <a:prstDash val="solid"/>
                <a:miter lim="800000"/>
                <a:headEnd len="med" w="med" type="none"/>
                <a:tailEnd len="med" w="med" type="none"/>
              </a:ln>
            </p:spPr>
          </p:cxnSp>
          <p:sp>
            <p:nvSpPr>
              <p:cNvPr id="1257" name="Google Shape;1257;p11"/>
              <p:cNvSpPr/>
              <p:nvPr/>
            </p:nvSpPr>
            <p:spPr>
              <a:xfrm>
                <a:off x="2821" y="724"/>
                <a:ext cx="511" cy="1002"/>
              </a:xfrm>
              <a:custGeom>
                <a:rect b="b" l="l" r="r" t="t"/>
                <a:pathLst>
                  <a:path extrusionOk="0" h="708" w="361">
                    <a:moveTo>
                      <a:pt x="361" y="139"/>
                    </a:moveTo>
                    <a:cubicBezTo>
                      <a:pt x="346" y="708"/>
                      <a:pt x="346" y="708"/>
                      <a:pt x="346" y="708"/>
                    </a:cubicBezTo>
                    <a:cubicBezTo>
                      <a:pt x="9" y="708"/>
                      <a:pt x="9" y="708"/>
                      <a:pt x="9" y="708"/>
                    </a:cubicBezTo>
                    <a:cubicBezTo>
                      <a:pt x="0" y="146"/>
                      <a:pt x="0" y="146"/>
                      <a:pt x="0" y="146"/>
                    </a:cubicBezTo>
                    <a:cubicBezTo>
                      <a:pt x="0" y="74"/>
                      <a:pt x="54" y="14"/>
                      <a:pt x="126" y="2"/>
                    </a:cubicBezTo>
                    <a:cubicBezTo>
                      <a:pt x="134" y="1"/>
                      <a:pt x="143" y="0"/>
                      <a:pt x="152" y="0"/>
                    </a:cubicBezTo>
                    <a:cubicBezTo>
                      <a:pt x="204" y="0"/>
                      <a:pt x="204" y="0"/>
                      <a:pt x="204" y="0"/>
                    </a:cubicBezTo>
                    <a:cubicBezTo>
                      <a:pt x="288" y="0"/>
                      <a:pt x="361" y="59"/>
                      <a:pt x="361" y="139"/>
                    </a:cubicBezTo>
                    <a:close/>
                  </a:path>
                </a:pathLst>
              </a:custGeom>
              <a:solidFill>
                <a:srgbClr val="244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8" name="Google Shape;1258;p11"/>
              <p:cNvSpPr/>
              <p:nvPr/>
            </p:nvSpPr>
            <p:spPr>
              <a:xfrm>
                <a:off x="2875" y="141"/>
                <a:ext cx="437" cy="477"/>
              </a:xfrm>
              <a:custGeom>
                <a:rect b="b" l="l" r="r" t="t"/>
                <a:pathLst>
                  <a:path extrusionOk="0" h="337" w="309">
                    <a:moveTo>
                      <a:pt x="195" y="337"/>
                    </a:moveTo>
                    <a:cubicBezTo>
                      <a:pt x="114" y="337"/>
                      <a:pt x="114" y="337"/>
                      <a:pt x="114" y="337"/>
                    </a:cubicBezTo>
                    <a:cubicBezTo>
                      <a:pt x="51" y="337"/>
                      <a:pt x="0" y="286"/>
                      <a:pt x="0" y="223"/>
                    </a:cubicBezTo>
                    <a:cubicBezTo>
                      <a:pt x="0" y="144"/>
                      <a:pt x="0" y="144"/>
                      <a:pt x="0" y="144"/>
                    </a:cubicBezTo>
                    <a:cubicBezTo>
                      <a:pt x="0" y="64"/>
                      <a:pt x="64" y="0"/>
                      <a:pt x="143" y="0"/>
                    </a:cubicBezTo>
                    <a:cubicBezTo>
                      <a:pt x="165" y="0"/>
                      <a:pt x="165" y="0"/>
                      <a:pt x="165" y="0"/>
                    </a:cubicBezTo>
                    <a:cubicBezTo>
                      <a:pt x="245" y="0"/>
                      <a:pt x="309" y="64"/>
                      <a:pt x="309" y="144"/>
                    </a:cubicBezTo>
                    <a:cubicBezTo>
                      <a:pt x="309" y="223"/>
                      <a:pt x="309" y="223"/>
                      <a:pt x="309" y="223"/>
                    </a:cubicBezTo>
                    <a:cubicBezTo>
                      <a:pt x="309" y="286"/>
                      <a:pt x="258" y="337"/>
                      <a:pt x="195" y="337"/>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9" name="Google Shape;1259;p11"/>
              <p:cNvSpPr/>
              <p:nvPr/>
            </p:nvSpPr>
            <p:spPr>
              <a:xfrm>
                <a:off x="2864" y="389"/>
                <a:ext cx="69" cy="82"/>
              </a:xfrm>
              <a:custGeom>
                <a:rect b="b" l="l" r="r" t="t"/>
                <a:pathLst>
                  <a:path extrusionOk="0" h="58" w="49">
                    <a:moveTo>
                      <a:pt x="49" y="1"/>
                    </a:moveTo>
                    <a:cubicBezTo>
                      <a:pt x="47" y="35"/>
                      <a:pt x="47" y="35"/>
                      <a:pt x="47" y="35"/>
                    </a:cubicBezTo>
                    <a:cubicBezTo>
                      <a:pt x="45" y="58"/>
                      <a:pt x="45" y="58"/>
                      <a:pt x="45" y="58"/>
                    </a:cubicBezTo>
                    <a:cubicBezTo>
                      <a:pt x="34" y="58"/>
                      <a:pt x="34" y="58"/>
                      <a:pt x="34" y="58"/>
                    </a:cubicBezTo>
                    <a:cubicBezTo>
                      <a:pt x="34" y="58"/>
                      <a:pt x="33" y="58"/>
                      <a:pt x="32" y="58"/>
                    </a:cubicBezTo>
                    <a:cubicBezTo>
                      <a:pt x="14" y="56"/>
                      <a:pt x="0" y="42"/>
                      <a:pt x="1" y="27"/>
                    </a:cubicBezTo>
                    <a:cubicBezTo>
                      <a:pt x="2" y="19"/>
                      <a:pt x="6" y="12"/>
                      <a:pt x="13" y="7"/>
                    </a:cubicBezTo>
                    <a:cubicBezTo>
                      <a:pt x="19" y="3"/>
                      <a:pt x="26" y="0"/>
                      <a:pt x="35" y="0"/>
                    </a:cubicBezTo>
                    <a:cubicBezTo>
                      <a:pt x="35" y="0"/>
                      <a:pt x="35" y="0"/>
                      <a:pt x="35" y="0"/>
                    </a:cubicBezTo>
                    <a:cubicBezTo>
                      <a:pt x="36" y="0"/>
                      <a:pt x="37" y="0"/>
                      <a:pt x="38" y="0"/>
                    </a:cubicBezTo>
                    <a:lnTo>
                      <a:pt x="49" y="1"/>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11"/>
              <p:cNvSpPr/>
              <p:nvPr/>
            </p:nvSpPr>
            <p:spPr>
              <a:xfrm>
                <a:off x="3269" y="390"/>
                <a:ext cx="67" cy="82"/>
              </a:xfrm>
              <a:custGeom>
                <a:rect b="b" l="l" r="r" t="t"/>
                <a:pathLst>
                  <a:path extrusionOk="0" h="58" w="48">
                    <a:moveTo>
                      <a:pt x="0" y="0"/>
                    </a:moveTo>
                    <a:cubicBezTo>
                      <a:pt x="2" y="35"/>
                      <a:pt x="2" y="35"/>
                      <a:pt x="2" y="35"/>
                    </a:cubicBezTo>
                    <a:cubicBezTo>
                      <a:pt x="3" y="58"/>
                      <a:pt x="3" y="58"/>
                      <a:pt x="3" y="58"/>
                    </a:cubicBezTo>
                    <a:cubicBezTo>
                      <a:pt x="14" y="58"/>
                      <a:pt x="14" y="58"/>
                      <a:pt x="14" y="58"/>
                    </a:cubicBezTo>
                    <a:cubicBezTo>
                      <a:pt x="15" y="58"/>
                      <a:pt x="16" y="57"/>
                      <a:pt x="17" y="57"/>
                    </a:cubicBezTo>
                    <a:cubicBezTo>
                      <a:pt x="35" y="56"/>
                      <a:pt x="48" y="42"/>
                      <a:pt x="47" y="26"/>
                    </a:cubicBezTo>
                    <a:cubicBezTo>
                      <a:pt x="47" y="18"/>
                      <a:pt x="43" y="12"/>
                      <a:pt x="36" y="7"/>
                    </a:cubicBezTo>
                    <a:cubicBezTo>
                      <a:pt x="30" y="2"/>
                      <a:pt x="22" y="0"/>
                      <a:pt x="14" y="0"/>
                    </a:cubicBezTo>
                    <a:cubicBezTo>
                      <a:pt x="14" y="0"/>
                      <a:pt x="14" y="0"/>
                      <a:pt x="14" y="0"/>
                    </a:cubicBezTo>
                    <a:cubicBezTo>
                      <a:pt x="13" y="0"/>
                      <a:pt x="12" y="0"/>
                      <a:pt x="11" y="0"/>
                    </a:cubicBezTo>
                    <a:lnTo>
                      <a:pt x="0" y="0"/>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1" name="Google Shape;1261;p11"/>
              <p:cNvSpPr/>
              <p:nvPr/>
            </p:nvSpPr>
            <p:spPr>
              <a:xfrm>
                <a:off x="3015" y="513"/>
                <a:ext cx="152" cy="289"/>
              </a:xfrm>
              <a:custGeom>
                <a:rect b="b" l="l" r="r" t="t"/>
                <a:pathLst>
                  <a:path extrusionOk="0" h="204" w="107">
                    <a:moveTo>
                      <a:pt x="65" y="204"/>
                    </a:moveTo>
                    <a:cubicBezTo>
                      <a:pt x="42" y="204"/>
                      <a:pt x="42" y="204"/>
                      <a:pt x="42" y="204"/>
                    </a:cubicBezTo>
                    <a:cubicBezTo>
                      <a:pt x="19" y="204"/>
                      <a:pt x="0" y="185"/>
                      <a:pt x="0" y="162"/>
                    </a:cubicBezTo>
                    <a:cubicBezTo>
                      <a:pt x="0" y="42"/>
                      <a:pt x="0" y="42"/>
                      <a:pt x="0" y="42"/>
                    </a:cubicBezTo>
                    <a:cubicBezTo>
                      <a:pt x="0" y="19"/>
                      <a:pt x="19" y="0"/>
                      <a:pt x="42" y="0"/>
                    </a:cubicBezTo>
                    <a:cubicBezTo>
                      <a:pt x="65" y="0"/>
                      <a:pt x="65" y="0"/>
                      <a:pt x="65" y="0"/>
                    </a:cubicBezTo>
                    <a:cubicBezTo>
                      <a:pt x="88" y="0"/>
                      <a:pt x="107" y="19"/>
                      <a:pt x="107" y="42"/>
                    </a:cubicBezTo>
                    <a:cubicBezTo>
                      <a:pt x="107" y="162"/>
                      <a:pt x="107" y="162"/>
                      <a:pt x="107" y="162"/>
                    </a:cubicBezTo>
                    <a:cubicBezTo>
                      <a:pt x="107" y="185"/>
                      <a:pt x="88" y="204"/>
                      <a:pt x="65" y="204"/>
                    </a:cubicBezTo>
                    <a:close/>
                  </a:path>
                </a:pathLst>
              </a:custGeom>
              <a:solidFill>
                <a:srgbClr val="F4A8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11"/>
              <p:cNvSpPr/>
              <p:nvPr/>
            </p:nvSpPr>
            <p:spPr>
              <a:xfrm>
                <a:off x="2898" y="185"/>
                <a:ext cx="400" cy="477"/>
              </a:xfrm>
              <a:custGeom>
                <a:rect b="b" l="l" r="r" t="t"/>
                <a:pathLst>
                  <a:path extrusionOk="0" h="337" w="283">
                    <a:moveTo>
                      <a:pt x="283" y="140"/>
                    </a:moveTo>
                    <a:cubicBezTo>
                      <a:pt x="279" y="203"/>
                      <a:pt x="279" y="203"/>
                      <a:pt x="279" y="203"/>
                    </a:cubicBezTo>
                    <a:cubicBezTo>
                      <a:pt x="279" y="212"/>
                      <a:pt x="279" y="212"/>
                      <a:pt x="279" y="212"/>
                    </a:cubicBezTo>
                    <a:cubicBezTo>
                      <a:pt x="278" y="218"/>
                      <a:pt x="278" y="225"/>
                      <a:pt x="276" y="231"/>
                    </a:cubicBezTo>
                    <a:cubicBezTo>
                      <a:pt x="266" y="281"/>
                      <a:pt x="226" y="320"/>
                      <a:pt x="175" y="333"/>
                    </a:cubicBezTo>
                    <a:cubicBezTo>
                      <a:pt x="169" y="334"/>
                      <a:pt x="163" y="335"/>
                      <a:pt x="157" y="336"/>
                    </a:cubicBezTo>
                    <a:cubicBezTo>
                      <a:pt x="156" y="336"/>
                      <a:pt x="154" y="336"/>
                      <a:pt x="152" y="337"/>
                    </a:cubicBezTo>
                    <a:cubicBezTo>
                      <a:pt x="148" y="337"/>
                      <a:pt x="144" y="337"/>
                      <a:pt x="141" y="337"/>
                    </a:cubicBezTo>
                    <a:cubicBezTo>
                      <a:pt x="138" y="337"/>
                      <a:pt x="135" y="337"/>
                      <a:pt x="132" y="337"/>
                    </a:cubicBezTo>
                    <a:cubicBezTo>
                      <a:pt x="126" y="337"/>
                      <a:pt x="120" y="336"/>
                      <a:pt x="114" y="335"/>
                    </a:cubicBezTo>
                    <a:cubicBezTo>
                      <a:pt x="112" y="334"/>
                      <a:pt x="109" y="334"/>
                      <a:pt x="107" y="333"/>
                    </a:cubicBezTo>
                    <a:cubicBezTo>
                      <a:pt x="97" y="331"/>
                      <a:pt x="89" y="328"/>
                      <a:pt x="80" y="324"/>
                    </a:cubicBezTo>
                    <a:cubicBezTo>
                      <a:pt x="80" y="324"/>
                      <a:pt x="80" y="324"/>
                      <a:pt x="80" y="324"/>
                    </a:cubicBezTo>
                    <a:cubicBezTo>
                      <a:pt x="40" y="306"/>
                      <a:pt x="11" y="270"/>
                      <a:pt x="3" y="228"/>
                    </a:cubicBezTo>
                    <a:cubicBezTo>
                      <a:pt x="3" y="228"/>
                      <a:pt x="3" y="228"/>
                      <a:pt x="3" y="228"/>
                    </a:cubicBezTo>
                    <a:cubicBezTo>
                      <a:pt x="2" y="223"/>
                      <a:pt x="1" y="219"/>
                      <a:pt x="1" y="214"/>
                    </a:cubicBezTo>
                    <a:cubicBezTo>
                      <a:pt x="1" y="213"/>
                      <a:pt x="1" y="211"/>
                      <a:pt x="1" y="210"/>
                    </a:cubicBezTo>
                    <a:cubicBezTo>
                      <a:pt x="1" y="208"/>
                      <a:pt x="0" y="207"/>
                      <a:pt x="1" y="205"/>
                    </a:cubicBezTo>
                    <a:cubicBezTo>
                      <a:pt x="0" y="204"/>
                      <a:pt x="1" y="202"/>
                      <a:pt x="1" y="200"/>
                    </a:cubicBezTo>
                    <a:cubicBezTo>
                      <a:pt x="1" y="199"/>
                      <a:pt x="1" y="199"/>
                      <a:pt x="1" y="199"/>
                    </a:cubicBezTo>
                    <a:cubicBezTo>
                      <a:pt x="1" y="195"/>
                      <a:pt x="1" y="195"/>
                      <a:pt x="1" y="195"/>
                    </a:cubicBezTo>
                    <a:cubicBezTo>
                      <a:pt x="1" y="183"/>
                      <a:pt x="1" y="183"/>
                      <a:pt x="1" y="183"/>
                    </a:cubicBezTo>
                    <a:cubicBezTo>
                      <a:pt x="2" y="164"/>
                      <a:pt x="2" y="164"/>
                      <a:pt x="2" y="164"/>
                    </a:cubicBezTo>
                    <a:cubicBezTo>
                      <a:pt x="2" y="164"/>
                      <a:pt x="2" y="164"/>
                      <a:pt x="2" y="164"/>
                    </a:cubicBezTo>
                    <a:cubicBezTo>
                      <a:pt x="3" y="144"/>
                      <a:pt x="3" y="144"/>
                      <a:pt x="3" y="144"/>
                    </a:cubicBezTo>
                    <a:cubicBezTo>
                      <a:pt x="3" y="144"/>
                      <a:pt x="3" y="144"/>
                      <a:pt x="3" y="144"/>
                    </a:cubicBezTo>
                    <a:cubicBezTo>
                      <a:pt x="3" y="144"/>
                      <a:pt x="3" y="144"/>
                      <a:pt x="3" y="144"/>
                    </a:cubicBezTo>
                    <a:cubicBezTo>
                      <a:pt x="4" y="137"/>
                      <a:pt x="4" y="137"/>
                      <a:pt x="4" y="137"/>
                    </a:cubicBezTo>
                    <a:cubicBezTo>
                      <a:pt x="4" y="131"/>
                      <a:pt x="4" y="131"/>
                      <a:pt x="4" y="131"/>
                    </a:cubicBezTo>
                    <a:cubicBezTo>
                      <a:pt x="4" y="126"/>
                      <a:pt x="4" y="126"/>
                      <a:pt x="4" y="126"/>
                    </a:cubicBezTo>
                    <a:cubicBezTo>
                      <a:pt x="5" y="125"/>
                      <a:pt x="5" y="125"/>
                      <a:pt x="5" y="125"/>
                    </a:cubicBezTo>
                    <a:cubicBezTo>
                      <a:pt x="5" y="116"/>
                      <a:pt x="7" y="107"/>
                      <a:pt x="10" y="99"/>
                    </a:cubicBezTo>
                    <a:cubicBezTo>
                      <a:pt x="12" y="93"/>
                      <a:pt x="14" y="88"/>
                      <a:pt x="16" y="82"/>
                    </a:cubicBezTo>
                    <a:cubicBezTo>
                      <a:pt x="17" y="81"/>
                      <a:pt x="17" y="81"/>
                      <a:pt x="17" y="80"/>
                    </a:cubicBezTo>
                    <a:cubicBezTo>
                      <a:pt x="20" y="75"/>
                      <a:pt x="22" y="71"/>
                      <a:pt x="25" y="67"/>
                    </a:cubicBezTo>
                    <a:cubicBezTo>
                      <a:pt x="25" y="67"/>
                      <a:pt x="25" y="67"/>
                      <a:pt x="25" y="67"/>
                    </a:cubicBezTo>
                    <a:cubicBezTo>
                      <a:pt x="35" y="51"/>
                      <a:pt x="48" y="37"/>
                      <a:pt x="64" y="26"/>
                    </a:cubicBezTo>
                    <a:cubicBezTo>
                      <a:pt x="67" y="24"/>
                      <a:pt x="70" y="22"/>
                      <a:pt x="74" y="20"/>
                    </a:cubicBezTo>
                    <a:cubicBezTo>
                      <a:pt x="97" y="7"/>
                      <a:pt x="124" y="0"/>
                      <a:pt x="153" y="1"/>
                    </a:cubicBezTo>
                    <a:cubicBezTo>
                      <a:pt x="191" y="3"/>
                      <a:pt x="226" y="20"/>
                      <a:pt x="250" y="45"/>
                    </a:cubicBezTo>
                    <a:cubicBezTo>
                      <a:pt x="257" y="52"/>
                      <a:pt x="262" y="60"/>
                      <a:pt x="267" y="69"/>
                    </a:cubicBezTo>
                    <a:cubicBezTo>
                      <a:pt x="271" y="76"/>
                      <a:pt x="274" y="84"/>
                      <a:pt x="277" y="92"/>
                    </a:cubicBezTo>
                    <a:cubicBezTo>
                      <a:pt x="279" y="96"/>
                      <a:pt x="280" y="102"/>
                      <a:pt x="281" y="107"/>
                    </a:cubicBezTo>
                    <a:cubicBezTo>
                      <a:pt x="281" y="107"/>
                      <a:pt x="281" y="107"/>
                      <a:pt x="281" y="107"/>
                    </a:cubicBezTo>
                    <a:cubicBezTo>
                      <a:pt x="281" y="109"/>
                      <a:pt x="282" y="110"/>
                      <a:pt x="282" y="112"/>
                    </a:cubicBezTo>
                    <a:cubicBezTo>
                      <a:pt x="282" y="115"/>
                      <a:pt x="283" y="118"/>
                      <a:pt x="283" y="121"/>
                    </a:cubicBezTo>
                    <a:cubicBezTo>
                      <a:pt x="283" y="127"/>
                      <a:pt x="283" y="133"/>
                      <a:pt x="283" y="140"/>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11"/>
              <p:cNvSpPr/>
              <p:nvPr/>
            </p:nvSpPr>
            <p:spPr>
              <a:xfrm>
                <a:off x="3164" y="397"/>
                <a:ext cx="17" cy="43"/>
              </a:xfrm>
              <a:custGeom>
                <a:rect b="b" l="l" r="r" t="t"/>
                <a:pathLst>
                  <a:path extrusionOk="0" h="30" w="12">
                    <a:moveTo>
                      <a:pt x="6" y="30"/>
                    </a:moveTo>
                    <a:cubicBezTo>
                      <a:pt x="6" y="30"/>
                      <a:pt x="6" y="30"/>
                      <a:pt x="6" y="30"/>
                    </a:cubicBezTo>
                    <a:cubicBezTo>
                      <a:pt x="3" y="30"/>
                      <a:pt x="0" y="28"/>
                      <a:pt x="0" y="24"/>
                    </a:cubicBezTo>
                    <a:cubicBezTo>
                      <a:pt x="0" y="6"/>
                      <a:pt x="0" y="6"/>
                      <a:pt x="0" y="6"/>
                    </a:cubicBezTo>
                    <a:cubicBezTo>
                      <a:pt x="0" y="2"/>
                      <a:pt x="3" y="0"/>
                      <a:pt x="6" y="0"/>
                    </a:cubicBezTo>
                    <a:cubicBezTo>
                      <a:pt x="6" y="0"/>
                      <a:pt x="6" y="0"/>
                      <a:pt x="6" y="0"/>
                    </a:cubicBezTo>
                    <a:cubicBezTo>
                      <a:pt x="10" y="0"/>
                      <a:pt x="12" y="2"/>
                      <a:pt x="12" y="6"/>
                    </a:cubicBezTo>
                    <a:cubicBezTo>
                      <a:pt x="12" y="24"/>
                      <a:pt x="12" y="24"/>
                      <a:pt x="12" y="24"/>
                    </a:cubicBezTo>
                    <a:cubicBezTo>
                      <a:pt x="12" y="28"/>
                      <a:pt x="10" y="30"/>
                      <a:pt x="6" y="30"/>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11"/>
              <p:cNvSpPr/>
              <p:nvPr/>
            </p:nvSpPr>
            <p:spPr>
              <a:xfrm>
                <a:off x="3010" y="396"/>
                <a:ext cx="18" cy="44"/>
              </a:xfrm>
              <a:custGeom>
                <a:rect b="b" l="l" r="r" t="t"/>
                <a:pathLst>
                  <a:path extrusionOk="0" h="31" w="13">
                    <a:moveTo>
                      <a:pt x="7" y="31"/>
                    </a:moveTo>
                    <a:cubicBezTo>
                      <a:pt x="7" y="31"/>
                      <a:pt x="7" y="31"/>
                      <a:pt x="7" y="31"/>
                    </a:cubicBezTo>
                    <a:cubicBezTo>
                      <a:pt x="3" y="31"/>
                      <a:pt x="0" y="28"/>
                      <a:pt x="0" y="25"/>
                    </a:cubicBezTo>
                    <a:cubicBezTo>
                      <a:pt x="0" y="6"/>
                      <a:pt x="0" y="6"/>
                      <a:pt x="0" y="6"/>
                    </a:cubicBezTo>
                    <a:cubicBezTo>
                      <a:pt x="0" y="3"/>
                      <a:pt x="3" y="0"/>
                      <a:pt x="6" y="0"/>
                    </a:cubicBezTo>
                    <a:cubicBezTo>
                      <a:pt x="7" y="0"/>
                      <a:pt x="7" y="0"/>
                      <a:pt x="7" y="0"/>
                    </a:cubicBezTo>
                    <a:cubicBezTo>
                      <a:pt x="10" y="0"/>
                      <a:pt x="13" y="3"/>
                      <a:pt x="13" y="6"/>
                    </a:cubicBezTo>
                    <a:cubicBezTo>
                      <a:pt x="13" y="25"/>
                      <a:pt x="13" y="25"/>
                      <a:pt x="13" y="25"/>
                    </a:cubicBezTo>
                    <a:cubicBezTo>
                      <a:pt x="13" y="28"/>
                      <a:pt x="10" y="31"/>
                      <a:pt x="7" y="31"/>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5" name="Google Shape;1265;p11"/>
              <p:cNvSpPr/>
              <p:nvPr/>
            </p:nvSpPr>
            <p:spPr>
              <a:xfrm>
                <a:off x="3130" y="355"/>
                <a:ext cx="83" cy="17"/>
              </a:xfrm>
              <a:custGeom>
                <a:rect b="b" l="l" r="r" t="t"/>
                <a:pathLst>
                  <a:path extrusionOk="0" h="12" w="59">
                    <a:moveTo>
                      <a:pt x="53" y="12"/>
                    </a:moveTo>
                    <a:cubicBezTo>
                      <a:pt x="6" y="12"/>
                      <a:pt x="6" y="12"/>
                      <a:pt x="6" y="12"/>
                    </a:cubicBezTo>
                    <a:cubicBezTo>
                      <a:pt x="2" y="12"/>
                      <a:pt x="0" y="10"/>
                      <a:pt x="0" y="6"/>
                    </a:cubicBezTo>
                    <a:cubicBezTo>
                      <a:pt x="0" y="3"/>
                      <a:pt x="2" y="0"/>
                      <a:pt x="6" y="0"/>
                    </a:cubicBezTo>
                    <a:cubicBezTo>
                      <a:pt x="53" y="0"/>
                      <a:pt x="53" y="0"/>
                      <a:pt x="53" y="0"/>
                    </a:cubicBezTo>
                    <a:cubicBezTo>
                      <a:pt x="56" y="0"/>
                      <a:pt x="59" y="3"/>
                      <a:pt x="59" y="6"/>
                    </a:cubicBezTo>
                    <a:cubicBezTo>
                      <a:pt x="59" y="10"/>
                      <a:pt x="56" y="12"/>
                      <a:pt x="53" y="12"/>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11"/>
              <p:cNvSpPr/>
              <p:nvPr/>
            </p:nvSpPr>
            <p:spPr>
              <a:xfrm>
                <a:off x="2978" y="355"/>
                <a:ext cx="84" cy="17"/>
              </a:xfrm>
              <a:custGeom>
                <a:rect b="b" l="l" r="r" t="t"/>
                <a:pathLst>
                  <a:path extrusionOk="0" h="12" w="59">
                    <a:moveTo>
                      <a:pt x="53" y="12"/>
                    </a:moveTo>
                    <a:cubicBezTo>
                      <a:pt x="6" y="12"/>
                      <a:pt x="6" y="12"/>
                      <a:pt x="6" y="12"/>
                    </a:cubicBezTo>
                    <a:cubicBezTo>
                      <a:pt x="3" y="12"/>
                      <a:pt x="0" y="10"/>
                      <a:pt x="0" y="6"/>
                    </a:cubicBezTo>
                    <a:cubicBezTo>
                      <a:pt x="0" y="3"/>
                      <a:pt x="3" y="0"/>
                      <a:pt x="6" y="0"/>
                    </a:cubicBezTo>
                    <a:cubicBezTo>
                      <a:pt x="53" y="0"/>
                      <a:pt x="53" y="0"/>
                      <a:pt x="53" y="0"/>
                    </a:cubicBezTo>
                    <a:cubicBezTo>
                      <a:pt x="57" y="0"/>
                      <a:pt x="59" y="3"/>
                      <a:pt x="59" y="6"/>
                    </a:cubicBezTo>
                    <a:cubicBezTo>
                      <a:pt x="59" y="10"/>
                      <a:pt x="57" y="12"/>
                      <a:pt x="53" y="12"/>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7" name="Google Shape;1267;p11"/>
              <p:cNvSpPr/>
              <p:nvPr/>
            </p:nvSpPr>
            <p:spPr>
              <a:xfrm>
                <a:off x="3041" y="522"/>
                <a:ext cx="107" cy="42"/>
              </a:xfrm>
              <a:custGeom>
                <a:rect b="b" l="l" r="r" t="t"/>
                <a:pathLst>
                  <a:path extrusionOk="0" h="30" w="76">
                    <a:moveTo>
                      <a:pt x="76" y="1"/>
                    </a:moveTo>
                    <a:cubicBezTo>
                      <a:pt x="63" y="18"/>
                      <a:pt x="51" y="30"/>
                      <a:pt x="34" y="28"/>
                    </a:cubicBezTo>
                    <a:cubicBezTo>
                      <a:pt x="19" y="26"/>
                      <a:pt x="8" y="15"/>
                      <a:pt x="0" y="0"/>
                    </a:cubicBezTo>
                    <a:lnTo>
                      <a:pt x="76" y="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11"/>
              <p:cNvSpPr/>
              <p:nvPr/>
            </p:nvSpPr>
            <p:spPr>
              <a:xfrm>
                <a:off x="3073" y="468"/>
                <a:ext cx="43" cy="27"/>
              </a:xfrm>
              <a:custGeom>
                <a:rect b="b" l="l" r="r" t="t"/>
                <a:pathLst>
                  <a:path extrusionOk="0" h="19" w="30">
                    <a:moveTo>
                      <a:pt x="0" y="0"/>
                    </a:moveTo>
                    <a:cubicBezTo>
                      <a:pt x="30" y="0"/>
                      <a:pt x="30" y="0"/>
                      <a:pt x="30" y="0"/>
                    </a:cubicBezTo>
                    <a:cubicBezTo>
                      <a:pt x="30" y="0"/>
                      <a:pt x="16" y="19"/>
                      <a:pt x="0" y="0"/>
                    </a:cubicBezTo>
                    <a:close/>
                  </a:path>
                </a:pathLst>
              </a:custGeom>
              <a:solidFill>
                <a:srgbClr val="FC9F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11"/>
              <p:cNvSpPr/>
              <p:nvPr/>
            </p:nvSpPr>
            <p:spPr>
              <a:xfrm>
                <a:off x="2898" y="356"/>
                <a:ext cx="400" cy="306"/>
              </a:xfrm>
              <a:custGeom>
                <a:rect b="b" l="l" r="r" t="t"/>
                <a:pathLst>
                  <a:path extrusionOk="0" h="216" w="283">
                    <a:moveTo>
                      <a:pt x="283" y="19"/>
                    </a:moveTo>
                    <a:cubicBezTo>
                      <a:pt x="279" y="82"/>
                      <a:pt x="279" y="82"/>
                      <a:pt x="279" y="82"/>
                    </a:cubicBezTo>
                    <a:cubicBezTo>
                      <a:pt x="279" y="91"/>
                      <a:pt x="279" y="91"/>
                      <a:pt x="279" y="91"/>
                    </a:cubicBezTo>
                    <a:cubicBezTo>
                      <a:pt x="278" y="97"/>
                      <a:pt x="278" y="104"/>
                      <a:pt x="276" y="110"/>
                    </a:cubicBezTo>
                    <a:cubicBezTo>
                      <a:pt x="266" y="160"/>
                      <a:pt x="226" y="199"/>
                      <a:pt x="175" y="212"/>
                    </a:cubicBezTo>
                    <a:cubicBezTo>
                      <a:pt x="169" y="213"/>
                      <a:pt x="163" y="214"/>
                      <a:pt x="157" y="215"/>
                    </a:cubicBezTo>
                    <a:cubicBezTo>
                      <a:pt x="156" y="215"/>
                      <a:pt x="154" y="215"/>
                      <a:pt x="152" y="216"/>
                    </a:cubicBezTo>
                    <a:cubicBezTo>
                      <a:pt x="148" y="216"/>
                      <a:pt x="144" y="216"/>
                      <a:pt x="141" y="216"/>
                    </a:cubicBezTo>
                    <a:cubicBezTo>
                      <a:pt x="138" y="216"/>
                      <a:pt x="135" y="216"/>
                      <a:pt x="132" y="216"/>
                    </a:cubicBezTo>
                    <a:cubicBezTo>
                      <a:pt x="125" y="216"/>
                      <a:pt x="118" y="215"/>
                      <a:pt x="112" y="214"/>
                    </a:cubicBezTo>
                    <a:cubicBezTo>
                      <a:pt x="110" y="214"/>
                      <a:pt x="109" y="213"/>
                      <a:pt x="107" y="213"/>
                    </a:cubicBezTo>
                    <a:cubicBezTo>
                      <a:pt x="98" y="211"/>
                      <a:pt x="89" y="208"/>
                      <a:pt x="81" y="204"/>
                    </a:cubicBezTo>
                    <a:cubicBezTo>
                      <a:pt x="81" y="204"/>
                      <a:pt x="81" y="204"/>
                      <a:pt x="81" y="204"/>
                    </a:cubicBezTo>
                    <a:cubicBezTo>
                      <a:pt x="40" y="186"/>
                      <a:pt x="11" y="150"/>
                      <a:pt x="3" y="107"/>
                    </a:cubicBezTo>
                    <a:cubicBezTo>
                      <a:pt x="3" y="107"/>
                      <a:pt x="3" y="107"/>
                      <a:pt x="3" y="107"/>
                    </a:cubicBezTo>
                    <a:cubicBezTo>
                      <a:pt x="2" y="102"/>
                      <a:pt x="1" y="98"/>
                      <a:pt x="1" y="93"/>
                    </a:cubicBezTo>
                    <a:cubicBezTo>
                      <a:pt x="1" y="92"/>
                      <a:pt x="1" y="90"/>
                      <a:pt x="1" y="89"/>
                    </a:cubicBezTo>
                    <a:cubicBezTo>
                      <a:pt x="1" y="87"/>
                      <a:pt x="0" y="86"/>
                      <a:pt x="1" y="84"/>
                    </a:cubicBezTo>
                    <a:cubicBezTo>
                      <a:pt x="0" y="83"/>
                      <a:pt x="1" y="81"/>
                      <a:pt x="1" y="79"/>
                    </a:cubicBezTo>
                    <a:cubicBezTo>
                      <a:pt x="1" y="78"/>
                      <a:pt x="1" y="78"/>
                      <a:pt x="1" y="78"/>
                    </a:cubicBezTo>
                    <a:cubicBezTo>
                      <a:pt x="1" y="74"/>
                      <a:pt x="1" y="74"/>
                      <a:pt x="1" y="74"/>
                    </a:cubicBezTo>
                    <a:cubicBezTo>
                      <a:pt x="1" y="62"/>
                      <a:pt x="1" y="62"/>
                      <a:pt x="1" y="62"/>
                    </a:cubicBezTo>
                    <a:cubicBezTo>
                      <a:pt x="2" y="43"/>
                      <a:pt x="2" y="43"/>
                      <a:pt x="2" y="43"/>
                    </a:cubicBezTo>
                    <a:cubicBezTo>
                      <a:pt x="9" y="114"/>
                      <a:pt x="35" y="203"/>
                      <a:pt x="127" y="206"/>
                    </a:cubicBezTo>
                    <a:cubicBezTo>
                      <a:pt x="254" y="211"/>
                      <a:pt x="281" y="77"/>
                      <a:pt x="283" y="0"/>
                    </a:cubicBezTo>
                    <a:cubicBezTo>
                      <a:pt x="283" y="6"/>
                      <a:pt x="283" y="12"/>
                      <a:pt x="283" y="19"/>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0" name="Google Shape;1270;p11"/>
              <p:cNvSpPr/>
              <p:nvPr/>
            </p:nvSpPr>
            <p:spPr>
              <a:xfrm>
                <a:off x="2991" y="708"/>
                <a:ext cx="191" cy="1017"/>
              </a:xfrm>
              <a:custGeom>
                <a:rect b="b" l="l" r="r" t="t"/>
                <a:pathLst>
                  <a:path extrusionOk="0" h="1017" w="191">
                    <a:moveTo>
                      <a:pt x="191" y="1017"/>
                    </a:moveTo>
                    <a:lnTo>
                      <a:pt x="0" y="1017"/>
                    </a:lnTo>
                    <a:lnTo>
                      <a:pt x="6" y="2"/>
                    </a:lnTo>
                    <a:lnTo>
                      <a:pt x="48" y="0"/>
                    </a:lnTo>
                    <a:lnTo>
                      <a:pt x="94" y="96"/>
                    </a:lnTo>
                    <a:lnTo>
                      <a:pt x="143" y="3"/>
                    </a:lnTo>
                    <a:lnTo>
                      <a:pt x="187" y="3"/>
                    </a:lnTo>
                    <a:lnTo>
                      <a:pt x="191" y="1017"/>
                    </a:lnTo>
                    <a:close/>
                  </a:path>
                </a:pathLst>
              </a:custGeom>
              <a:solidFill>
                <a:srgbClr val="244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1" name="Google Shape;1271;p11"/>
              <p:cNvSpPr/>
              <p:nvPr/>
            </p:nvSpPr>
            <p:spPr>
              <a:xfrm>
                <a:off x="2976" y="679"/>
                <a:ext cx="65" cy="73"/>
              </a:xfrm>
              <a:custGeom>
                <a:rect b="b" l="l" r="r" t="t"/>
                <a:pathLst>
                  <a:path extrusionOk="0" h="73" w="65">
                    <a:moveTo>
                      <a:pt x="65" y="28"/>
                    </a:moveTo>
                    <a:lnTo>
                      <a:pt x="36" y="73"/>
                    </a:lnTo>
                    <a:lnTo>
                      <a:pt x="0" y="55"/>
                    </a:lnTo>
                    <a:lnTo>
                      <a:pt x="39" y="0"/>
                    </a:lnTo>
                    <a:lnTo>
                      <a:pt x="65" y="28"/>
                    </a:lnTo>
                    <a:close/>
                  </a:path>
                </a:pathLst>
              </a:custGeom>
              <a:solidFill>
                <a:srgbClr val="B0AC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2" name="Google Shape;1272;p11"/>
              <p:cNvSpPr/>
              <p:nvPr/>
            </p:nvSpPr>
            <p:spPr>
              <a:xfrm>
                <a:off x="3134" y="683"/>
                <a:ext cx="67" cy="69"/>
              </a:xfrm>
              <a:custGeom>
                <a:rect b="b" l="l" r="r" t="t"/>
                <a:pathLst>
                  <a:path extrusionOk="0" h="69" w="67">
                    <a:moveTo>
                      <a:pt x="0" y="27"/>
                    </a:moveTo>
                    <a:lnTo>
                      <a:pt x="30" y="69"/>
                    </a:lnTo>
                    <a:lnTo>
                      <a:pt x="67" y="58"/>
                    </a:lnTo>
                    <a:lnTo>
                      <a:pt x="34" y="0"/>
                    </a:lnTo>
                    <a:lnTo>
                      <a:pt x="0" y="27"/>
                    </a:lnTo>
                    <a:close/>
                  </a:path>
                </a:pathLst>
              </a:custGeom>
              <a:solidFill>
                <a:srgbClr val="B0AC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11"/>
              <p:cNvSpPr/>
              <p:nvPr/>
            </p:nvSpPr>
            <p:spPr>
              <a:xfrm>
                <a:off x="3182" y="198"/>
                <a:ext cx="139" cy="133"/>
              </a:xfrm>
              <a:custGeom>
                <a:rect b="b" l="l" r="r" t="t"/>
                <a:pathLst>
                  <a:path extrusionOk="0" h="94" w="98">
                    <a:moveTo>
                      <a:pt x="98" y="47"/>
                    </a:moveTo>
                    <a:cubicBezTo>
                      <a:pt x="98" y="73"/>
                      <a:pt x="77" y="94"/>
                      <a:pt x="49" y="94"/>
                    </a:cubicBezTo>
                    <a:cubicBezTo>
                      <a:pt x="22" y="94"/>
                      <a:pt x="0" y="73"/>
                      <a:pt x="0" y="47"/>
                    </a:cubicBezTo>
                    <a:cubicBezTo>
                      <a:pt x="0" y="21"/>
                      <a:pt x="22" y="0"/>
                      <a:pt x="49" y="0"/>
                    </a:cubicBezTo>
                    <a:cubicBezTo>
                      <a:pt x="76" y="0"/>
                      <a:pt x="98" y="21"/>
                      <a:pt x="98" y="47"/>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11"/>
              <p:cNvSpPr/>
              <p:nvPr/>
            </p:nvSpPr>
            <p:spPr>
              <a:xfrm>
                <a:off x="3089" y="236"/>
                <a:ext cx="0" cy="0"/>
              </a:xfrm>
              <a:prstGeom prst="ellipse">
                <a:avLst/>
              </a:pr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11"/>
              <p:cNvSpPr/>
              <p:nvPr/>
            </p:nvSpPr>
            <p:spPr>
              <a:xfrm>
                <a:off x="3008" y="242"/>
                <a:ext cx="101" cy="96"/>
              </a:xfrm>
              <a:custGeom>
                <a:rect b="b" l="l" r="r" t="t"/>
                <a:pathLst>
                  <a:path extrusionOk="0" h="68" w="71">
                    <a:moveTo>
                      <a:pt x="71" y="34"/>
                    </a:moveTo>
                    <a:cubicBezTo>
                      <a:pt x="71" y="53"/>
                      <a:pt x="55" y="68"/>
                      <a:pt x="35" y="68"/>
                    </a:cubicBezTo>
                    <a:cubicBezTo>
                      <a:pt x="16" y="68"/>
                      <a:pt x="0" y="53"/>
                      <a:pt x="0" y="34"/>
                    </a:cubicBezTo>
                    <a:cubicBezTo>
                      <a:pt x="0" y="16"/>
                      <a:pt x="16" y="0"/>
                      <a:pt x="35" y="0"/>
                    </a:cubicBezTo>
                    <a:cubicBezTo>
                      <a:pt x="55" y="0"/>
                      <a:pt x="71" y="15"/>
                      <a:pt x="71" y="34"/>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11"/>
              <p:cNvSpPr/>
              <p:nvPr/>
            </p:nvSpPr>
            <p:spPr>
              <a:xfrm>
                <a:off x="2919" y="232"/>
                <a:ext cx="0" cy="0"/>
              </a:xfrm>
              <a:prstGeom prst="ellipse">
                <a:avLst/>
              </a:pr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11"/>
              <p:cNvSpPr/>
              <p:nvPr/>
            </p:nvSpPr>
            <p:spPr>
              <a:xfrm>
                <a:off x="2936" y="155"/>
                <a:ext cx="328" cy="138"/>
              </a:xfrm>
              <a:custGeom>
                <a:rect b="b" l="l" r="r" t="t"/>
                <a:pathLst>
                  <a:path extrusionOk="0" h="97" w="232">
                    <a:moveTo>
                      <a:pt x="66" y="19"/>
                    </a:moveTo>
                    <a:cubicBezTo>
                      <a:pt x="66" y="19"/>
                      <a:pt x="136" y="0"/>
                      <a:pt x="174" y="25"/>
                    </a:cubicBezTo>
                    <a:cubicBezTo>
                      <a:pt x="211" y="50"/>
                      <a:pt x="232" y="85"/>
                      <a:pt x="232" y="85"/>
                    </a:cubicBezTo>
                    <a:cubicBezTo>
                      <a:pt x="87" y="97"/>
                      <a:pt x="87" y="97"/>
                      <a:pt x="87" y="97"/>
                    </a:cubicBezTo>
                    <a:cubicBezTo>
                      <a:pt x="0" y="84"/>
                      <a:pt x="0" y="84"/>
                      <a:pt x="0" y="84"/>
                    </a:cubicBezTo>
                    <a:cubicBezTo>
                      <a:pt x="34" y="23"/>
                      <a:pt x="34" y="23"/>
                      <a:pt x="34" y="23"/>
                    </a:cubicBezTo>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11"/>
              <p:cNvSpPr/>
              <p:nvPr/>
            </p:nvSpPr>
            <p:spPr>
              <a:xfrm>
                <a:off x="2891" y="242"/>
                <a:ext cx="49" cy="202"/>
              </a:xfrm>
              <a:custGeom>
                <a:rect b="b" l="l" r="r" t="t"/>
                <a:pathLst>
                  <a:path extrusionOk="0" h="143" w="35">
                    <a:moveTo>
                      <a:pt x="35" y="34"/>
                    </a:moveTo>
                    <a:cubicBezTo>
                      <a:pt x="19" y="136"/>
                      <a:pt x="19" y="136"/>
                      <a:pt x="19" y="136"/>
                    </a:cubicBezTo>
                    <a:cubicBezTo>
                      <a:pt x="18" y="140"/>
                      <a:pt x="13" y="143"/>
                      <a:pt x="8" y="140"/>
                    </a:cubicBezTo>
                    <a:cubicBezTo>
                      <a:pt x="7" y="139"/>
                      <a:pt x="5" y="137"/>
                      <a:pt x="5" y="135"/>
                    </a:cubicBezTo>
                    <a:cubicBezTo>
                      <a:pt x="0" y="61"/>
                      <a:pt x="0" y="61"/>
                      <a:pt x="0" y="61"/>
                    </a:cubicBezTo>
                    <a:cubicBezTo>
                      <a:pt x="0" y="61"/>
                      <a:pt x="26" y="0"/>
                      <a:pt x="35" y="34"/>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11"/>
              <p:cNvSpPr/>
              <p:nvPr/>
            </p:nvSpPr>
            <p:spPr>
              <a:xfrm>
                <a:off x="3253" y="260"/>
                <a:ext cx="50" cy="202"/>
              </a:xfrm>
              <a:custGeom>
                <a:rect b="b" l="l" r="r" t="t"/>
                <a:pathLst>
                  <a:path extrusionOk="0" h="143" w="35">
                    <a:moveTo>
                      <a:pt x="0" y="34"/>
                    </a:moveTo>
                    <a:cubicBezTo>
                      <a:pt x="16" y="136"/>
                      <a:pt x="16" y="136"/>
                      <a:pt x="16" y="136"/>
                    </a:cubicBezTo>
                    <a:cubicBezTo>
                      <a:pt x="17" y="141"/>
                      <a:pt x="22" y="143"/>
                      <a:pt x="27" y="141"/>
                    </a:cubicBezTo>
                    <a:cubicBezTo>
                      <a:pt x="29" y="139"/>
                      <a:pt x="30" y="137"/>
                      <a:pt x="30" y="135"/>
                    </a:cubicBezTo>
                    <a:cubicBezTo>
                      <a:pt x="35" y="41"/>
                      <a:pt x="35" y="41"/>
                      <a:pt x="35" y="41"/>
                    </a:cubicBezTo>
                    <a:cubicBezTo>
                      <a:pt x="35" y="41"/>
                      <a:pt x="9" y="0"/>
                      <a:pt x="0" y="34"/>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11"/>
              <p:cNvSpPr/>
              <p:nvPr/>
            </p:nvSpPr>
            <p:spPr>
              <a:xfrm>
                <a:off x="2896" y="409"/>
                <a:ext cx="399" cy="270"/>
              </a:xfrm>
              <a:custGeom>
                <a:rect b="b" l="l" r="r" t="t"/>
                <a:pathLst>
                  <a:path extrusionOk="0" h="191" w="282">
                    <a:moveTo>
                      <a:pt x="16" y="13"/>
                    </a:moveTo>
                    <a:cubicBezTo>
                      <a:pt x="14" y="37"/>
                      <a:pt x="28" y="150"/>
                      <a:pt x="135" y="153"/>
                    </a:cubicBezTo>
                    <a:cubicBezTo>
                      <a:pt x="241" y="155"/>
                      <a:pt x="263" y="46"/>
                      <a:pt x="265" y="23"/>
                    </a:cubicBezTo>
                    <a:cubicBezTo>
                      <a:pt x="266" y="0"/>
                      <a:pt x="282" y="3"/>
                      <a:pt x="282" y="7"/>
                    </a:cubicBezTo>
                    <a:cubicBezTo>
                      <a:pt x="282" y="66"/>
                      <a:pt x="282" y="66"/>
                      <a:pt x="282" y="66"/>
                    </a:cubicBezTo>
                    <a:cubicBezTo>
                      <a:pt x="282" y="135"/>
                      <a:pt x="223" y="191"/>
                      <a:pt x="151" y="191"/>
                    </a:cubicBezTo>
                    <a:cubicBezTo>
                      <a:pt x="136" y="191"/>
                      <a:pt x="136" y="191"/>
                      <a:pt x="136" y="191"/>
                    </a:cubicBezTo>
                    <a:cubicBezTo>
                      <a:pt x="64" y="191"/>
                      <a:pt x="0" y="139"/>
                      <a:pt x="0" y="70"/>
                    </a:cubicBezTo>
                    <a:cubicBezTo>
                      <a:pt x="1" y="13"/>
                      <a:pt x="1" y="13"/>
                      <a:pt x="1" y="13"/>
                    </a:cubicBezTo>
                    <a:cubicBezTo>
                      <a:pt x="1" y="13"/>
                      <a:pt x="16" y="11"/>
                      <a:pt x="16" y="13"/>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11"/>
              <p:cNvSpPr/>
              <p:nvPr/>
            </p:nvSpPr>
            <p:spPr>
              <a:xfrm>
                <a:off x="2942" y="3022"/>
                <a:ext cx="103" cy="99"/>
              </a:xfrm>
              <a:custGeom>
                <a:rect b="b" l="l" r="r" t="t"/>
                <a:pathLst>
                  <a:path extrusionOk="0" h="99" w="103">
                    <a:moveTo>
                      <a:pt x="103" y="97"/>
                    </a:moveTo>
                    <a:lnTo>
                      <a:pt x="2" y="99"/>
                    </a:lnTo>
                    <a:lnTo>
                      <a:pt x="0" y="3"/>
                    </a:lnTo>
                    <a:lnTo>
                      <a:pt x="100" y="0"/>
                    </a:lnTo>
                    <a:lnTo>
                      <a:pt x="103" y="97"/>
                    </a:lnTo>
                    <a:close/>
                  </a:path>
                </a:pathLst>
              </a:custGeom>
              <a:solidFill>
                <a:srgbClr val="0C0F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11"/>
              <p:cNvSpPr/>
              <p:nvPr/>
            </p:nvSpPr>
            <p:spPr>
              <a:xfrm>
                <a:off x="2920" y="3072"/>
                <a:ext cx="149" cy="62"/>
              </a:xfrm>
              <a:custGeom>
                <a:rect b="b" l="l" r="r" t="t"/>
                <a:pathLst>
                  <a:path extrusionOk="0" h="44" w="105">
                    <a:moveTo>
                      <a:pt x="105" y="41"/>
                    </a:moveTo>
                    <a:cubicBezTo>
                      <a:pt x="1" y="44"/>
                      <a:pt x="1" y="44"/>
                      <a:pt x="1" y="44"/>
                    </a:cubicBezTo>
                    <a:cubicBezTo>
                      <a:pt x="0" y="21"/>
                      <a:pt x="18" y="2"/>
                      <a:pt x="41" y="1"/>
                    </a:cubicBezTo>
                    <a:cubicBezTo>
                      <a:pt x="63" y="1"/>
                      <a:pt x="63" y="1"/>
                      <a:pt x="63" y="1"/>
                    </a:cubicBezTo>
                    <a:cubicBezTo>
                      <a:pt x="85" y="0"/>
                      <a:pt x="104" y="18"/>
                      <a:pt x="105" y="41"/>
                    </a:cubicBezTo>
                    <a:close/>
                  </a:path>
                </a:pathLst>
              </a:custGeom>
              <a:solidFill>
                <a:srgbClr val="8788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11"/>
              <p:cNvSpPr/>
              <p:nvPr/>
            </p:nvSpPr>
            <p:spPr>
              <a:xfrm>
                <a:off x="2918" y="3128"/>
                <a:ext cx="154" cy="29"/>
              </a:xfrm>
              <a:custGeom>
                <a:rect b="b" l="l" r="r" t="t"/>
                <a:pathLst>
                  <a:path extrusionOk="0" h="29" w="154">
                    <a:moveTo>
                      <a:pt x="154" y="24"/>
                    </a:moveTo>
                    <a:lnTo>
                      <a:pt x="1" y="29"/>
                    </a:lnTo>
                    <a:lnTo>
                      <a:pt x="0" y="5"/>
                    </a:lnTo>
                    <a:lnTo>
                      <a:pt x="152" y="0"/>
                    </a:lnTo>
                    <a:lnTo>
                      <a:pt x="154" y="24"/>
                    </a:ln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11"/>
              <p:cNvSpPr/>
              <p:nvPr/>
            </p:nvSpPr>
            <p:spPr>
              <a:xfrm>
                <a:off x="2845" y="1818"/>
                <a:ext cx="218" cy="1238"/>
              </a:xfrm>
              <a:custGeom>
                <a:rect b="b" l="l" r="r" t="t"/>
                <a:pathLst>
                  <a:path extrusionOk="0" h="1238" w="218">
                    <a:moveTo>
                      <a:pt x="218" y="0"/>
                    </a:moveTo>
                    <a:lnTo>
                      <a:pt x="218" y="30"/>
                    </a:lnTo>
                    <a:lnTo>
                      <a:pt x="211" y="1168"/>
                    </a:lnTo>
                    <a:lnTo>
                      <a:pt x="211" y="1168"/>
                    </a:lnTo>
                    <a:lnTo>
                      <a:pt x="210" y="1224"/>
                    </a:lnTo>
                    <a:lnTo>
                      <a:pt x="210" y="1234"/>
                    </a:lnTo>
                    <a:lnTo>
                      <a:pt x="210" y="1234"/>
                    </a:lnTo>
                    <a:lnTo>
                      <a:pt x="92" y="1238"/>
                    </a:lnTo>
                    <a:lnTo>
                      <a:pt x="80" y="1238"/>
                    </a:lnTo>
                    <a:lnTo>
                      <a:pt x="26" y="567"/>
                    </a:lnTo>
                    <a:lnTo>
                      <a:pt x="2" y="45"/>
                    </a:lnTo>
                    <a:lnTo>
                      <a:pt x="0" y="30"/>
                    </a:lnTo>
                    <a:lnTo>
                      <a:pt x="0" y="11"/>
                    </a:lnTo>
                    <a:lnTo>
                      <a:pt x="0" y="8"/>
                    </a:lnTo>
                    <a:lnTo>
                      <a:pt x="194" y="1"/>
                    </a:lnTo>
                    <a:lnTo>
                      <a:pt x="208" y="1"/>
                    </a:lnTo>
                    <a:lnTo>
                      <a:pt x="218" y="0"/>
                    </a:ln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11"/>
              <p:cNvSpPr/>
              <p:nvPr/>
            </p:nvSpPr>
            <p:spPr>
              <a:xfrm>
                <a:off x="2834" y="1708"/>
                <a:ext cx="476" cy="144"/>
              </a:xfrm>
              <a:custGeom>
                <a:rect b="b" l="l" r="r" t="t"/>
                <a:pathLst>
                  <a:path extrusionOk="0" h="144" w="476">
                    <a:moveTo>
                      <a:pt x="476" y="0"/>
                    </a:moveTo>
                    <a:lnTo>
                      <a:pt x="473" y="144"/>
                    </a:lnTo>
                    <a:lnTo>
                      <a:pt x="11" y="141"/>
                    </a:lnTo>
                    <a:lnTo>
                      <a:pt x="0" y="0"/>
                    </a:lnTo>
                    <a:lnTo>
                      <a:pt x="476" y="0"/>
                    </a:ln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11"/>
              <p:cNvSpPr/>
              <p:nvPr/>
            </p:nvSpPr>
            <p:spPr>
              <a:xfrm>
                <a:off x="2918" y="3022"/>
                <a:ext cx="141" cy="36"/>
              </a:xfrm>
              <a:custGeom>
                <a:rect b="b" l="l" r="r" t="t"/>
                <a:pathLst>
                  <a:path extrusionOk="0" h="36" w="141">
                    <a:moveTo>
                      <a:pt x="0" y="2"/>
                    </a:moveTo>
                    <a:lnTo>
                      <a:pt x="141" y="0"/>
                    </a:lnTo>
                    <a:lnTo>
                      <a:pt x="138" y="33"/>
                    </a:lnTo>
                    <a:lnTo>
                      <a:pt x="2" y="36"/>
                    </a:lnTo>
                    <a:lnTo>
                      <a:pt x="0" y="2"/>
                    </a:lnTo>
                    <a:close/>
                  </a:path>
                </a:pathLst>
              </a:custGeom>
              <a:solidFill>
                <a:srgbClr val="7475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11"/>
              <p:cNvSpPr/>
              <p:nvPr/>
            </p:nvSpPr>
            <p:spPr>
              <a:xfrm>
                <a:off x="3185" y="3017"/>
                <a:ext cx="103" cy="100"/>
              </a:xfrm>
              <a:custGeom>
                <a:rect b="b" l="l" r="r" t="t"/>
                <a:pathLst>
                  <a:path extrusionOk="0" h="100" w="103">
                    <a:moveTo>
                      <a:pt x="3" y="100"/>
                    </a:moveTo>
                    <a:lnTo>
                      <a:pt x="103" y="97"/>
                    </a:lnTo>
                    <a:lnTo>
                      <a:pt x="101" y="0"/>
                    </a:lnTo>
                    <a:lnTo>
                      <a:pt x="0" y="3"/>
                    </a:lnTo>
                    <a:lnTo>
                      <a:pt x="3" y="100"/>
                    </a:lnTo>
                    <a:close/>
                  </a:path>
                </a:pathLst>
              </a:custGeom>
              <a:solidFill>
                <a:srgbClr val="0C0F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11"/>
              <p:cNvSpPr/>
              <p:nvPr/>
            </p:nvSpPr>
            <p:spPr>
              <a:xfrm>
                <a:off x="3164" y="3066"/>
                <a:ext cx="148" cy="62"/>
              </a:xfrm>
              <a:custGeom>
                <a:rect b="b" l="l" r="r" t="t"/>
                <a:pathLst>
                  <a:path extrusionOk="0" h="44" w="105">
                    <a:moveTo>
                      <a:pt x="1" y="44"/>
                    </a:moveTo>
                    <a:cubicBezTo>
                      <a:pt x="105" y="41"/>
                      <a:pt x="105" y="41"/>
                      <a:pt x="105" y="41"/>
                    </a:cubicBezTo>
                    <a:cubicBezTo>
                      <a:pt x="104" y="18"/>
                      <a:pt x="85" y="0"/>
                      <a:pt x="62" y="1"/>
                    </a:cubicBezTo>
                    <a:cubicBezTo>
                      <a:pt x="40" y="1"/>
                      <a:pt x="40" y="1"/>
                      <a:pt x="40" y="1"/>
                    </a:cubicBezTo>
                    <a:cubicBezTo>
                      <a:pt x="18" y="2"/>
                      <a:pt x="0" y="21"/>
                      <a:pt x="1" y="44"/>
                    </a:cubicBezTo>
                    <a:close/>
                  </a:path>
                </a:pathLst>
              </a:custGeom>
              <a:solidFill>
                <a:srgbClr val="8788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11"/>
              <p:cNvSpPr/>
              <p:nvPr/>
            </p:nvSpPr>
            <p:spPr>
              <a:xfrm>
                <a:off x="3162" y="3123"/>
                <a:ext cx="155" cy="28"/>
              </a:xfrm>
              <a:custGeom>
                <a:rect b="b" l="l" r="r" t="t"/>
                <a:pathLst>
                  <a:path extrusionOk="0" h="28" w="155">
                    <a:moveTo>
                      <a:pt x="2" y="28"/>
                    </a:moveTo>
                    <a:lnTo>
                      <a:pt x="155" y="24"/>
                    </a:lnTo>
                    <a:lnTo>
                      <a:pt x="153" y="0"/>
                    </a:lnTo>
                    <a:lnTo>
                      <a:pt x="0" y="4"/>
                    </a:lnTo>
                    <a:lnTo>
                      <a:pt x="2" y="28"/>
                    </a:ln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11"/>
              <p:cNvSpPr/>
              <p:nvPr/>
            </p:nvSpPr>
            <p:spPr>
              <a:xfrm>
                <a:off x="3090" y="1814"/>
                <a:ext cx="227" cy="1235"/>
              </a:xfrm>
              <a:custGeom>
                <a:rect b="b" l="l" r="r" t="t"/>
                <a:pathLst>
                  <a:path extrusionOk="0" h="1235" w="227">
                    <a:moveTo>
                      <a:pt x="0" y="5"/>
                    </a:moveTo>
                    <a:lnTo>
                      <a:pt x="2" y="35"/>
                    </a:lnTo>
                    <a:lnTo>
                      <a:pt x="79" y="1170"/>
                    </a:lnTo>
                    <a:lnTo>
                      <a:pt x="79" y="1170"/>
                    </a:lnTo>
                    <a:lnTo>
                      <a:pt x="84" y="1227"/>
                    </a:lnTo>
                    <a:lnTo>
                      <a:pt x="85" y="1235"/>
                    </a:lnTo>
                    <a:lnTo>
                      <a:pt x="85" y="1235"/>
                    </a:lnTo>
                    <a:lnTo>
                      <a:pt x="203" y="1234"/>
                    </a:lnTo>
                    <a:lnTo>
                      <a:pt x="214" y="1232"/>
                    </a:lnTo>
                    <a:lnTo>
                      <a:pt x="227" y="560"/>
                    </a:lnTo>
                    <a:lnTo>
                      <a:pt x="220" y="38"/>
                    </a:lnTo>
                    <a:lnTo>
                      <a:pt x="218" y="22"/>
                    </a:lnTo>
                    <a:lnTo>
                      <a:pt x="218" y="4"/>
                    </a:lnTo>
                    <a:lnTo>
                      <a:pt x="218" y="0"/>
                    </a:lnTo>
                    <a:lnTo>
                      <a:pt x="24" y="4"/>
                    </a:lnTo>
                    <a:lnTo>
                      <a:pt x="10" y="5"/>
                    </a:lnTo>
                    <a:lnTo>
                      <a:pt x="0" y="5"/>
                    </a:ln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1" name="Google Shape;1291;p11"/>
              <p:cNvSpPr/>
              <p:nvPr/>
            </p:nvSpPr>
            <p:spPr>
              <a:xfrm>
                <a:off x="3090" y="1814"/>
                <a:ext cx="227" cy="1235"/>
              </a:xfrm>
              <a:custGeom>
                <a:rect b="b" l="l" r="r" t="t"/>
                <a:pathLst>
                  <a:path extrusionOk="0" h="1235" w="227">
                    <a:moveTo>
                      <a:pt x="0" y="5"/>
                    </a:moveTo>
                    <a:lnTo>
                      <a:pt x="2" y="35"/>
                    </a:lnTo>
                    <a:lnTo>
                      <a:pt x="79" y="1170"/>
                    </a:lnTo>
                    <a:lnTo>
                      <a:pt x="79" y="1170"/>
                    </a:lnTo>
                    <a:lnTo>
                      <a:pt x="84" y="1227"/>
                    </a:lnTo>
                    <a:lnTo>
                      <a:pt x="85" y="1235"/>
                    </a:lnTo>
                    <a:lnTo>
                      <a:pt x="85" y="1235"/>
                    </a:lnTo>
                    <a:lnTo>
                      <a:pt x="203" y="1234"/>
                    </a:lnTo>
                    <a:lnTo>
                      <a:pt x="214" y="1232"/>
                    </a:lnTo>
                    <a:lnTo>
                      <a:pt x="227" y="560"/>
                    </a:lnTo>
                    <a:lnTo>
                      <a:pt x="220" y="38"/>
                    </a:lnTo>
                    <a:lnTo>
                      <a:pt x="218" y="22"/>
                    </a:lnTo>
                    <a:lnTo>
                      <a:pt x="218" y="4"/>
                    </a:lnTo>
                    <a:lnTo>
                      <a:pt x="218" y="0"/>
                    </a:lnTo>
                    <a:lnTo>
                      <a:pt x="24" y="4"/>
                    </a:lnTo>
                    <a:lnTo>
                      <a:pt x="10" y="5"/>
                    </a:lnTo>
                    <a:lnTo>
                      <a:pt x="0" y="5"/>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2" name="Google Shape;1292;p11"/>
              <p:cNvSpPr/>
              <p:nvPr/>
            </p:nvSpPr>
            <p:spPr>
              <a:xfrm>
                <a:off x="3168" y="3014"/>
                <a:ext cx="142" cy="38"/>
              </a:xfrm>
              <a:custGeom>
                <a:rect b="b" l="l" r="r" t="t"/>
                <a:pathLst>
                  <a:path extrusionOk="0" h="38" w="142">
                    <a:moveTo>
                      <a:pt x="142" y="0"/>
                    </a:moveTo>
                    <a:lnTo>
                      <a:pt x="0" y="6"/>
                    </a:lnTo>
                    <a:lnTo>
                      <a:pt x="4" y="38"/>
                    </a:lnTo>
                    <a:lnTo>
                      <a:pt x="140" y="35"/>
                    </a:lnTo>
                    <a:lnTo>
                      <a:pt x="142" y="0"/>
                    </a:lnTo>
                    <a:close/>
                  </a:path>
                </a:pathLst>
              </a:custGeom>
              <a:solidFill>
                <a:srgbClr val="7475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3" name="Google Shape;1293;p11"/>
              <p:cNvSpPr/>
              <p:nvPr/>
            </p:nvSpPr>
            <p:spPr>
              <a:xfrm>
                <a:off x="2698" y="854"/>
                <a:ext cx="183" cy="1021"/>
              </a:xfrm>
              <a:custGeom>
                <a:rect b="b" l="l" r="r" t="t"/>
                <a:pathLst>
                  <a:path extrusionOk="0" h="723" w="129">
                    <a:moveTo>
                      <a:pt x="127" y="40"/>
                    </a:moveTo>
                    <a:cubicBezTo>
                      <a:pt x="127" y="40"/>
                      <a:pt x="85" y="165"/>
                      <a:pt x="80" y="322"/>
                    </a:cubicBezTo>
                    <a:cubicBezTo>
                      <a:pt x="77" y="443"/>
                      <a:pt x="72" y="723"/>
                      <a:pt x="72" y="723"/>
                    </a:cubicBezTo>
                    <a:cubicBezTo>
                      <a:pt x="17" y="722"/>
                      <a:pt x="17" y="722"/>
                      <a:pt x="17" y="722"/>
                    </a:cubicBezTo>
                    <a:cubicBezTo>
                      <a:pt x="17" y="722"/>
                      <a:pt x="0" y="560"/>
                      <a:pt x="1" y="336"/>
                    </a:cubicBezTo>
                    <a:cubicBezTo>
                      <a:pt x="2" y="113"/>
                      <a:pt x="64" y="15"/>
                      <a:pt x="87" y="7"/>
                    </a:cubicBezTo>
                    <a:cubicBezTo>
                      <a:pt x="110" y="0"/>
                      <a:pt x="129" y="13"/>
                      <a:pt x="127" y="40"/>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4" name="Google Shape;1294;p11"/>
              <p:cNvSpPr/>
              <p:nvPr/>
            </p:nvSpPr>
            <p:spPr>
              <a:xfrm>
                <a:off x="2780" y="1889"/>
                <a:ext cx="81" cy="114"/>
              </a:xfrm>
              <a:custGeom>
                <a:rect b="b" l="l" r="r" t="t"/>
                <a:pathLst>
                  <a:path extrusionOk="0" h="81" w="57">
                    <a:moveTo>
                      <a:pt x="54" y="61"/>
                    </a:moveTo>
                    <a:cubicBezTo>
                      <a:pt x="26" y="9"/>
                      <a:pt x="26" y="9"/>
                      <a:pt x="26" y="9"/>
                    </a:cubicBezTo>
                    <a:cubicBezTo>
                      <a:pt x="22" y="3"/>
                      <a:pt x="15" y="0"/>
                      <a:pt x="9" y="3"/>
                    </a:cubicBezTo>
                    <a:cubicBezTo>
                      <a:pt x="8" y="3"/>
                      <a:pt x="8" y="3"/>
                      <a:pt x="8" y="3"/>
                    </a:cubicBezTo>
                    <a:cubicBezTo>
                      <a:pt x="2" y="6"/>
                      <a:pt x="0" y="14"/>
                      <a:pt x="4" y="20"/>
                    </a:cubicBezTo>
                    <a:cubicBezTo>
                      <a:pt x="32" y="72"/>
                      <a:pt x="32" y="72"/>
                      <a:pt x="32" y="72"/>
                    </a:cubicBezTo>
                    <a:cubicBezTo>
                      <a:pt x="35" y="78"/>
                      <a:pt x="43" y="81"/>
                      <a:pt x="48" y="78"/>
                    </a:cubicBezTo>
                    <a:cubicBezTo>
                      <a:pt x="49" y="77"/>
                      <a:pt x="49" y="77"/>
                      <a:pt x="49" y="77"/>
                    </a:cubicBezTo>
                    <a:cubicBezTo>
                      <a:pt x="55" y="74"/>
                      <a:pt x="57" y="67"/>
                      <a:pt x="54" y="61"/>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5" name="Google Shape;1295;p11"/>
              <p:cNvSpPr/>
              <p:nvPr/>
            </p:nvSpPr>
            <p:spPr>
              <a:xfrm>
                <a:off x="2707" y="1843"/>
                <a:ext cx="117" cy="186"/>
              </a:xfrm>
              <a:custGeom>
                <a:rect b="b" l="l" r="r" t="t"/>
                <a:pathLst>
                  <a:path extrusionOk="0" h="131" w="83">
                    <a:moveTo>
                      <a:pt x="0" y="47"/>
                    </a:moveTo>
                    <a:cubicBezTo>
                      <a:pt x="0" y="47"/>
                      <a:pt x="4" y="86"/>
                      <a:pt x="5" y="97"/>
                    </a:cubicBezTo>
                    <a:cubicBezTo>
                      <a:pt x="6" y="119"/>
                      <a:pt x="12" y="129"/>
                      <a:pt x="27" y="131"/>
                    </a:cubicBezTo>
                    <a:cubicBezTo>
                      <a:pt x="56" y="125"/>
                      <a:pt x="56" y="125"/>
                      <a:pt x="56" y="125"/>
                    </a:cubicBezTo>
                    <a:cubicBezTo>
                      <a:pt x="71" y="120"/>
                      <a:pt x="78" y="116"/>
                      <a:pt x="79" y="103"/>
                    </a:cubicBezTo>
                    <a:cubicBezTo>
                      <a:pt x="82" y="57"/>
                      <a:pt x="82" y="57"/>
                      <a:pt x="82" y="57"/>
                    </a:cubicBezTo>
                    <a:cubicBezTo>
                      <a:pt x="83" y="44"/>
                      <a:pt x="68" y="6"/>
                      <a:pt x="54" y="5"/>
                    </a:cubicBezTo>
                    <a:cubicBezTo>
                      <a:pt x="25" y="1"/>
                      <a:pt x="25" y="1"/>
                      <a:pt x="25" y="1"/>
                    </a:cubicBezTo>
                    <a:cubicBezTo>
                      <a:pt x="10" y="0"/>
                      <a:pt x="1" y="33"/>
                      <a:pt x="0" y="47"/>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6" name="Google Shape;1296;p11"/>
              <p:cNvSpPr/>
              <p:nvPr/>
            </p:nvSpPr>
            <p:spPr>
              <a:xfrm>
                <a:off x="2786" y="1979"/>
                <a:ext cx="42" cy="116"/>
              </a:xfrm>
              <a:custGeom>
                <a:rect b="b" l="l" r="r" t="t"/>
                <a:pathLst>
                  <a:path extrusionOk="0" h="82" w="30">
                    <a:moveTo>
                      <a:pt x="1" y="16"/>
                    </a:moveTo>
                    <a:cubicBezTo>
                      <a:pt x="8" y="67"/>
                      <a:pt x="8" y="67"/>
                      <a:pt x="8" y="67"/>
                    </a:cubicBezTo>
                    <a:cubicBezTo>
                      <a:pt x="9" y="76"/>
                      <a:pt x="15" y="82"/>
                      <a:pt x="20" y="82"/>
                    </a:cubicBezTo>
                    <a:cubicBezTo>
                      <a:pt x="26" y="81"/>
                      <a:pt x="30" y="74"/>
                      <a:pt x="29" y="66"/>
                    </a:cubicBezTo>
                    <a:cubicBezTo>
                      <a:pt x="22" y="14"/>
                      <a:pt x="22" y="14"/>
                      <a:pt x="22" y="14"/>
                    </a:cubicBezTo>
                    <a:cubicBezTo>
                      <a:pt x="21" y="6"/>
                      <a:pt x="16" y="0"/>
                      <a:pt x="10" y="0"/>
                    </a:cubicBezTo>
                    <a:cubicBezTo>
                      <a:pt x="4" y="1"/>
                      <a:pt x="0" y="8"/>
                      <a:pt x="1" y="16"/>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7" name="Google Shape;1297;p11"/>
              <p:cNvSpPr/>
              <p:nvPr/>
            </p:nvSpPr>
            <p:spPr>
              <a:xfrm>
                <a:off x="2753" y="1997"/>
                <a:ext cx="43" cy="118"/>
              </a:xfrm>
              <a:custGeom>
                <a:rect b="b" l="l" r="r" t="t"/>
                <a:pathLst>
                  <a:path extrusionOk="0" h="83" w="30">
                    <a:moveTo>
                      <a:pt x="1" y="17"/>
                    </a:moveTo>
                    <a:cubicBezTo>
                      <a:pt x="8" y="68"/>
                      <a:pt x="8" y="68"/>
                      <a:pt x="8" y="68"/>
                    </a:cubicBezTo>
                    <a:cubicBezTo>
                      <a:pt x="9" y="76"/>
                      <a:pt x="15" y="83"/>
                      <a:pt x="20" y="82"/>
                    </a:cubicBezTo>
                    <a:cubicBezTo>
                      <a:pt x="26" y="82"/>
                      <a:pt x="30" y="75"/>
                      <a:pt x="29" y="66"/>
                    </a:cubicBezTo>
                    <a:cubicBezTo>
                      <a:pt x="22" y="15"/>
                      <a:pt x="22" y="15"/>
                      <a:pt x="22" y="15"/>
                    </a:cubicBezTo>
                    <a:cubicBezTo>
                      <a:pt x="21" y="7"/>
                      <a:pt x="16" y="0"/>
                      <a:pt x="10" y="1"/>
                    </a:cubicBezTo>
                    <a:cubicBezTo>
                      <a:pt x="4" y="1"/>
                      <a:pt x="0" y="8"/>
                      <a:pt x="1" y="17"/>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8" name="Google Shape;1298;p11"/>
              <p:cNvSpPr/>
              <p:nvPr/>
            </p:nvSpPr>
            <p:spPr>
              <a:xfrm>
                <a:off x="2717" y="1982"/>
                <a:ext cx="41" cy="116"/>
              </a:xfrm>
              <a:custGeom>
                <a:rect b="b" l="l" r="r" t="t"/>
                <a:pathLst>
                  <a:path extrusionOk="0" h="82" w="29">
                    <a:moveTo>
                      <a:pt x="1" y="16"/>
                    </a:moveTo>
                    <a:cubicBezTo>
                      <a:pt x="8" y="68"/>
                      <a:pt x="8" y="68"/>
                      <a:pt x="8" y="68"/>
                    </a:cubicBezTo>
                    <a:cubicBezTo>
                      <a:pt x="9" y="76"/>
                      <a:pt x="14" y="82"/>
                      <a:pt x="20" y="82"/>
                    </a:cubicBezTo>
                    <a:cubicBezTo>
                      <a:pt x="25" y="81"/>
                      <a:pt x="29" y="74"/>
                      <a:pt x="28" y="66"/>
                    </a:cubicBezTo>
                    <a:cubicBezTo>
                      <a:pt x="21" y="15"/>
                      <a:pt x="21" y="15"/>
                      <a:pt x="21" y="15"/>
                    </a:cubicBezTo>
                    <a:cubicBezTo>
                      <a:pt x="20" y="6"/>
                      <a:pt x="15" y="0"/>
                      <a:pt x="10" y="0"/>
                    </a:cubicBezTo>
                    <a:cubicBezTo>
                      <a:pt x="4" y="1"/>
                      <a:pt x="0" y="8"/>
                      <a:pt x="1" y="16"/>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9" name="Google Shape;1299;p11"/>
              <p:cNvSpPr/>
              <p:nvPr/>
            </p:nvSpPr>
            <p:spPr>
              <a:xfrm>
                <a:off x="3281" y="854"/>
                <a:ext cx="181" cy="1021"/>
              </a:xfrm>
              <a:custGeom>
                <a:rect b="b" l="l" r="r" t="t"/>
                <a:pathLst>
                  <a:path extrusionOk="0" h="723" w="128">
                    <a:moveTo>
                      <a:pt x="2" y="40"/>
                    </a:moveTo>
                    <a:cubicBezTo>
                      <a:pt x="2" y="40"/>
                      <a:pt x="44" y="165"/>
                      <a:pt x="48" y="322"/>
                    </a:cubicBezTo>
                    <a:cubicBezTo>
                      <a:pt x="52" y="443"/>
                      <a:pt x="57" y="723"/>
                      <a:pt x="57" y="723"/>
                    </a:cubicBezTo>
                    <a:cubicBezTo>
                      <a:pt x="112" y="722"/>
                      <a:pt x="112" y="722"/>
                      <a:pt x="112" y="722"/>
                    </a:cubicBezTo>
                    <a:cubicBezTo>
                      <a:pt x="112" y="722"/>
                      <a:pt x="128" y="560"/>
                      <a:pt x="128" y="336"/>
                    </a:cubicBezTo>
                    <a:cubicBezTo>
                      <a:pt x="127" y="113"/>
                      <a:pt x="65" y="15"/>
                      <a:pt x="41" y="7"/>
                    </a:cubicBezTo>
                    <a:cubicBezTo>
                      <a:pt x="18" y="0"/>
                      <a:pt x="0" y="13"/>
                      <a:pt x="2" y="40"/>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0" name="Google Shape;1300;p11"/>
              <p:cNvSpPr/>
              <p:nvPr/>
            </p:nvSpPr>
            <p:spPr>
              <a:xfrm>
                <a:off x="3300" y="1889"/>
                <a:ext cx="80" cy="114"/>
              </a:xfrm>
              <a:custGeom>
                <a:rect b="b" l="l" r="r" t="t"/>
                <a:pathLst>
                  <a:path extrusionOk="0" h="81" w="57">
                    <a:moveTo>
                      <a:pt x="4" y="61"/>
                    </a:moveTo>
                    <a:cubicBezTo>
                      <a:pt x="32" y="9"/>
                      <a:pt x="32" y="9"/>
                      <a:pt x="32" y="9"/>
                    </a:cubicBezTo>
                    <a:cubicBezTo>
                      <a:pt x="35" y="3"/>
                      <a:pt x="43" y="0"/>
                      <a:pt x="48" y="3"/>
                    </a:cubicBezTo>
                    <a:cubicBezTo>
                      <a:pt x="49" y="3"/>
                      <a:pt x="49" y="3"/>
                      <a:pt x="49" y="3"/>
                    </a:cubicBezTo>
                    <a:cubicBezTo>
                      <a:pt x="55" y="6"/>
                      <a:pt x="57" y="14"/>
                      <a:pt x="54" y="20"/>
                    </a:cubicBezTo>
                    <a:cubicBezTo>
                      <a:pt x="26" y="72"/>
                      <a:pt x="26" y="72"/>
                      <a:pt x="26" y="72"/>
                    </a:cubicBezTo>
                    <a:cubicBezTo>
                      <a:pt x="22" y="78"/>
                      <a:pt x="15" y="81"/>
                      <a:pt x="9" y="78"/>
                    </a:cubicBezTo>
                    <a:cubicBezTo>
                      <a:pt x="8" y="77"/>
                      <a:pt x="8" y="77"/>
                      <a:pt x="8" y="77"/>
                    </a:cubicBezTo>
                    <a:cubicBezTo>
                      <a:pt x="2" y="74"/>
                      <a:pt x="0" y="67"/>
                      <a:pt x="4" y="61"/>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1" name="Google Shape;1301;p11"/>
              <p:cNvSpPr/>
              <p:nvPr/>
            </p:nvSpPr>
            <p:spPr>
              <a:xfrm>
                <a:off x="3336" y="1843"/>
                <a:ext cx="118" cy="186"/>
              </a:xfrm>
              <a:custGeom>
                <a:rect b="b" l="l" r="r" t="t"/>
                <a:pathLst>
                  <a:path extrusionOk="0" h="131" w="83">
                    <a:moveTo>
                      <a:pt x="83" y="47"/>
                    </a:moveTo>
                    <a:cubicBezTo>
                      <a:pt x="83" y="47"/>
                      <a:pt x="80" y="86"/>
                      <a:pt x="79" y="97"/>
                    </a:cubicBezTo>
                    <a:cubicBezTo>
                      <a:pt x="77" y="119"/>
                      <a:pt x="71" y="129"/>
                      <a:pt x="57" y="131"/>
                    </a:cubicBezTo>
                    <a:cubicBezTo>
                      <a:pt x="28" y="125"/>
                      <a:pt x="28" y="125"/>
                      <a:pt x="28" y="125"/>
                    </a:cubicBezTo>
                    <a:cubicBezTo>
                      <a:pt x="13" y="120"/>
                      <a:pt x="6" y="116"/>
                      <a:pt x="5" y="103"/>
                    </a:cubicBezTo>
                    <a:cubicBezTo>
                      <a:pt x="1" y="57"/>
                      <a:pt x="1" y="57"/>
                      <a:pt x="1" y="57"/>
                    </a:cubicBezTo>
                    <a:cubicBezTo>
                      <a:pt x="0" y="44"/>
                      <a:pt x="15" y="6"/>
                      <a:pt x="30" y="5"/>
                    </a:cubicBezTo>
                    <a:cubicBezTo>
                      <a:pt x="59" y="1"/>
                      <a:pt x="59" y="1"/>
                      <a:pt x="59" y="1"/>
                    </a:cubicBezTo>
                    <a:cubicBezTo>
                      <a:pt x="73" y="0"/>
                      <a:pt x="82" y="33"/>
                      <a:pt x="83" y="47"/>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2" name="Google Shape;1302;p11"/>
              <p:cNvSpPr/>
              <p:nvPr/>
            </p:nvSpPr>
            <p:spPr>
              <a:xfrm>
                <a:off x="3334" y="1979"/>
                <a:ext cx="41" cy="116"/>
              </a:xfrm>
              <a:custGeom>
                <a:rect b="b" l="l" r="r" t="t"/>
                <a:pathLst>
                  <a:path extrusionOk="0" h="82" w="29">
                    <a:moveTo>
                      <a:pt x="28" y="16"/>
                    </a:moveTo>
                    <a:cubicBezTo>
                      <a:pt x="21" y="67"/>
                      <a:pt x="21" y="67"/>
                      <a:pt x="21" y="67"/>
                    </a:cubicBezTo>
                    <a:cubicBezTo>
                      <a:pt x="20" y="76"/>
                      <a:pt x="15" y="82"/>
                      <a:pt x="9" y="82"/>
                    </a:cubicBezTo>
                    <a:cubicBezTo>
                      <a:pt x="4" y="81"/>
                      <a:pt x="0" y="74"/>
                      <a:pt x="1" y="66"/>
                    </a:cubicBezTo>
                    <a:cubicBezTo>
                      <a:pt x="8" y="14"/>
                      <a:pt x="8" y="14"/>
                      <a:pt x="8" y="14"/>
                    </a:cubicBezTo>
                    <a:cubicBezTo>
                      <a:pt x="9" y="6"/>
                      <a:pt x="14" y="0"/>
                      <a:pt x="20" y="0"/>
                    </a:cubicBezTo>
                    <a:cubicBezTo>
                      <a:pt x="25" y="1"/>
                      <a:pt x="29" y="8"/>
                      <a:pt x="28" y="16"/>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3" name="Google Shape;1303;p11"/>
              <p:cNvSpPr/>
              <p:nvPr/>
            </p:nvSpPr>
            <p:spPr>
              <a:xfrm>
                <a:off x="3366" y="1997"/>
                <a:ext cx="41" cy="118"/>
              </a:xfrm>
              <a:custGeom>
                <a:rect b="b" l="l" r="r" t="t"/>
                <a:pathLst>
                  <a:path extrusionOk="0" h="83" w="29">
                    <a:moveTo>
                      <a:pt x="28" y="17"/>
                    </a:moveTo>
                    <a:cubicBezTo>
                      <a:pt x="21" y="68"/>
                      <a:pt x="21" y="68"/>
                      <a:pt x="21" y="68"/>
                    </a:cubicBezTo>
                    <a:cubicBezTo>
                      <a:pt x="20" y="76"/>
                      <a:pt x="15" y="83"/>
                      <a:pt x="9" y="82"/>
                    </a:cubicBezTo>
                    <a:cubicBezTo>
                      <a:pt x="4" y="82"/>
                      <a:pt x="0" y="75"/>
                      <a:pt x="1" y="66"/>
                    </a:cubicBezTo>
                    <a:cubicBezTo>
                      <a:pt x="8" y="15"/>
                      <a:pt x="8" y="15"/>
                      <a:pt x="8" y="15"/>
                    </a:cubicBezTo>
                    <a:cubicBezTo>
                      <a:pt x="9" y="7"/>
                      <a:pt x="14" y="0"/>
                      <a:pt x="20" y="1"/>
                    </a:cubicBezTo>
                    <a:cubicBezTo>
                      <a:pt x="25" y="1"/>
                      <a:pt x="29" y="8"/>
                      <a:pt x="28" y="17"/>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4" name="Google Shape;1304;p11"/>
              <p:cNvSpPr/>
              <p:nvPr/>
            </p:nvSpPr>
            <p:spPr>
              <a:xfrm>
                <a:off x="3403" y="1982"/>
                <a:ext cx="42" cy="116"/>
              </a:xfrm>
              <a:custGeom>
                <a:rect b="b" l="l" r="r" t="t"/>
                <a:pathLst>
                  <a:path extrusionOk="0" h="82" w="30">
                    <a:moveTo>
                      <a:pt x="29" y="16"/>
                    </a:moveTo>
                    <a:cubicBezTo>
                      <a:pt x="22" y="68"/>
                      <a:pt x="22" y="68"/>
                      <a:pt x="22" y="68"/>
                    </a:cubicBezTo>
                    <a:cubicBezTo>
                      <a:pt x="21" y="76"/>
                      <a:pt x="15" y="82"/>
                      <a:pt x="10" y="82"/>
                    </a:cubicBezTo>
                    <a:cubicBezTo>
                      <a:pt x="4" y="81"/>
                      <a:pt x="0" y="74"/>
                      <a:pt x="1" y="66"/>
                    </a:cubicBezTo>
                    <a:cubicBezTo>
                      <a:pt x="8" y="15"/>
                      <a:pt x="8" y="15"/>
                      <a:pt x="8" y="15"/>
                    </a:cubicBezTo>
                    <a:cubicBezTo>
                      <a:pt x="9" y="6"/>
                      <a:pt x="14" y="0"/>
                      <a:pt x="20" y="0"/>
                    </a:cubicBezTo>
                    <a:cubicBezTo>
                      <a:pt x="26" y="1"/>
                      <a:pt x="30" y="8"/>
                      <a:pt x="29" y="16"/>
                    </a:cubicBezTo>
                    <a:close/>
                  </a:path>
                </a:pathLst>
              </a:custGeom>
              <a:solidFill>
                <a:srgbClr val="F1AE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5" name="Google Shape;1305;p11"/>
              <p:cNvSpPr/>
              <p:nvPr/>
            </p:nvSpPr>
            <p:spPr>
              <a:xfrm>
                <a:off x="3073" y="981"/>
                <a:ext cx="0" cy="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6" name="Google Shape;1306;p11"/>
              <p:cNvSpPr/>
              <p:nvPr/>
            </p:nvSpPr>
            <p:spPr>
              <a:xfrm>
                <a:off x="3073" y="1144"/>
                <a:ext cx="0" cy="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7" name="Google Shape;1307;p11"/>
              <p:cNvSpPr/>
              <p:nvPr/>
            </p:nvSpPr>
            <p:spPr>
              <a:xfrm>
                <a:off x="3073" y="1306"/>
                <a:ext cx="0" cy="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8" name="Google Shape;1308;p11"/>
              <p:cNvSpPr/>
              <p:nvPr/>
            </p:nvSpPr>
            <p:spPr>
              <a:xfrm>
                <a:off x="3073" y="1470"/>
                <a:ext cx="0" cy="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9" name="Google Shape;1309;p11"/>
              <p:cNvSpPr/>
              <p:nvPr/>
            </p:nvSpPr>
            <p:spPr>
              <a:xfrm>
                <a:off x="3073" y="1633"/>
                <a:ext cx="0" cy="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0" name="Google Shape;1310;p11"/>
              <p:cNvSpPr/>
              <p:nvPr/>
            </p:nvSpPr>
            <p:spPr>
              <a:xfrm>
                <a:off x="2702" y="738"/>
                <a:ext cx="257" cy="387"/>
              </a:xfrm>
              <a:custGeom>
                <a:rect b="b" l="l" r="r" t="t"/>
                <a:pathLst>
                  <a:path extrusionOk="0" h="274" w="181">
                    <a:moveTo>
                      <a:pt x="181" y="0"/>
                    </a:moveTo>
                    <a:cubicBezTo>
                      <a:pt x="137" y="16"/>
                      <a:pt x="137" y="16"/>
                      <a:pt x="137" y="16"/>
                    </a:cubicBezTo>
                    <a:cubicBezTo>
                      <a:pt x="80" y="36"/>
                      <a:pt x="38" y="85"/>
                      <a:pt x="24" y="144"/>
                    </a:cubicBezTo>
                    <a:cubicBezTo>
                      <a:pt x="0" y="249"/>
                      <a:pt x="0" y="249"/>
                      <a:pt x="0" y="249"/>
                    </a:cubicBezTo>
                    <a:cubicBezTo>
                      <a:pt x="122" y="274"/>
                      <a:pt x="122" y="274"/>
                      <a:pt x="122" y="274"/>
                    </a:cubicBezTo>
                    <a:lnTo>
                      <a:pt x="181" y="0"/>
                    </a:lnTo>
                    <a:close/>
                  </a:path>
                </a:pathLst>
              </a:custGeom>
              <a:solidFill>
                <a:srgbClr val="244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1" name="Google Shape;1311;p11"/>
              <p:cNvSpPr/>
              <p:nvPr/>
            </p:nvSpPr>
            <p:spPr>
              <a:xfrm>
                <a:off x="3195" y="744"/>
                <a:ext cx="259" cy="388"/>
              </a:xfrm>
              <a:custGeom>
                <a:rect b="b" l="l" r="r" t="t"/>
                <a:pathLst>
                  <a:path extrusionOk="0" h="275" w="183">
                    <a:moveTo>
                      <a:pt x="0" y="0"/>
                    </a:moveTo>
                    <a:cubicBezTo>
                      <a:pt x="45" y="16"/>
                      <a:pt x="45" y="16"/>
                      <a:pt x="45" y="16"/>
                    </a:cubicBezTo>
                    <a:cubicBezTo>
                      <a:pt x="102" y="37"/>
                      <a:pt x="144" y="85"/>
                      <a:pt x="158" y="144"/>
                    </a:cubicBezTo>
                    <a:cubicBezTo>
                      <a:pt x="183" y="249"/>
                      <a:pt x="183" y="249"/>
                      <a:pt x="183" y="249"/>
                    </a:cubicBezTo>
                    <a:cubicBezTo>
                      <a:pt x="60" y="275"/>
                      <a:pt x="60" y="275"/>
                      <a:pt x="60" y="275"/>
                    </a:cubicBezTo>
                    <a:lnTo>
                      <a:pt x="0" y="0"/>
                    </a:lnTo>
                    <a:close/>
                  </a:path>
                </a:pathLst>
              </a:custGeom>
              <a:solidFill>
                <a:srgbClr val="244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2" name="Google Shape;1312;p11"/>
              <p:cNvSpPr/>
              <p:nvPr/>
            </p:nvSpPr>
            <p:spPr>
              <a:xfrm>
                <a:off x="1914" y="892"/>
                <a:ext cx="297" cy="662"/>
              </a:xfrm>
              <a:custGeom>
                <a:rect b="b" l="l" r="r" t="t"/>
                <a:pathLst>
                  <a:path extrusionOk="0" h="469" w="210">
                    <a:moveTo>
                      <a:pt x="198" y="66"/>
                    </a:moveTo>
                    <a:cubicBezTo>
                      <a:pt x="187" y="47"/>
                      <a:pt x="187" y="47"/>
                      <a:pt x="187" y="47"/>
                    </a:cubicBezTo>
                    <a:cubicBezTo>
                      <a:pt x="173" y="21"/>
                      <a:pt x="146" y="4"/>
                      <a:pt x="116" y="2"/>
                    </a:cubicBezTo>
                    <a:cubicBezTo>
                      <a:pt x="86" y="0"/>
                      <a:pt x="58" y="13"/>
                      <a:pt x="40" y="37"/>
                    </a:cubicBezTo>
                    <a:cubicBezTo>
                      <a:pt x="38" y="39"/>
                      <a:pt x="37" y="41"/>
                      <a:pt x="35" y="43"/>
                    </a:cubicBezTo>
                    <a:cubicBezTo>
                      <a:pt x="10" y="80"/>
                      <a:pt x="0" y="140"/>
                      <a:pt x="19" y="228"/>
                    </a:cubicBezTo>
                    <a:cubicBezTo>
                      <a:pt x="54" y="453"/>
                      <a:pt x="54" y="453"/>
                      <a:pt x="54" y="453"/>
                    </a:cubicBezTo>
                    <a:cubicBezTo>
                      <a:pt x="172" y="469"/>
                      <a:pt x="172" y="469"/>
                      <a:pt x="172" y="469"/>
                    </a:cubicBezTo>
                    <a:cubicBezTo>
                      <a:pt x="210" y="113"/>
                      <a:pt x="210" y="113"/>
                      <a:pt x="210" y="113"/>
                    </a:cubicBezTo>
                    <a:cubicBezTo>
                      <a:pt x="210" y="97"/>
                      <a:pt x="206" y="80"/>
                      <a:pt x="198" y="66"/>
                    </a:cubicBez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3" name="Google Shape;1313;p11"/>
              <p:cNvSpPr/>
              <p:nvPr/>
            </p:nvSpPr>
            <p:spPr>
              <a:xfrm>
                <a:off x="2756" y="1860"/>
                <a:ext cx="102" cy="47"/>
              </a:xfrm>
              <a:custGeom>
                <a:rect b="b" l="l" r="r" t="t"/>
                <a:pathLst>
                  <a:path extrusionOk="0" h="33" w="72">
                    <a:moveTo>
                      <a:pt x="10" y="32"/>
                    </a:moveTo>
                    <a:cubicBezTo>
                      <a:pt x="65" y="16"/>
                      <a:pt x="65" y="16"/>
                      <a:pt x="65" y="16"/>
                    </a:cubicBezTo>
                    <a:cubicBezTo>
                      <a:pt x="69" y="15"/>
                      <a:pt x="72" y="11"/>
                      <a:pt x="71" y="7"/>
                    </a:cubicBezTo>
                    <a:cubicBezTo>
                      <a:pt x="69" y="3"/>
                      <a:pt x="65" y="0"/>
                      <a:pt x="61" y="1"/>
                    </a:cubicBezTo>
                    <a:cubicBezTo>
                      <a:pt x="6" y="17"/>
                      <a:pt x="6" y="17"/>
                      <a:pt x="6" y="17"/>
                    </a:cubicBezTo>
                    <a:cubicBezTo>
                      <a:pt x="2" y="18"/>
                      <a:pt x="0" y="23"/>
                      <a:pt x="1" y="27"/>
                    </a:cubicBezTo>
                    <a:cubicBezTo>
                      <a:pt x="2" y="31"/>
                      <a:pt x="6" y="33"/>
                      <a:pt x="10" y="32"/>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4" name="Google Shape;1314;p11"/>
              <p:cNvSpPr/>
              <p:nvPr/>
            </p:nvSpPr>
            <p:spPr>
              <a:xfrm>
                <a:off x="2783" y="1883"/>
                <a:ext cx="88" cy="42"/>
              </a:xfrm>
              <a:custGeom>
                <a:rect b="b" l="l" r="r" t="t"/>
                <a:pathLst>
                  <a:path extrusionOk="0" h="30" w="62">
                    <a:moveTo>
                      <a:pt x="11" y="29"/>
                    </a:moveTo>
                    <a:cubicBezTo>
                      <a:pt x="55" y="16"/>
                      <a:pt x="55" y="16"/>
                      <a:pt x="55" y="16"/>
                    </a:cubicBezTo>
                    <a:cubicBezTo>
                      <a:pt x="59" y="15"/>
                      <a:pt x="62" y="11"/>
                      <a:pt x="60" y="7"/>
                    </a:cubicBezTo>
                    <a:cubicBezTo>
                      <a:pt x="59" y="3"/>
                      <a:pt x="55" y="0"/>
                      <a:pt x="51" y="1"/>
                    </a:cubicBezTo>
                    <a:cubicBezTo>
                      <a:pt x="7" y="14"/>
                      <a:pt x="7" y="14"/>
                      <a:pt x="7" y="14"/>
                    </a:cubicBezTo>
                    <a:cubicBezTo>
                      <a:pt x="3" y="15"/>
                      <a:pt x="0" y="20"/>
                      <a:pt x="2" y="24"/>
                    </a:cubicBezTo>
                    <a:cubicBezTo>
                      <a:pt x="3" y="28"/>
                      <a:pt x="7" y="30"/>
                      <a:pt x="11" y="29"/>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5" name="Google Shape;1315;p11"/>
              <p:cNvSpPr/>
              <p:nvPr/>
            </p:nvSpPr>
            <p:spPr>
              <a:xfrm>
                <a:off x="2772" y="1910"/>
                <a:ext cx="99" cy="45"/>
              </a:xfrm>
              <a:custGeom>
                <a:rect b="b" l="l" r="r" t="t"/>
                <a:pathLst>
                  <a:path extrusionOk="0" h="32" w="70">
                    <a:moveTo>
                      <a:pt x="11" y="31"/>
                    </a:moveTo>
                    <a:cubicBezTo>
                      <a:pt x="63" y="16"/>
                      <a:pt x="63" y="16"/>
                      <a:pt x="63" y="16"/>
                    </a:cubicBezTo>
                    <a:cubicBezTo>
                      <a:pt x="67" y="15"/>
                      <a:pt x="70" y="10"/>
                      <a:pt x="69" y="6"/>
                    </a:cubicBezTo>
                    <a:cubicBezTo>
                      <a:pt x="67" y="2"/>
                      <a:pt x="63" y="0"/>
                      <a:pt x="59" y="1"/>
                    </a:cubicBezTo>
                    <a:cubicBezTo>
                      <a:pt x="7" y="16"/>
                      <a:pt x="7" y="16"/>
                      <a:pt x="7" y="16"/>
                    </a:cubicBezTo>
                    <a:cubicBezTo>
                      <a:pt x="3" y="17"/>
                      <a:pt x="0" y="22"/>
                      <a:pt x="2" y="26"/>
                    </a:cubicBezTo>
                    <a:cubicBezTo>
                      <a:pt x="3" y="30"/>
                      <a:pt x="7" y="32"/>
                      <a:pt x="11" y="31"/>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6" name="Google Shape;1316;p11"/>
              <p:cNvSpPr/>
              <p:nvPr/>
            </p:nvSpPr>
            <p:spPr>
              <a:xfrm>
                <a:off x="2701" y="1880"/>
                <a:ext cx="106" cy="95"/>
              </a:xfrm>
              <a:custGeom>
                <a:rect b="b" l="l" r="r" t="t"/>
                <a:pathLst>
                  <a:path extrusionOk="0" h="67" w="75">
                    <a:moveTo>
                      <a:pt x="72" y="0"/>
                    </a:moveTo>
                    <a:cubicBezTo>
                      <a:pt x="71" y="1"/>
                      <a:pt x="64" y="1"/>
                      <a:pt x="57" y="2"/>
                    </a:cubicBezTo>
                    <a:cubicBezTo>
                      <a:pt x="44" y="3"/>
                      <a:pt x="31" y="8"/>
                      <a:pt x="21" y="15"/>
                    </a:cubicBezTo>
                    <a:cubicBezTo>
                      <a:pt x="0" y="29"/>
                      <a:pt x="0" y="29"/>
                      <a:pt x="0" y="29"/>
                    </a:cubicBezTo>
                    <a:cubicBezTo>
                      <a:pt x="0" y="29"/>
                      <a:pt x="17" y="65"/>
                      <a:pt x="19" y="65"/>
                    </a:cubicBezTo>
                    <a:cubicBezTo>
                      <a:pt x="63" y="67"/>
                      <a:pt x="75" y="46"/>
                      <a:pt x="75" y="46"/>
                    </a:cubicBezTo>
                    <a:lnTo>
                      <a:pt x="72" y="0"/>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7" name="Google Shape;1317;p11"/>
              <p:cNvSpPr/>
              <p:nvPr/>
            </p:nvSpPr>
            <p:spPr>
              <a:xfrm>
                <a:off x="2269" y="1562"/>
                <a:ext cx="470" cy="454"/>
              </a:xfrm>
              <a:custGeom>
                <a:rect b="b" l="l" r="r" t="t"/>
                <a:pathLst>
                  <a:path extrusionOk="0" h="321" w="332">
                    <a:moveTo>
                      <a:pt x="0" y="83"/>
                    </a:moveTo>
                    <a:cubicBezTo>
                      <a:pt x="0" y="83"/>
                      <a:pt x="25" y="151"/>
                      <a:pt x="51" y="207"/>
                    </a:cubicBezTo>
                    <a:cubicBezTo>
                      <a:pt x="58" y="222"/>
                      <a:pt x="66" y="237"/>
                      <a:pt x="72" y="249"/>
                    </a:cubicBezTo>
                    <a:cubicBezTo>
                      <a:pt x="74" y="252"/>
                      <a:pt x="76" y="255"/>
                      <a:pt x="78" y="259"/>
                    </a:cubicBezTo>
                    <a:cubicBezTo>
                      <a:pt x="104" y="299"/>
                      <a:pt x="139" y="321"/>
                      <a:pt x="188" y="315"/>
                    </a:cubicBezTo>
                    <a:cubicBezTo>
                      <a:pt x="188" y="315"/>
                      <a:pt x="332" y="291"/>
                      <a:pt x="332" y="291"/>
                    </a:cubicBezTo>
                    <a:cubicBezTo>
                      <a:pt x="324" y="241"/>
                      <a:pt x="324" y="241"/>
                      <a:pt x="324" y="241"/>
                    </a:cubicBezTo>
                    <a:cubicBezTo>
                      <a:pt x="175" y="254"/>
                      <a:pt x="175" y="254"/>
                      <a:pt x="175" y="254"/>
                    </a:cubicBezTo>
                    <a:cubicBezTo>
                      <a:pt x="159" y="256"/>
                      <a:pt x="135" y="233"/>
                      <a:pt x="125" y="218"/>
                    </a:cubicBezTo>
                    <a:cubicBezTo>
                      <a:pt x="124" y="217"/>
                      <a:pt x="123" y="216"/>
                      <a:pt x="123" y="214"/>
                    </a:cubicBezTo>
                    <a:cubicBezTo>
                      <a:pt x="118" y="206"/>
                      <a:pt x="112" y="196"/>
                      <a:pt x="107" y="184"/>
                    </a:cubicBezTo>
                    <a:cubicBezTo>
                      <a:pt x="73" y="114"/>
                      <a:pt x="31" y="0"/>
                      <a:pt x="31" y="0"/>
                    </a:cubicBezTo>
                    <a:lnTo>
                      <a:pt x="0" y="83"/>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8" name="Google Shape;1318;p11"/>
              <p:cNvSpPr/>
              <p:nvPr/>
            </p:nvSpPr>
            <p:spPr>
              <a:xfrm>
                <a:off x="2296" y="1497"/>
                <a:ext cx="101" cy="266"/>
              </a:xfrm>
              <a:custGeom>
                <a:rect b="b" l="l" r="r" t="t"/>
                <a:pathLst>
                  <a:path extrusionOk="0" h="188" w="71">
                    <a:moveTo>
                      <a:pt x="0" y="0"/>
                    </a:moveTo>
                    <a:cubicBezTo>
                      <a:pt x="3" y="5"/>
                      <a:pt x="71" y="139"/>
                      <a:pt x="71" y="139"/>
                    </a:cubicBezTo>
                    <a:cubicBezTo>
                      <a:pt x="17" y="188"/>
                      <a:pt x="17" y="188"/>
                      <a:pt x="17" y="188"/>
                    </a:cubicBezTo>
                    <a:lnTo>
                      <a:pt x="0" y="0"/>
                    </a:lnTo>
                    <a:close/>
                  </a:path>
                </a:pathLst>
              </a:custGeom>
              <a:solidFill>
                <a:srgbClr val="FFBD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9" name="Google Shape;1319;p11"/>
              <p:cNvSpPr/>
              <p:nvPr/>
            </p:nvSpPr>
            <p:spPr>
              <a:xfrm>
                <a:off x="1706" y="1645"/>
                <a:ext cx="624" cy="852"/>
              </a:xfrm>
              <a:custGeom>
                <a:rect b="b" l="l" r="r" t="t"/>
                <a:pathLst>
                  <a:path extrusionOk="0" h="602" w="441">
                    <a:moveTo>
                      <a:pt x="441" y="570"/>
                    </a:moveTo>
                    <a:cubicBezTo>
                      <a:pt x="118" y="602"/>
                      <a:pt x="118" y="602"/>
                      <a:pt x="118" y="602"/>
                    </a:cubicBezTo>
                    <a:cubicBezTo>
                      <a:pt x="0" y="1"/>
                      <a:pt x="0" y="1"/>
                      <a:pt x="0" y="1"/>
                    </a:cubicBezTo>
                    <a:cubicBezTo>
                      <a:pt x="182" y="0"/>
                      <a:pt x="182" y="0"/>
                      <a:pt x="182" y="0"/>
                    </a:cubicBezTo>
                    <a:cubicBezTo>
                      <a:pt x="263" y="0"/>
                      <a:pt x="332" y="56"/>
                      <a:pt x="349" y="134"/>
                    </a:cubicBezTo>
                    <a:lnTo>
                      <a:pt x="441" y="570"/>
                    </a:ln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0" name="Google Shape;1320;p11"/>
              <p:cNvSpPr/>
              <p:nvPr/>
            </p:nvSpPr>
            <p:spPr>
              <a:xfrm>
                <a:off x="1646" y="1641"/>
                <a:ext cx="230" cy="872"/>
              </a:xfrm>
              <a:custGeom>
                <a:rect b="b" l="l" r="r" t="t"/>
                <a:pathLst>
                  <a:path extrusionOk="0" h="617" w="162">
                    <a:moveTo>
                      <a:pt x="74" y="577"/>
                    </a:moveTo>
                    <a:cubicBezTo>
                      <a:pt x="3" y="51"/>
                      <a:pt x="3" y="51"/>
                      <a:pt x="3" y="51"/>
                    </a:cubicBezTo>
                    <a:cubicBezTo>
                      <a:pt x="0" y="28"/>
                      <a:pt x="16" y="6"/>
                      <a:pt x="40" y="3"/>
                    </a:cubicBezTo>
                    <a:cubicBezTo>
                      <a:pt x="63" y="0"/>
                      <a:pt x="85" y="16"/>
                      <a:pt x="88" y="40"/>
                    </a:cubicBezTo>
                    <a:cubicBezTo>
                      <a:pt x="159" y="565"/>
                      <a:pt x="159" y="565"/>
                      <a:pt x="159" y="565"/>
                    </a:cubicBezTo>
                    <a:cubicBezTo>
                      <a:pt x="162" y="588"/>
                      <a:pt x="145" y="610"/>
                      <a:pt x="122" y="613"/>
                    </a:cubicBezTo>
                    <a:cubicBezTo>
                      <a:pt x="99" y="617"/>
                      <a:pt x="77" y="600"/>
                      <a:pt x="74" y="577"/>
                    </a:cubicBezTo>
                    <a:close/>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1" name="Google Shape;1321;p11"/>
              <p:cNvSpPr/>
              <p:nvPr/>
            </p:nvSpPr>
            <p:spPr>
              <a:xfrm>
                <a:off x="2095" y="2559"/>
                <a:ext cx="0" cy="300"/>
              </a:xfrm>
              <a:prstGeom prst="rect">
                <a:avLst/>
              </a:pr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2" name="Google Shape;1322;p11"/>
              <p:cNvSpPr/>
              <p:nvPr/>
            </p:nvSpPr>
            <p:spPr>
              <a:xfrm>
                <a:off x="2095" y="2583"/>
                <a:ext cx="69" cy="93"/>
              </a:xfrm>
              <a:custGeom>
                <a:rect b="b" l="l" r="r" t="t"/>
                <a:pathLst>
                  <a:path extrusionOk="0" h="66" w="49">
                    <a:moveTo>
                      <a:pt x="49" y="0"/>
                    </a:moveTo>
                    <a:cubicBezTo>
                      <a:pt x="49" y="66"/>
                      <a:pt x="49" y="66"/>
                      <a:pt x="49" y="66"/>
                    </a:cubicBezTo>
                    <a:cubicBezTo>
                      <a:pt x="0" y="47"/>
                      <a:pt x="0" y="47"/>
                      <a:pt x="0" y="47"/>
                    </a:cubicBezTo>
                    <a:cubicBezTo>
                      <a:pt x="0" y="2"/>
                      <a:pt x="0" y="2"/>
                      <a:pt x="0" y="2"/>
                    </a:cubicBezTo>
                    <a:cubicBezTo>
                      <a:pt x="12" y="1"/>
                      <a:pt x="36" y="0"/>
                      <a:pt x="49" y="0"/>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3" name="Google Shape;1323;p11"/>
              <p:cNvSpPr/>
              <p:nvPr/>
            </p:nvSpPr>
            <p:spPr>
              <a:xfrm>
                <a:off x="1946" y="2529"/>
                <a:ext cx="380" cy="62"/>
              </a:xfrm>
              <a:custGeom>
                <a:rect b="b" l="l" r="r" t="t"/>
                <a:pathLst>
                  <a:path extrusionOk="0" h="44" w="268">
                    <a:moveTo>
                      <a:pt x="245" y="44"/>
                    </a:moveTo>
                    <a:cubicBezTo>
                      <a:pt x="22" y="44"/>
                      <a:pt x="22" y="44"/>
                      <a:pt x="22" y="44"/>
                    </a:cubicBezTo>
                    <a:cubicBezTo>
                      <a:pt x="10" y="44"/>
                      <a:pt x="0" y="34"/>
                      <a:pt x="0" y="22"/>
                    </a:cubicBezTo>
                    <a:cubicBezTo>
                      <a:pt x="0" y="10"/>
                      <a:pt x="10" y="0"/>
                      <a:pt x="22" y="0"/>
                    </a:cubicBezTo>
                    <a:cubicBezTo>
                      <a:pt x="245" y="0"/>
                      <a:pt x="245" y="0"/>
                      <a:pt x="245" y="0"/>
                    </a:cubicBezTo>
                    <a:cubicBezTo>
                      <a:pt x="257" y="0"/>
                      <a:pt x="268" y="10"/>
                      <a:pt x="268" y="22"/>
                    </a:cubicBezTo>
                    <a:cubicBezTo>
                      <a:pt x="268" y="34"/>
                      <a:pt x="257" y="44"/>
                      <a:pt x="245" y="44"/>
                    </a:cubicBez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4" name="Google Shape;1324;p11"/>
              <p:cNvSpPr/>
              <p:nvPr/>
            </p:nvSpPr>
            <p:spPr>
              <a:xfrm>
                <a:off x="2006" y="2396"/>
                <a:ext cx="521" cy="158"/>
              </a:xfrm>
              <a:custGeom>
                <a:rect b="b" l="l" r="r" t="t"/>
                <a:pathLst>
                  <a:path extrusionOk="0" h="112" w="368">
                    <a:moveTo>
                      <a:pt x="312" y="112"/>
                    </a:moveTo>
                    <a:cubicBezTo>
                      <a:pt x="56" y="112"/>
                      <a:pt x="56" y="112"/>
                      <a:pt x="56" y="112"/>
                    </a:cubicBezTo>
                    <a:cubicBezTo>
                      <a:pt x="25" y="112"/>
                      <a:pt x="0" y="86"/>
                      <a:pt x="0" y="56"/>
                    </a:cubicBezTo>
                    <a:cubicBezTo>
                      <a:pt x="0" y="25"/>
                      <a:pt x="25" y="0"/>
                      <a:pt x="56" y="0"/>
                    </a:cubicBezTo>
                    <a:cubicBezTo>
                      <a:pt x="312" y="0"/>
                      <a:pt x="312" y="0"/>
                      <a:pt x="312" y="0"/>
                    </a:cubicBezTo>
                    <a:cubicBezTo>
                      <a:pt x="343" y="0"/>
                      <a:pt x="368" y="25"/>
                      <a:pt x="368" y="56"/>
                    </a:cubicBezTo>
                    <a:cubicBezTo>
                      <a:pt x="368" y="86"/>
                      <a:pt x="343" y="112"/>
                      <a:pt x="312" y="112"/>
                    </a:cubicBez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5" name="Google Shape;1325;p11"/>
              <p:cNvSpPr/>
              <p:nvPr/>
            </p:nvSpPr>
            <p:spPr>
              <a:xfrm>
                <a:off x="1760" y="2398"/>
                <a:ext cx="448" cy="158"/>
              </a:xfrm>
              <a:custGeom>
                <a:rect b="b" l="l" r="r" t="t"/>
                <a:pathLst>
                  <a:path extrusionOk="0" h="112" w="317">
                    <a:moveTo>
                      <a:pt x="261" y="112"/>
                    </a:moveTo>
                    <a:cubicBezTo>
                      <a:pt x="56" y="112"/>
                      <a:pt x="56" y="112"/>
                      <a:pt x="56" y="112"/>
                    </a:cubicBezTo>
                    <a:cubicBezTo>
                      <a:pt x="25" y="112"/>
                      <a:pt x="0" y="87"/>
                      <a:pt x="0" y="56"/>
                    </a:cubicBezTo>
                    <a:cubicBezTo>
                      <a:pt x="0" y="26"/>
                      <a:pt x="25" y="0"/>
                      <a:pt x="56" y="0"/>
                    </a:cubicBezTo>
                    <a:cubicBezTo>
                      <a:pt x="261" y="0"/>
                      <a:pt x="261" y="0"/>
                      <a:pt x="261" y="0"/>
                    </a:cubicBezTo>
                    <a:cubicBezTo>
                      <a:pt x="292" y="0"/>
                      <a:pt x="317" y="26"/>
                      <a:pt x="317" y="56"/>
                    </a:cubicBezTo>
                    <a:cubicBezTo>
                      <a:pt x="317" y="87"/>
                      <a:pt x="292" y="112"/>
                      <a:pt x="261" y="112"/>
                    </a:cubicBezTo>
                    <a:close/>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6" name="Google Shape;1326;p11"/>
              <p:cNvSpPr/>
              <p:nvPr/>
            </p:nvSpPr>
            <p:spPr>
              <a:xfrm>
                <a:off x="1828" y="2973"/>
                <a:ext cx="601" cy="140"/>
              </a:xfrm>
              <a:custGeom>
                <a:rect b="b" l="l" r="r" t="t"/>
                <a:pathLst>
                  <a:path extrusionOk="0" h="99" w="425">
                    <a:moveTo>
                      <a:pt x="425" y="99"/>
                    </a:moveTo>
                    <a:cubicBezTo>
                      <a:pt x="394" y="99"/>
                      <a:pt x="394" y="99"/>
                      <a:pt x="394" y="99"/>
                    </a:cubicBezTo>
                    <a:cubicBezTo>
                      <a:pt x="394" y="62"/>
                      <a:pt x="364" y="32"/>
                      <a:pt x="326" y="32"/>
                    </a:cubicBezTo>
                    <a:cubicBezTo>
                      <a:pt x="99" y="32"/>
                      <a:pt x="99" y="32"/>
                      <a:pt x="99" y="32"/>
                    </a:cubicBezTo>
                    <a:cubicBezTo>
                      <a:pt x="61" y="32"/>
                      <a:pt x="31" y="62"/>
                      <a:pt x="31" y="99"/>
                    </a:cubicBezTo>
                    <a:cubicBezTo>
                      <a:pt x="0" y="99"/>
                      <a:pt x="0" y="99"/>
                      <a:pt x="0" y="99"/>
                    </a:cubicBezTo>
                    <a:cubicBezTo>
                      <a:pt x="0" y="45"/>
                      <a:pt x="44" y="0"/>
                      <a:pt x="99" y="0"/>
                    </a:cubicBezTo>
                    <a:cubicBezTo>
                      <a:pt x="326" y="0"/>
                      <a:pt x="326" y="0"/>
                      <a:pt x="326" y="0"/>
                    </a:cubicBezTo>
                    <a:cubicBezTo>
                      <a:pt x="381" y="0"/>
                      <a:pt x="425" y="45"/>
                      <a:pt x="425" y="99"/>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7" name="Google Shape;1327;p11"/>
              <p:cNvSpPr/>
              <p:nvPr/>
            </p:nvSpPr>
            <p:spPr>
              <a:xfrm>
                <a:off x="2078" y="2908"/>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8" name="Google Shape;1328;p11"/>
              <p:cNvSpPr/>
              <p:nvPr/>
            </p:nvSpPr>
            <p:spPr>
              <a:xfrm>
                <a:off x="1811" y="3120"/>
                <a:ext cx="0" cy="0"/>
              </a:xfrm>
              <a:prstGeom prst="ellipse">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9" name="Google Shape;1329;p11"/>
              <p:cNvSpPr/>
              <p:nvPr/>
            </p:nvSpPr>
            <p:spPr>
              <a:xfrm>
                <a:off x="1799" y="3093"/>
                <a:ext cx="101" cy="59"/>
              </a:xfrm>
              <a:custGeom>
                <a:rect b="b" l="l" r="r" t="t"/>
                <a:pathLst>
                  <a:path extrusionOk="0" h="42" w="71">
                    <a:moveTo>
                      <a:pt x="71" y="42"/>
                    </a:moveTo>
                    <a:cubicBezTo>
                      <a:pt x="0" y="42"/>
                      <a:pt x="0" y="42"/>
                      <a:pt x="0" y="42"/>
                    </a:cubicBezTo>
                    <a:cubicBezTo>
                      <a:pt x="0" y="34"/>
                      <a:pt x="0" y="34"/>
                      <a:pt x="0" y="34"/>
                    </a:cubicBezTo>
                    <a:cubicBezTo>
                      <a:pt x="0" y="16"/>
                      <a:pt x="16" y="0"/>
                      <a:pt x="35" y="0"/>
                    </a:cubicBezTo>
                    <a:cubicBezTo>
                      <a:pt x="37" y="0"/>
                      <a:pt x="37" y="0"/>
                      <a:pt x="37" y="0"/>
                    </a:cubicBezTo>
                    <a:cubicBezTo>
                      <a:pt x="56" y="0"/>
                      <a:pt x="71" y="16"/>
                      <a:pt x="71" y="34"/>
                    </a:cubicBezTo>
                    <a:lnTo>
                      <a:pt x="71" y="42"/>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0" name="Google Shape;1330;p11"/>
              <p:cNvSpPr/>
              <p:nvPr/>
            </p:nvSpPr>
            <p:spPr>
              <a:xfrm>
                <a:off x="2373" y="3120"/>
                <a:ext cx="0" cy="0"/>
              </a:xfrm>
              <a:prstGeom prst="ellipse">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1" name="Google Shape;1331;p11"/>
              <p:cNvSpPr/>
              <p:nvPr/>
            </p:nvSpPr>
            <p:spPr>
              <a:xfrm>
                <a:off x="2361" y="3093"/>
                <a:ext cx="101" cy="59"/>
              </a:xfrm>
              <a:custGeom>
                <a:rect b="b" l="l" r="r" t="t"/>
                <a:pathLst>
                  <a:path extrusionOk="0" h="42" w="71">
                    <a:moveTo>
                      <a:pt x="71" y="42"/>
                    </a:moveTo>
                    <a:cubicBezTo>
                      <a:pt x="0" y="42"/>
                      <a:pt x="0" y="42"/>
                      <a:pt x="0" y="42"/>
                    </a:cubicBezTo>
                    <a:cubicBezTo>
                      <a:pt x="0" y="34"/>
                      <a:pt x="0" y="34"/>
                      <a:pt x="0" y="34"/>
                    </a:cubicBezTo>
                    <a:cubicBezTo>
                      <a:pt x="0" y="16"/>
                      <a:pt x="16" y="0"/>
                      <a:pt x="35" y="0"/>
                    </a:cubicBezTo>
                    <a:cubicBezTo>
                      <a:pt x="37" y="0"/>
                      <a:pt x="37" y="0"/>
                      <a:pt x="37" y="0"/>
                    </a:cubicBezTo>
                    <a:cubicBezTo>
                      <a:pt x="56" y="0"/>
                      <a:pt x="71" y="16"/>
                      <a:pt x="71" y="34"/>
                    </a:cubicBezTo>
                    <a:lnTo>
                      <a:pt x="71" y="42"/>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2" name="Google Shape;1332;p11"/>
              <p:cNvSpPr/>
              <p:nvPr/>
            </p:nvSpPr>
            <p:spPr>
              <a:xfrm>
                <a:off x="2102" y="2987"/>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3" name="Google Shape;1333;p11"/>
              <p:cNvSpPr/>
              <p:nvPr/>
            </p:nvSpPr>
            <p:spPr>
              <a:xfrm>
                <a:off x="2097" y="3120"/>
                <a:ext cx="0" cy="0"/>
              </a:xfrm>
              <a:prstGeom prst="ellipse">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4" name="Google Shape;1334;p11"/>
              <p:cNvSpPr/>
              <p:nvPr/>
            </p:nvSpPr>
            <p:spPr>
              <a:xfrm>
                <a:off x="2085" y="3093"/>
                <a:ext cx="101" cy="59"/>
              </a:xfrm>
              <a:custGeom>
                <a:rect b="b" l="l" r="r" t="t"/>
                <a:pathLst>
                  <a:path extrusionOk="0" h="42" w="71">
                    <a:moveTo>
                      <a:pt x="71" y="42"/>
                    </a:moveTo>
                    <a:cubicBezTo>
                      <a:pt x="0" y="42"/>
                      <a:pt x="0" y="42"/>
                      <a:pt x="0" y="42"/>
                    </a:cubicBezTo>
                    <a:cubicBezTo>
                      <a:pt x="0" y="34"/>
                      <a:pt x="0" y="34"/>
                      <a:pt x="0" y="34"/>
                    </a:cubicBezTo>
                    <a:cubicBezTo>
                      <a:pt x="0" y="16"/>
                      <a:pt x="15" y="0"/>
                      <a:pt x="34" y="0"/>
                    </a:cubicBezTo>
                    <a:cubicBezTo>
                      <a:pt x="37" y="0"/>
                      <a:pt x="37" y="0"/>
                      <a:pt x="37" y="0"/>
                    </a:cubicBezTo>
                    <a:cubicBezTo>
                      <a:pt x="56" y="0"/>
                      <a:pt x="71" y="16"/>
                      <a:pt x="71" y="34"/>
                    </a:cubicBezTo>
                    <a:lnTo>
                      <a:pt x="71" y="42"/>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5" name="Google Shape;1335;p11"/>
              <p:cNvSpPr/>
              <p:nvPr/>
            </p:nvSpPr>
            <p:spPr>
              <a:xfrm>
                <a:off x="2266" y="2497"/>
                <a:ext cx="3" cy="1"/>
              </a:xfrm>
              <a:custGeom>
                <a:rect b="b" l="l" r="r" t="t"/>
                <a:pathLst>
                  <a:path extrusionOk="0" h="1" w="2">
                    <a:moveTo>
                      <a:pt x="2" y="1"/>
                    </a:moveTo>
                    <a:cubicBezTo>
                      <a:pt x="0" y="0"/>
                      <a:pt x="0" y="0"/>
                      <a:pt x="0" y="0"/>
                    </a:cubicBezTo>
                    <a:cubicBezTo>
                      <a:pt x="0" y="1"/>
                      <a:pt x="2" y="1"/>
                      <a:pt x="2" y="1"/>
                    </a:cubicBezTo>
                    <a:close/>
                  </a:path>
                </a:pathLst>
              </a:custGeom>
              <a:solidFill>
                <a:srgbClr val="0728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6" name="Google Shape;1336;p11"/>
              <p:cNvSpPr/>
              <p:nvPr/>
            </p:nvSpPr>
            <p:spPr>
              <a:xfrm>
                <a:off x="2266" y="2497"/>
                <a:ext cx="3" cy="1"/>
              </a:xfrm>
              <a:custGeom>
                <a:rect b="b" l="l" r="r" t="t"/>
                <a:pathLst>
                  <a:path extrusionOk="0" h="1" w="2">
                    <a:moveTo>
                      <a:pt x="2" y="1"/>
                    </a:moveTo>
                    <a:cubicBezTo>
                      <a:pt x="0" y="0"/>
                      <a:pt x="0" y="0"/>
                      <a:pt x="0" y="0"/>
                    </a:cubicBezTo>
                    <a:cubicBezTo>
                      <a:pt x="0" y="1"/>
                      <a:pt x="2" y="1"/>
                      <a:pt x="2" y="1"/>
                    </a:cubicBezTo>
                    <a:close/>
                  </a:path>
                </a:pathLst>
              </a:custGeom>
              <a:solidFill>
                <a:srgbClr val="0728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7" name="Google Shape;1337;p11"/>
              <p:cNvSpPr/>
              <p:nvPr/>
            </p:nvSpPr>
            <p:spPr>
              <a:xfrm>
                <a:off x="1999" y="2139"/>
                <a:ext cx="375" cy="305"/>
              </a:xfrm>
              <a:custGeom>
                <a:rect b="b" l="l" r="r" t="t"/>
                <a:pathLst>
                  <a:path extrusionOk="0" h="216" w="265">
                    <a:moveTo>
                      <a:pt x="0" y="0"/>
                    </a:moveTo>
                    <a:cubicBezTo>
                      <a:pt x="2" y="96"/>
                      <a:pt x="2" y="96"/>
                      <a:pt x="2" y="96"/>
                    </a:cubicBezTo>
                    <a:cubicBezTo>
                      <a:pt x="3" y="148"/>
                      <a:pt x="24" y="192"/>
                      <a:pt x="91" y="194"/>
                    </a:cubicBezTo>
                    <a:cubicBezTo>
                      <a:pt x="265" y="216"/>
                      <a:pt x="265" y="216"/>
                      <a:pt x="265" y="216"/>
                    </a:cubicBezTo>
                    <a:cubicBezTo>
                      <a:pt x="265" y="112"/>
                      <a:pt x="265" y="112"/>
                      <a:pt x="265" y="112"/>
                    </a:cubicBezTo>
                    <a:cubicBezTo>
                      <a:pt x="243" y="40"/>
                      <a:pt x="243" y="40"/>
                      <a:pt x="243" y="40"/>
                    </a:cubicBezTo>
                    <a:lnTo>
                      <a:pt x="0" y="0"/>
                    </a:lnTo>
                    <a:close/>
                  </a:path>
                </a:pathLst>
              </a:custGeom>
              <a:solidFill>
                <a:srgbClr val="1C1C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8" name="Google Shape;1338;p11"/>
              <p:cNvSpPr/>
              <p:nvPr/>
            </p:nvSpPr>
            <p:spPr>
              <a:xfrm>
                <a:off x="2564" y="3089"/>
                <a:ext cx="284" cy="103"/>
              </a:xfrm>
              <a:custGeom>
                <a:rect b="b" l="l" r="r" t="t"/>
                <a:pathLst>
                  <a:path extrusionOk="0" h="73" w="201">
                    <a:moveTo>
                      <a:pt x="0" y="68"/>
                    </a:moveTo>
                    <a:cubicBezTo>
                      <a:pt x="181" y="73"/>
                      <a:pt x="181" y="73"/>
                      <a:pt x="181" y="73"/>
                    </a:cubicBezTo>
                    <a:cubicBezTo>
                      <a:pt x="192" y="73"/>
                      <a:pt x="201" y="65"/>
                      <a:pt x="201" y="54"/>
                    </a:cubicBezTo>
                    <a:cubicBezTo>
                      <a:pt x="201" y="45"/>
                      <a:pt x="196" y="37"/>
                      <a:pt x="189" y="34"/>
                    </a:cubicBezTo>
                    <a:cubicBezTo>
                      <a:pt x="100" y="0"/>
                      <a:pt x="100" y="0"/>
                      <a:pt x="100" y="0"/>
                    </a:cubicBezTo>
                    <a:cubicBezTo>
                      <a:pt x="1" y="0"/>
                      <a:pt x="1" y="0"/>
                      <a:pt x="1" y="0"/>
                    </a:cubicBezTo>
                    <a:lnTo>
                      <a:pt x="0" y="68"/>
                    </a:lnTo>
                    <a:close/>
                  </a:path>
                </a:pathLst>
              </a:custGeom>
              <a:solidFill>
                <a:srgbClr val="8483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9" name="Google Shape;1339;p11"/>
              <p:cNvSpPr/>
              <p:nvPr/>
            </p:nvSpPr>
            <p:spPr>
              <a:xfrm>
                <a:off x="2565" y="3175"/>
                <a:ext cx="279" cy="24"/>
              </a:xfrm>
              <a:custGeom>
                <a:rect b="b" l="l" r="r" t="t"/>
                <a:pathLst>
                  <a:path extrusionOk="0" h="17" w="197">
                    <a:moveTo>
                      <a:pt x="183" y="17"/>
                    </a:moveTo>
                    <a:cubicBezTo>
                      <a:pt x="0" y="14"/>
                      <a:pt x="0" y="14"/>
                      <a:pt x="0" y="14"/>
                    </a:cubicBezTo>
                    <a:cubicBezTo>
                      <a:pt x="0" y="0"/>
                      <a:pt x="0" y="0"/>
                      <a:pt x="0" y="0"/>
                    </a:cubicBezTo>
                    <a:cubicBezTo>
                      <a:pt x="197" y="4"/>
                      <a:pt x="197" y="4"/>
                      <a:pt x="197" y="4"/>
                    </a:cubicBezTo>
                    <a:cubicBezTo>
                      <a:pt x="197" y="4"/>
                      <a:pt x="197" y="4"/>
                      <a:pt x="197" y="4"/>
                    </a:cubicBezTo>
                    <a:cubicBezTo>
                      <a:pt x="197" y="12"/>
                      <a:pt x="191" y="17"/>
                      <a:pt x="183" y="17"/>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340" name="Google Shape;1340;p11"/>
              <p:cNvCxnSpPr/>
              <p:nvPr/>
            </p:nvCxnSpPr>
            <p:spPr>
              <a:xfrm>
                <a:off x="2698" y="3127"/>
                <a:ext cx="0" cy="0"/>
              </a:xfrm>
              <a:prstGeom prst="straightConnector1">
                <a:avLst/>
              </a:prstGeom>
              <a:noFill/>
              <a:ln cap="rnd" cmpd="sng" w="9525">
                <a:solidFill>
                  <a:srgbClr val="0A194D"/>
                </a:solidFill>
                <a:prstDash val="solid"/>
                <a:miter lim="800000"/>
                <a:headEnd len="med" w="med" type="none"/>
                <a:tailEnd len="med" w="med" type="none"/>
              </a:ln>
            </p:spPr>
          </p:cxnSp>
          <p:cxnSp>
            <p:nvCxnSpPr>
              <p:cNvPr id="1341" name="Google Shape;1341;p11"/>
              <p:cNvCxnSpPr/>
              <p:nvPr/>
            </p:nvCxnSpPr>
            <p:spPr>
              <a:xfrm>
                <a:off x="2719" y="3137"/>
                <a:ext cx="0" cy="0"/>
              </a:xfrm>
              <a:prstGeom prst="straightConnector1">
                <a:avLst/>
              </a:prstGeom>
              <a:noFill/>
              <a:ln cap="rnd" cmpd="sng" w="9525">
                <a:solidFill>
                  <a:srgbClr val="0A194D"/>
                </a:solidFill>
                <a:prstDash val="solid"/>
                <a:miter lim="800000"/>
                <a:headEnd len="med" w="med" type="none"/>
                <a:tailEnd len="med" w="med" type="none"/>
              </a:ln>
            </p:spPr>
          </p:cxnSp>
          <p:cxnSp>
            <p:nvCxnSpPr>
              <p:cNvPr id="1342" name="Google Shape;1342;p11"/>
              <p:cNvCxnSpPr/>
              <p:nvPr/>
            </p:nvCxnSpPr>
            <p:spPr>
              <a:xfrm>
                <a:off x="2742" y="3150"/>
                <a:ext cx="0" cy="0"/>
              </a:xfrm>
              <a:prstGeom prst="straightConnector1">
                <a:avLst/>
              </a:prstGeom>
              <a:noFill/>
              <a:ln cap="rnd" cmpd="sng" w="9525">
                <a:solidFill>
                  <a:srgbClr val="0A194D"/>
                </a:solidFill>
                <a:prstDash val="solid"/>
                <a:miter lim="800000"/>
                <a:headEnd len="med" w="med" type="none"/>
                <a:tailEnd len="med" w="med" type="none"/>
              </a:ln>
            </p:spPr>
          </p:cxnSp>
          <p:sp>
            <p:nvSpPr>
              <p:cNvPr id="1343" name="Google Shape;1343;p11"/>
              <p:cNvSpPr/>
              <p:nvPr/>
            </p:nvSpPr>
            <p:spPr>
              <a:xfrm>
                <a:off x="2290" y="2231"/>
                <a:ext cx="452" cy="872"/>
              </a:xfrm>
              <a:custGeom>
                <a:rect b="b" l="l" r="r" t="t"/>
                <a:pathLst>
                  <a:path extrusionOk="0" h="616" w="319">
                    <a:moveTo>
                      <a:pt x="193" y="616"/>
                    </a:moveTo>
                    <a:cubicBezTo>
                      <a:pt x="204" y="435"/>
                      <a:pt x="211" y="224"/>
                      <a:pt x="196" y="190"/>
                    </a:cubicBezTo>
                    <a:cubicBezTo>
                      <a:pt x="182" y="169"/>
                      <a:pt x="88" y="147"/>
                      <a:pt x="0" y="123"/>
                    </a:cubicBezTo>
                    <a:cubicBezTo>
                      <a:pt x="18" y="0"/>
                      <a:pt x="18" y="0"/>
                      <a:pt x="18" y="0"/>
                    </a:cubicBezTo>
                    <a:cubicBezTo>
                      <a:pt x="90" y="12"/>
                      <a:pt x="261" y="68"/>
                      <a:pt x="298" y="131"/>
                    </a:cubicBezTo>
                    <a:cubicBezTo>
                      <a:pt x="314" y="158"/>
                      <a:pt x="319" y="254"/>
                      <a:pt x="312" y="439"/>
                    </a:cubicBezTo>
                    <a:cubicBezTo>
                      <a:pt x="308" y="535"/>
                      <a:pt x="303" y="611"/>
                      <a:pt x="303" y="611"/>
                    </a:cubicBezTo>
                    <a:lnTo>
                      <a:pt x="193" y="616"/>
                    </a:lnTo>
                    <a:close/>
                  </a:path>
                </a:pathLst>
              </a:custGeom>
              <a:solidFill>
                <a:srgbClr val="1C1C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44" name="Google Shape;1344;p11"/>
              <p:cNvSpPr/>
              <p:nvPr/>
            </p:nvSpPr>
            <p:spPr>
              <a:xfrm>
                <a:off x="2374" y="3092"/>
                <a:ext cx="286" cy="104"/>
              </a:xfrm>
              <a:custGeom>
                <a:rect b="b" l="l" r="r" t="t"/>
                <a:pathLst>
                  <a:path extrusionOk="0" h="74" w="202">
                    <a:moveTo>
                      <a:pt x="0" y="68"/>
                    </a:moveTo>
                    <a:cubicBezTo>
                      <a:pt x="181" y="73"/>
                      <a:pt x="181" y="73"/>
                      <a:pt x="181" y="73"/>
                    </a:cubicBezTo>
                    <a:cubicBezTo>
                      <a:pt x="192" y="74"/>
                      <a:pt x="201" y="65"/>
                      <a:pt x="201" y="54"/>
                    </a:cubicBezTo>
                    <a:cubicBezTo>
                      <a:pt x="202" y="45"/>
                      <a:pt x="196" y="38"/>
                      <a:pt x="189" y="35"/>
                    </a:cubicBezTo>
                    <a:cubicBezTo>
                      <a:pt x="100" y="0"/>
                      <a:pt x="100" y="0"/>
                      <a:pt x="100" y="0"/>
                    </a:cubicBezTo>
                    <a:cubicBezTo>
                      <a:pt x="2" y="0"/>
                      <a:pt x="2" y="0"/>
                      <a:pt x="2" y="0"/>
                    </a:cubicBezTo>
                    <a:lnTo>
                      <a:pt x="0" y="68"/>
                    </a:lnTo>
                    <a:close/>
                  </a:path>
                </a:pathLst>
              </a:custGeom>
              <a:solidFill>
                <a:srgbClr val="9C9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45" name="Google Shape;1345;p11"/>
              <p:cNvSpPr/>
              <p:nvPr/>
            </p:nvSpPr>
            <p:spPr>
              <a:xfrm>
                <a:off x="2375" y="3179"/>
                <a:ext cx="279" cy="24"/>
              </a:xfrm>
              <a:custGeom>
                <a:rect b="b" l="l" r="r" t="t"/>
                <a:pathLst>
                  <a:path extrusionOk="0" h="17" w="197">
                    <a:moveTo>
                      <a:pt x="184" y="17"/>
                    </a:moveTo>
                    <a:cubicBezTo>
                      <a:pt x="0" y="13"/>
                      <a:pt x="0" y="13"/>
                      <a:pt x="0" y="13"/>
                    </a:cubicBezTo>
                    <a:cubicBezTo>
                      <a:pt x="0" y="0"/>
                      <a:pt x="0" y="0"/>
                      <a:pt x="0" y="0"/>
                    </a:cubicBezTo>
                    <a:cubicBezTo>
                      <a:pt x="197" y="3"/>
                      <a:pt x="197" y="3"/>
                      <a:pt x="197" y="3"/>
                    </a:cubicBezTo>
                    <a:cubicBezTo>
                      <a:pt x="197" y="3"/>
                      <a:pt x="197" y="3"/>
                      <a:pt x="197" y="3"/>
                    </a:cubicBezTo>
                    <a:cubicBezTo>
                      <a:pt x="197" y="11"/>
                      <a:pt x="191" y="17"/>
                      <a:pt x="184" y="17"/>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346" name="Google Shape;1346;p11"/>
              <p:cNvCxnSpPr/>
              <p:nvPr/>
            </p:nvCxnSpPr>
            <p:spPr>
              <a:xfrm>
                <a:off x="2508" y="3130"/>
                <a:ext cx="0" cy="0"/>
              </a:xfrm>
              <a:prstGeom prst="straightConnector1">
                <a:avLst/>
              </a:prstGeom>
              <a:noFill/>
              <a:ln cap="rnd" cmpd="sng" w="9525">
                <a:solidFill>
                  <a:srgbClr val="0A194D"/>
                </a:solidFill>
                <a:prstDash val="solid"/>
                <a:miter lim="800000"/>
                <a:headEnd len="med" w="med" type="none"/>
                <a:tailEnd len="med" w="med" type="none"/>
              </a:ln>
            </p:spPr>
          </p:cxnSp>
          <p:cxnSp>
            <p:nvCxnSpPr>
              <p:cNvPr id="1347" name="Google Shape;1347;p11"/>
              <p:cNvCxnSpPr/>
              <p:nvPr/>
            </p:nvCxnSpPr>
            <p:spPr>
              <a:xfrm>
                <a:off x="2531" y="3140"/>
                <a:ext cx="0" cy="0"/>
              </a:xfrm>
              <a:prstGeom prst="straightConnector1">
                <a:avLst/>
              </a:prstGeom>
              <a:noFill/>
              <a:ln cap="rnd" cmpd="sng" w="9525">
                <a:solidFill>
                  <a:srgbClr val="0A194D"/>
                </a:solidFill>
                <a:prstDash val="solid"/>
                <a:miter lim="800000"/>
                <a:headEnd len="med" w="med" type="none"/>
                <a:tailEnd len="med" w="med" type="none"/>
              </a:ln>
            </p:spPr>
          </p:cxnSp>
          <p:cxnSp>
            <p:nvCxnSpPr>
              <p:cNvPr id="1348" name="Google Shape;1348;p11"/>
              <p:cNvCxnSpPr/>
              <p:nvPr/>
            </p:nvCxnSpPr>
            <p:spPr>
              <a:xfrm>
                <a:off x="2552" y="3154"/>
                <a:ext cx="0" cy="0"/>
              </a:xfrm>
              <a:prstGeom prst="straightConnector1">
                <a:avLst/>
              </a:prstGeom>
              <a:noFill/>
              <a:ln cap="rnd" cmpd="sng" w="9525">
                <a:solidFill>
                  <a:srgbClr val="0A194D"/>
                </a:solidFill>
                <a:prstDash val="solid"/>
                <a:miter lim="800000"/>
                <a:headEnd len="med" w="med" type="none"/>
                <a:tailEnd len="med" w="med" type="none"/>
              </a:ln>
            </p:spPr>
          </p:cxnSp>
          <p:sp>
            <p:nvSpPr>
              <p:cNvPr id="1349" name="Google Shape;1349;p11"/>
              <p:cNvSpPr/>
              <p:nvPr/>
            </p:nvSpPr>
            <p:spPr>
              <a:xfrm>
                <a:off x="1996" y="2227"/>
                <a:ext cx="556" cy="877"/>
              </a:xfrm>
              <a:custGeom>
                <a:rect b="b" l="l" r="r" t="t"/>
                <a:pathLst>
                  <a:path extrusionOk="0" h="621" w="393">
                    <a:moveTo>
                      <a:pt x="267" y="621"/>
                    </a:moveTo>
                    <a:cubicBezTo>
                      <a:pt x="278" y="440"/>
                      <a:pt x="285" y="229"/>
                      <a:pt x="271" y="195"/>
                    </a:cubicBezTo>
                    <a:cubicBezTo>
                      <a:pt x="257" y="182"/>
                      <a:pt x="153" y="157"/>
                      <a:pt x="66" y="132"/>
                    </a:cubicBezTo>
                    <a:cubicBezTo>
                      <a:pt x="33" y="122"/>
                      <a:pt x="9" y="94"/>
                      <a:pt x="5" y="60"/>
                    </a:cubicBezTo>
                    <a:cubicBezTo>
                      <a:pt x="0" y="5"/>
                      <a:pt x="0" y="5"/>
                      <a:pt x="0" y="5"/>
                    </a:cubicBezTo>
                    <a:cubicBezTo>
                      <a:pt x="96" y="0"/>
                      <a:pt x="96" y="0"/>
                      <a:pt x="96" y="0"/>
                    </a:cubicBezTo>
                    <a:cubicBezTo>
                      <a:pt x="167" y="12"/>
                      <a:pt x="335" y="73"/>
                      <a:pt x="372" y="137"/>
                    </a:cubicBezTo>
                    <a:cubicBezTo>
                      <a:pt x="388" y="163"/>
                      <a:pt x="393" y="259"/>
                      <a:pt x="386" y="444"/>
                    </a:cubicBezTo>
                    <a:cubicBezTo>
                      <a:pt x="382" y="540"/>
                      <a:pt x="377" y="616"/>
                      <a:pt x="377" y="616"/>
                    </a:cubicBezTo>
                    <a:lnTo>
                      <a:pt x="267" y="621"/>
                    </a:lnTo>
                    <a:close/>
                  </a:path>
                </a:pathLst>
              </a:custGeom>
              <a:solidFill>
                <a:srgbClr val="2525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0" name="Google Shape;1350;p11"/>
              <p:cNvSpPr/>
              <p:nvPr/>
            </p:nvSpPr>
            <p:spPr>
              <a:xfrm>
                <a:off x="1959" y="1431"/>
                <a:ext cx="395" cy="798"/>
              </a:xfrm>
              <a:custGeom>
                <a:rect b="b" l="l" r="r" t="t"/>
                <a:pathLst>
                  <a:path extrusionOk="0" h="565" w="279">
                    <a:moveTo>
                      <a:pt x="279" y="554"/>
                    </a:moveTo>
                    <a:cubicBezTo>
                      <a:pt x="100" y="562"/>
                      <a:pt x="100" y="562"/>
                      <a:pt x="100" y="562"/>
                    </a:cubicBezTo>
                    <a:cubicBezTo>
                      <a:pt x="25" y="565"/>
                      <a:pt x="25" y="565"/>
                      <a:pt x="25" y="565"/>
                    </a:cubicBezTo>
                    <a:cubicBezTo>
                      <a:pt x="24" y="565"/>
                      <a:pt x="24" y="565"/>
                      <a:pt x="24" y="565"/>
                    </a:cubicBezTo>
                    <a:cubicBezTo>
                      <a:pt x="2" y="197"/>
                      <a:pt x="2" y="197"/>
                      <a:pt x="2" y="197"/>
                    </a:cubicBezTo>
                    <a:cubicBezTo>
                      <a:pt x="0" y="147"/>
                      <a:pt x="5" y="110"/>
                      <a:pt x="14" y="82"/>
                    </a:cubicBezTo>
                    <a:cubicBezTo>
                      <a:pt x="42" y="0"/>
                      <a:pt x="103" y="0"/>
                      <a:pt x="109" y="0"/>
                    </a:cubicBezTo>
                    <a:cubicBezTo>
                      <a:pt x="174" y="1"/>
                      <a:pt x="174" y="1"/>
                      <a:pt x="174" y="1"/>
                    </a:cubicBezTo>
                    <a:cubicBezTo>
                      <a:pt x="229" y="1"/>
                      <a:pt x="272" y="94"/>
                      <a:pt x="278" y="190"/>
                    </a:cubicBezTo>
                    <a:cubicBezTo>
                      <a:pt x="278" y="441"/>
                      <a:pt x="278" y="441"/>
                      <a:pt x="278" y="441"/>
                    </a:cubicBezTo>
                    <a:cubicBezTo>
                      <a:pt x="279" y="529"/>
                      <a:pt x="279" y="529"/>
                      <a:pt x="279" y="529"/>
                    </a:cubicBezTo>
                    <a:lnTo>
                      <a:pt x="279" y="554"/>
                    </a:lnTo>
                    <a:close/>
                  </a:path>
                </a:pathLst>
              </a:custGeom>
              <a:solidFill>
                <a:srgbClr val="FFBD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1" name="Google Shape;1351;p11"/>
              <p:cNvSpPr/>
              <p:nvPr/>
            </p:nvSpPr>
            <p:spPr>
              <a:xfrm>
                <a:off x="1959" y="1547"/>
                <a:ext cx="395" cy="682"/>
              </a:xfrm>
              <a:custGeom>
                <a:rect b="b" l="l" r="r" t="t"/>
                <a:pathLst>
                  <a:path extrusionOk="0" h="483" w="279">
                    <a:moveTo>
                      <a:pt x="279" y="472"/>
                    </a:moveTo>
                    <a:cubicBezTo>
                      <a:pt x="100" y="480"/>
                      <a:pt x="100" y="480"/>
                      <a:pt x="100" y="480"/>
                    </a:cubicBezTo>
                    <a:cubicBezTo>
                      <a:pt x="25" y="483"/>
                      <a:pt x="25" y="483"/>
                      <a:pt x="25" y="483"/>
                    </a:cubicBezTo>
                    <a:cubicBezTo>
                      <a:pt x="24" y="483"/>
                      <a:pt x="24" y="483"/>
                      <a:pt x="24" y="483"/>
                    </a:cubicBezTo>
                    <a:cubicBezTo>
                      <a:pt x="2" y="115"/>
                      <a:pt x="2" y="115"/>
                      <a:pt x="2" y="115"/>
                    </a:cubicBezTo>
                    <a:cubicBezTo>
                      <a:pt x="0" y="65"/>
                      <a:pt x="5" y="28"/>
                      <a:pt x="14" y="0"/>
                    </a:cubicBezTo>
                    <a:cubicBezTo>
                      <a:pt x="49" y="53"/>
                      <a:pt x="49" y="53"/>
                      <a:pt x="49" y="53"/>
                    </a:cubicBezTo>
                    <a:cubicBezTo>
                      <a:pt x="112" y="260"/>
                      <a:pt x="112" y="260"/>
                      <a:pt x="112" y="260"/>
                    </a:cubicBezTo>
                    <a:cubicBezTo>
                      <a:pt x="216" y="310"/>
                      <a:pt x="216" y="310"/>
                      <a:pt x="216" y="310"/>
                    </a:cubicBezTo>
                    <a:cubicBezTo>
                      <a:pt x="278" y="359"/>
                      <a:pt x="278" y="359"/>
                      <a:pt x="278" y="359"/>
                    </a:cubicBezTo>
                    <a:cubicBezTo>
                      <a:pt x="279" y="447"/>
                      <a:pt x="279" y="447"/>
                      <a:pt x="279" y="447"/>
                    </a:cubicBezTo>
                    <a:lnTo>
                      <a:pt x="279" y="472"/>
                    </a:lnTo>
                    <a:close/>
                  </a:path>
                </a:pathLst>
              </a:custGeom>
              <a:solidFill>
                <a:srgbClr val="F4A2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2" name="Google Shape;1352;p11"/>
              <p:cNvSpPr/>
              <p:nvPr/>
            </p:nvSpPr>
            <p:spPr>
              <a:xfrm>
                <a:off x="5127" y="3095"/>
                <a:ext cx="0" cy="28"/>
              </a:xfrm>
              <a:custGeom>
                <a:rect b="b" l="l" r="r" t="t"/>
                <a:pathLst>
                  <a:path extrusionOk="0" h="28" w="120000">
                    <a:moveTo>
                      <a:pt x="0" y="0"/>
                    </a:moveTo>
                    <a:lnTo>
                      <a:pt x="0" y="28"/>
                    </a:lnTo>
                    <a:lnTo>
                      <a:pt x="0" y="0"/>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353" name="Google Shape;1353;p11"/>
              <p:cNvCxnSpPr/>
              <p:nvPr/>
            </p:nvCxnSpPr>
            <p:spPr>
              <a:xfrm>
                <a:off x="5127" y="3095"/>
                <a:ext cx="0" cy="0"/>
              </a:xfrm>
              <a:prstGeom prst="straightConnector1">
                <a:avLst/>
              </a:prstGeom>
              <a:noFill/>
              <a:ln>
                <a:noFill/>
              </a:ln>
            </p:spPr>
          </p:cxnSp>
          <p:sp>
            <p:nvSpPr>
              <p:cNvPr id="1354" name="Google Shape;1354;p11"/>
              <p:cNvSpPr/>
              <p:nvPr/>
            </p:nvSpPr>
            <p:spPr>
              <a:xfrm>
                <a:off x="4327" y="2379"/>
                <a:ext cx="30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5" name="Google Shape;1355;p11"/>
              <p:cNvSpPr/>
              <p:nvPr/>
            </p:nvSpPr>
            <p:spPr>
              <a:xfrm>
                <a:off x="4316" y="2119"/>
                <a:ext cx="0" cy="1200"/>
              </a:xfrm>
              <a:prstGeom prst="rect">
                <a:avLst/>
              </a:prstGeom>
              <a:solidFill>
                <a:srgbClr val="716F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6" name="Google Shape;1356;p11"/>
              <p:cNvSpPr/>
              <p:nvPr/>
            </p:nvSpPr>
            <p:spPr>
              <a:xfrm>
                <a:off x="4639" y="2119"/>
                <a:ext cx="0" cy="1200"/>
              </a:xfrm>
              <a:prstGeom prst="rect">
                <a:avLst/>
              </a:prstGeom>
              <a:solidFill>
                <a:srgbClr val="B1AE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7" name="Google Shape;1357;p11"/>
              <p:cNvSpPr/>
              <p:nvPr/>
            </p:nvSpPr>
            <p:spPr>
              <a:xfrm>
                <a:off x="2194" y="2386"/>
                <a:ext cx="300" cy="0"/>
              </a:xfrm>
              <a:prstGeom prst="rect">
                <a:avLst/>
              </a:prstGeom>
              <a:solidFill>
                <a:srgbClr val="716F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8" name="Google Shape;1358;p11"/>
              <p:cNvSpPr/>
              <p:nvPr/>
            </p:nvSpPr>
            <p:spPr>
              <a:xfrm>
                <a:off x="2186" y="2119"/>
                <a:ext cx="0" cy="1200"/>
              </a:xfrm>
              <a:prstGeom prst="rect">
                <a:avLst/>
              </a:prstGeom>
              <a:solidFill>
                <a:srgbClr val="716F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59" name="Google Shape;1359;p11"/>
              <p:cNvSpPr/>
              <p:nvPr/>
            </p:nvSpPr>
            <p:spPr>
              <a:xfrm>
                <a:off x="2501" y="2119"/>
                <a:ext cx="0" cy="1200"/>
              </a:xfrm>
              <a:prstGeom prst="rect">
                <a:avLst/>
              </a:prstGeom>
              <a:solidFill>
                <a:srgbClr val="B1AE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0" name="Google Shape;1360;p11"/>
              <p:cNvSpPr/>
              <p:nvPr/>
            </p:nvSpPr>
            <p:spPr>
              <a:xfrm>
                <a:off x="2080" y="2029"/>
                <a:ext cx="1208" cy="96"/>
              </a:xfrm>
              <a:custGeom>
                <a:rect b="b" l="l" r="r" t="t"/>
                <a:pathLst>
                  <a:path extrusionOk="0" h="68" w="854">
                    <a:moveTo>
                      <a:pt x="0" y="68"/>
                    </a:moveTo>
                    <a:cubicBezTo>
                      <a:pt x="854" y="68"/>
                      <a:pt x="854" y="68"/>
                      <a:pt x="854" y="68"/>
                    </a:cubicBezTo>
                    <a:cubicBezTo>
                      <a:pt x="854" y="24"/>
                      <a:pt x="854" y="24"/>
                      <a:pt x="854" y="24"/>
                    </a:cubicBezTo>
                    <a:cubicBezTo>
                      <a:pt x="854" y="10"/>
                      <a:pt x="843" y="0"/>
                      <a:pt x="830" y="0"/>
                    </a:cubicBezTo>
                    <a:cubicBezTo>
                      <a:pt x="24" y="0"/>
                      <a:pt x="24" y="0"/>
                      <a:pt x="24" y="0"/>
                    </a:cubicBezTo>
                    <a:cubicBezTo>
                      <a:pt x="11" y="0"/>
                      <a:pt x="0" y="10"/>
                      <a:pt x="0" y="24"/>
                    </a:cubicBezTo>
                    <a:cubicBezTo>
                      <a:pt x="0" y="68"/>
                      <a:pt x="0" y="68"/>
                      <a:pt x="0" y="68"/>
                    </a:cubicBezTo>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1" name="Google Shape;1361;p11"/>
              <p:cNvSpPr/>
              <p:nvPr/>
            </p:nvSpPr>
            <p:spPr>
              <a:xfrm>
                <a:off x="2432" y="2029"/>
                <a:ext cx="2394" cy="96"/>
              </a:xfrm>
              <a:custGeom>
                <a:rect b="b" l="l" r="r" t="t"/>
                <a:pathLst>
                  <a:path extrusionOk="0" h="68" w="1692">
                    <a:moveTo>
                      <a:pt x="1692" y="24"/>
                    </a:moveTo>
                    <a:cubicBezTo>
                      <a:pt x="1692" y="68"/>
                      <a:pt x="1692" y="68"/>
                      <a:pt x="1692" y="68"/>
                    </a:cubicBezTo>
                    <a:cubicBezTo>
                      <a:pt x="0" y="68"/>
                      <a:pt x="0" y="68"/>
                      <a:pt x="0" y="68"/>
                    </a:cubicBezTo>
                    <a:cubicBezTo>
                      <a:pt x="0" y="24"/>
                      <a:pt x="0" y="24"/>
                      <a:pt x="0" y="24"/>
                    </a:cubicBezTo>
                    <a:cubicBezTo>
                      <a:pt x="0" y="10"/>
                      <a:pt x="11" y="0"/>
                      <a:pt x="24" y="0"/>
                    </a:cubicBezTo>
                    <a:cubicBezTo>
                      <a:pt x="1668" y="0"/>
                      <a:pt x="1668" y="0"/>
                      <a:pt x="1668" y="0"/>
                    </a:cubicBezTo>
                    <a:cubicBezTo>
                      <a:pt x="1681" y="0"/>
                      <a:pt x="1692" y="10"/>
                      <a:pt x="1692" y="24"/>
                    </a:cubicBezTo>
                  </a:path>
                </a:pathLst>
              </a:custGeom>
              <a:solidFill>
                <a:srgbClr val="FC9F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2" name="Google Shape;1362;p11"/>
              <p:cNvSpPr/>
              <p:nvPr/>
            </p:nvSpPr>
            <p:spPr>
              <a:xfrm>
                <a:off x="3883" y="2029"/>
                <a:ext cx="698" cy="96"/>
              </a:xfrm>
              <a:custGeom>
                <a:rect b="b" l="l" r="r" t="t"/>
                <a:pathLst>
                  <a:path extrusionOk="0" h="68" w="493">
                    <a:moveTo>
                      <a:pt x="493" y="0"/>
                    </a:moveTo>
                    <a:cubicBezTo>
                      <a:pt x="493" y="68"/>
                      <a:pt x="493" y="68"/>
                      <a:pt x="493" y="68"/>
                    </a:cubicBezTo>
                    <a:cubicBezTo>
                      <a:pt x="31" y="68"/>
                      <a:pt x="31" y="68"/>
                      <a:pt x="31" y="68"/>
                    </a:cubicBezTo>
                    <a:cubicBezTo>
                      <a:pt x="23" y="50"/>
                      <a:pt x="10" y="21"/>
                      <a:pt x="0" y="0"/>
                    </a:cubicBezTo>
                    <a:cubicBezTo>
                      <a:pt x="493" y="0"/>
                      <a:pt x="493" y="0"/>
                      <a:pt x="493" y="0"/>
                    </a:cubicBezTo>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3" name="Google Shape;1363;p11"/>
              <p:cNvSpPr/>
              <p:nvPr/>
            </p:nvSpPr>
            <p:spPr>
              <a:xfrm>
                <a:off x="3383" y="1583"/>
                <a:ext cx="613" cy="448"/>
              </a:xfrm>
              <a:custGeom>
                <a:rect b="b" l="l" r="r" t="t"/>
                <a:pathLst>
                  <a:path extrusionOk="0" h="317" w="433">
                    <a:moveTo>
                      <a:pt x="433" y="317"/>
                    </a:moveTo>
                    <a:cubicBezTo>
                      <a:pt x="86" y="317"/>
                      <a:pt x="86" y="317"/>
                      <a:pt x="86" y="317"/>
                    </a:cubicBezTo>
                    <a:cubicBezTo>
                      <a:pt x="84" y="314"/>
                      <a:pt x="82" y="311"/>
                      <a:pt x="81" y="308"/>
                    </a:cubicBezTo>
                    <a:cubicBezTo>
                      <a:pt x="3" y="27"/>
                      <a:pt x="3" y="27"/>
                      <a:pt x="3" y="27"/>
                    </a:cubicBezTo>
                    <a:cubicBezTo>
                      <a:pt x="0" y="13"/>
                      <a:pt x="10" y="0"/>
                      <a:pt x="24" y="0"/>
                    </a:cubicBezTo>
                    <a:cubicBezTo>
                      <a:pt x="330" y="0"/>
                      <a:pt x="330" y="0"/>
                      <a:pt x="330" y="0"/>
                    </a:cubicBezTo>
                    <a:cubicBezTo>
                      <a:pt x="339" y="0"/>
                      <a:pt x="347" y="7"/>
                      <a:pt x="350" y="16"/>
                    </a:cubicBezTo>
                    <a:cubicBezTo>
                      <a:pt x="433" y="317"/>
                      <a:pt x="433" y="317"/>
                      <a:pt x="433" y="317"/>
                    </a:cubicBezTo>
                  </a:path>
                </a:pathLst>
              </a:cu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4" name="Google Shape;1364;p11"/>
              <p:cNvSpPr/>
              <p:nvPr/>
            </p:nvSpPr>
            <p:spPr>
              <a:xfrm>
                <a:off x="3402" y="1569"/>
                <a:ext cx="618" cy="465"/>
              </a:xfrm>
              <a:custGeom>
                <a:rect b="b" l="l" r="r" t="t"/>
                <a:pathLst>
                  <a:path extrusionOk="0" h="329" w="437">
                    <a:moveTo>
                      <a:pt x="111" y="329"/>
                    </a:moveTo>
                    <a:cubicBezTo>
                      <a:pt x="437" y="329"/>
                      <a:pt x="437" y="329"/>
                      <a:pt x="437" y="329"/>
                    </a:cubicBezTo>
                    <a:cubicBezTo>
                      <a:pt x="350" y="16"/>
                      <a:pt x="350" y="16"/>
                      <a:pt x="350" y="16"/>
                    </a:cubicBezTo>
                    <a:cubicBezTo>
                      <a:pt x="347" y="6"/>
                      <a:pt x="339" y="0"/>
                      <a:pt x="330" y="0"/>
                    </a:cubicBezTo>
                    <a:cubicBezTo>
                      <a:pt x="24" y="0"/>
                      <a:pt x="24" y="0"/>
                      <a:pt x="24" y="0"/>
                    </a:cubicBezTo>
                    <a:cubicBezTo>
                      <a:pt x="10" y="0"/>
                      <a:pt x="0" y="13"/>
                      <a:pt x="4" y="27"/>
                    </a:cubicBezTo>
                    <a:cubicBezTo>
                      <a:pt x="82" y="307"/>
                      <a:pt x="82" y="307"/>
                      <a:pt x="82" y="307"/>
                    </a:cubicBezTo>
                    <a:cubicBezTo>
                      <a:pt x="85" y="320"/>
                      <a:pt x="97" y="329"/>
                      <a:pt x="111" y="329"/>
                    </a:cubicBezTo>
                  </a:path>
                </a:pathLst>
              </a:custGeom>
              <a:solidFill>
                <a:srgbClr val="2D2D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5" name="Google Shape;1365;p11"/>
              <p:cNvSpPr/>
              <p:nvPr/>
            </p:nvSpPr>
            <p:spPr>
              <a:xfrm>
                <a:off x="3427" y="1590"/>
                <a:ext cx="572" cy="426"/>
              </a:xfrm>
              <a:custGeom>
                <a:rect b="b" l="l" r="r" t="t"/>
                <a:pathLst>
                  <a:path extrusionOk="0" h="301" w="404">
                    <a:moveTo>
                      <a:pt x="3" y="24"/>
                    </a:moveTo>
                    <a:cubicBezTo>
                      <a:pt x="67" y="253"/>
                      <a:pt x="67" y="253"/>
                      <a:pt x="67" y="253"/>
                    </a:cubicBezTo>
                    <a:cubicBezTo>
                      <a:pt x="80" y="301"/>
                      <a:pt x="80" y="301"/>
                      <a:pt x="80" y="301"/>
                    </a:cubicBezTo>
                    <a:cubicBezTo>
                      <a:pt x="404" y="301"/>
                      <a:pt x="404" y="301"/>
                      <a:pt x="404" y="301"/>
                    </a:cubicBezTo>
                    <a:cubicBezTo>
                      <a:pt x="390" y="253"/>
                      <a:pt x="390" y="253"/>
                      <a:pt x="390" y="253"/>
                    </a:cubicBezTo>
                    <a:cubicBezTo>
                      <a:pt x="324" y="14"/>
                      <a:pt x="324" y="14"/>
                      <a:pt x="324" y="14"/>
                    </a:cubicBezTo>
                    <a:cubicBezTo>
                      <a:pt x="322" y="5"/>
                      <a:pt x="314" y="0"/>
                      <a:pt x="305" y="0"/>
                    </a:cubicBezTo>
                    <a:cubicBezTo>
                      <a:pt x="22" y="0"/>
                      <a:pt x="22" y="0"/>
                      <a:pt x="22" y="0"/>
                    </a:cubicBezTo>
                    <a:cubicBezTo>
                      <a:pt x="9" y="0"/>
                      <a:pt x="0" y="12"/>
                      <a:pt x="3" y="24"/>
                    </a:cubicBezTo>
                  </a:path>
                </a:pathLst>
              </a:custGeom>
              <a:solidFill>
                <a:srgbClr val="2F55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6" name="Google Shape;1366;p11"/>
              <p:cNvSpPr/>
              <p:nvPr/>
            </p:nvSpPr>
            <p:spPr>
              <a:xfrm>
                <a:off x="3697" y="1624"/>
                <a:ext cx="145" cy="10"/>
              </a:xfrm>
              <a:custGeom>
                <a:rect b="b" l="l" r="r" t="t"/>
                <a:pathLst>
                  <a:path extrusionOk="0" h="10" w="145">
                    <a:moveTo>
                      <a:pt x="5" y="10"/>
                    </a:moveTo>
                    <a:lnTo>
                      <a:pt x="145" y="10"/>
                    </a:lnTo>
                    <a:lnTo>
                      <a:pt x="142" y="0"/>
                    </a:lnTo>
                    <a:lnTo>
                      <a:pt x="0" y="0"/>
                    </a:lnTo>
                    <a:lnTo>
                      <a:pt x="5" y="10"/>
                    </a:lnTo>
                    <a:close/>
                  </a:path>
                </a:pathLst>
              </a:custGeom>
              <a:solidFill>
                <a:srgbClr val="ECEE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7" name="Google Shape;1367;p11"/>
              <p:cNvSpPr/>
              <p:nvPr/>
            </p:nvSpPr>
            <p:spPr>
              <a:xfrm>
                <a:off x="3697" y="1624"/>
                <a:ext cx="145" cy="10"/>
              </a:xfrm>
              <a:custGeom>
                <a:rect b="b" l="l" r="r" t="t"/>
                <a:pathLst>
                  <a:path extrusionOk="0" h="10" w="145">
                    <a:moveTo>
                      <a:pt x="5" y="10"/>
                    </a:moveTo>
                    <a:lnTo>
                      <a:pt x="145" y="10"/>
                    </a:lnTo>
                    <a:lnTo>
                      <a:pt x="142" y="0"/>
                    </a:lnTo>
                    <a:lnTo>
                      <a:pt x="0" y="0"/>
                    </a:lnTo>
                    <a:lnTo>
                      <a:pt x="5"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8" name="Google Shape;1368;p11"/>
              <p:cNvSpPr/>
              <p:nvPr/>
            </p:nvSpPr>
            <p:spPr>
              <a:xfrm>
                <a:off x="3570" y="1624"/>
                <a:ext cx="71" cy="10"/>
              </a:xfrm>
              <a:custGeom>
                <a:rect b="b" l="l" r="r" t="t"/>
                <a:pathLst>
                  <a:path extrusionOk="0" h="10" w="71">
                    <a:moveTo>
                      <a:pt x="3" y="10"/>
                    </a:moveTo>
                    <a:lnTo>
                      <a:pt x="71" y="10"/>
                    </a:lnTo>
                    <a:lnTo>
                      <a:pt x="67" y="0"/>
                    </a:lnTo>
                    <a:lnTo>
                      <a:pt x="0" y="0"/>
                    </a:lnTo>
                    <a:lnTo>
                      <a:pt x="3" y="10"/>
                    </a:lnTo>
                    <a:close/>
                  </a:path>
                </a:pathLst>
              </a:custGeom>
              <a:solidFill>
                <a:srgbClr val="EA54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9" name="Google Shape;1369;p11"/>
              <p:cNvSpPr/>
              <p:nvPr/>
            </p:nvSpPr>
            <p:spPr>
              <a:xfrm>
                <a:off x="3570" y="1624"/>
                <a:ext cx="71" cy="10"/>
              </a:xfrm>
              <a:custGeom>
                <a:rect b="b" l="l" r="r" t="t"/>
                <a:pathLst>
                  <a:path extrusionOk="0" h="10" w="71">
                    <a:moveTo>
                      <a:pt x="3" y="10"/>
                    </a:moveTo>
                    <a:lnTo>
                      <a:pt x="71" y="10"/>
                    </a:lnTo>
                    <a:lnTo>
                      <a:pt x="67"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0" name="Google Shape;1370;p11"/>
              <p:cNvSpPr/>
              <p:nvPr/>
            </p:nvSpPr>
            <p:spPr>
              <a:xfrm>
                <a:off x="3474" y="1624"/>
                <a:ext cx="69" cy="10"/>
              </a:xfrm>
              <a:custGeom>
                <a:rect b="b" l="l" r="r" t="t"/>
                <a:pathLst>
                  <a:path extrusionOk="0" h="10" w="69">
                    <a:moveTo>
                      <a:pt x="3" y="10"/>
                    </a:moveTo>
                    <a:lnTo>
                      <a:pt x="69" y="10"/>
                    </a:lnTo>
                    <a:lnTo>
                      <a:pt x="66" y="0"/>
                    </a:lnTo>
                    <a:lnTo>
                      <a:pt x="0" y="0"/>
                    </a:lnTo>
                    <a:lnTo>
                      <a:pt x="3" y="10"/>
                    </a:lnTo>
                    <a:close/>
                  </a:path>
                </a:pathLst>
              </a:custGeom>
              <a:solidFill>
                <a:srgbClr val="A29F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1" name="Google Shape;1371;p11"/>
              <p:cNvSpPr/>
              <p:nvPr/>
            </p:nvSpPr>
            <p:spPr>
              <a:xfrm>
                <a:off x="3474" y="1624"/>
                <a:ext cx="69" cy="10"/>
              </a:xfrm>
              <a:custGeom>
                <a:rect b="b" l="l" r="r" t="t"/>
                <a:pathLst>
                  <a:path extrusionOk="0" h="10" w="69">
                    <a:moveTo>
                      <a:pt x="3" y="10"/>
                    </a:moveTo>
                    <a:lnTo>
                      <a:pt x="69" y="10"/>
                    </a:lnTo>
                    <a:lnTo>
                      <a:pt x="66"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2" name="Google Shape;1372;p11"/>
              <p:cNvSpPr/>
              <p:nvPr/>
            </p:nvSpPr>
            <p:spPr>
              <a:xfrm>
                <a:off x="3549" y="1624"/>
                <a:ext cx="18" cy="10"/>
              </a:xfrm>
              <a:custGeom>
                <a:rect b="b" l="l" r="r" t="t"/>
                <a:pathLst>
                  <a:path extrusionOk="0" h="10" w="18">
                    <a:moveTo>
                      <a:pt x="3" y="10"/>
                    </a:moveTo>
                    <a:lnTo>
                      <a:pt x="18" y="10"/>
                    </a:lnTo>
                    <a:lnTo>
                      <a:pt x="15" y="0"/>
                    </a:lnTo>
                    <a:lnTo>
                      <a:pt x="0" y="0"/>
                    </a:lnTo>
                    <a:lnTo>
                      <a:pt x="3" y="10"/>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3" name="Google Shape;1373;p11"/>
              <p:cNvSpPr/>
              <p:nvPr/>
            </p:nvSpPr>
            <p:spPr>
              <a:xfrm>
                <a:off x="3549" y="1624"/>
                <a:ext cx="18" cy="10"/>
              </a:xfrm>
              <a:custGeom>
                <a:rect b="b" l="l" r="r" t="t"/>
                <a:pathLst>
                  <a:path extrusionOk="0" h="10" w="18">
                    <a:moveTo>
                      <a:pt x="3" y="10"/>
                    </a:moveTo>
                    <a:lnTo>
                      <a:pt x="18" y="10"/>
                    </a:lnTo>
                    <a:lnTo>
                      <a:pt x="15"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4" name="Google Shape;1374;p11"/>
              <p:cNvSpPr/>
              <p:nvPr/>
            </p:nvSpPr>
            <p:spPr>
              <a:xfrm>
                <a:off x="3645" y="1624"/>
                <a:ext cx="50" cy="10"/>
              </a:xfrm>
              <a:custGeom>
                <a:rect b="b" l="l" r="r" t="t"/>
                <a:pathLst>
                  <a:path extrusionOk="0" h="10" w="50">
                    <a:moveTo>
                      <a:pt x="3" y="10"/>
                    </a:moveTo>
                    <a:lnTo>
                      <a:pt x="50" y="10"/>
                    </a:lnTo>
                    <a:lnTo>
                      <a:pt x="47" y="0"/>
                    </a:lnTo>
                    <a:lnTo>
                      <a:pt x="0" y="0"/>
                    </a:lnTo>
                    <a:lnTo>
                      <a:pt x="3" y="10"/>
                    </a:lnTo>
                    <a:close/>
                  </a:path>
                </a:pathLst>
              </a:custGeom>
              <a:solidFill>
                <a:srgbClr val="A29F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5" name="Google Shape;1375;p11"/>
              <p:cNvSpPr/>
              <p:nvPr/>
            </p:nvSpPr>
            <p:spPr>
              <a:xfrm>
                <a:off x="3645" y="1624"/>
                <a:ext cx="50" cy="10"/>
              </a:xfrm>
              <a:custGeom>
                <a:rect b="b" l="l" r="r" t="t"/>
                <a:pathLst>
                  <a:path extrusionOk="0" h="10" w="50">
                    <a:moveTo>
                      <a:pt x="3" y="10"/>
                    </a:moveTo>
                    <a:lnTo>
                      <a:pt x="50" y="10"/>
                    </a:lnTo>
                    <a:lnTo>
                      <a:pt x="47"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6" name="Google Shape;1376;p11"/>
              <p:cNvSpPr/>
              <p:nvPr/>
            </p:nvSpPr>
            <p:spPr>
              <a:xfrm>
                <a:off x="3730" y="1793"/>
                <a:ext cx="69" cy="9"/>
              </a:xfrm>
              <a:custGeom>
                <a:rect b="b" l="l" r="r" t="t"/>
                <a:pathLst>
                  <a:path extrusionOk="0" h="9" w="69">
                    <a:moveTo>
                      <a:pt x="69" y="9"/>
                    </a:moveTo>
                    <a:lnTo>
                      <a:pt x="3" y="9"/>
                    </a:lnTo>
                    <a:lnTo>
                      <a:pt x="0" y="0"/>
                    </a:lnTo>
                    <a:lnTo>
                      <a:pt x="67" y="0"/>
                    </a:lnTo>
                    <a:lnTo>
                      <a:pt x="69" y="9"/>
                    </a:lnTo>
                    <a:close/>
                  </a:path>
                </a:pathLst>
              </a:cu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7" name="Google Shape;1377;p11"/>
              <p:cNvSpPr/>
              <p:nvPr/>
            </p:nvSpPr>
            <p:spPr>
              <a:xfrm>
                <a:off x="3730" y="1793"/>
                <a:ext cx="69" cy="9"/>
              </a:xfrm>
              <a:custGeom>
                <a:rect b="b" l="l" r="r" t="t"/>
                <a:pathLst>
                  <a:path extrusionOk="0" h="9" w="69">
                    <a:moveTo>
                      <a:pt x="69" y="9"/>
                    </a:moveTo>
                    <a:lnTo>
                      <a:pt x="3" y="9"/>
                    </a:lnTo>
                    <a:lnTo>
                      <a:pt x="0" y="0"/>
                    </a:lnTo>
                    <a:lnTo>
                      <a:pt x="67" y="0"/>
                    </a:lnTo>
                    <a:lnTo>
                      <a:pt x="69" y="9"/>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8" name="Google Shape;1378;p11"/>
              <p:cNvSpPr/>
              <p:nvPr/>
            </p:nvSpPr>
            <p:spPr>
              <a:xfrm>
                <a:off x="3826" y="1793"/>
                <a:ext cx="70" cy="9"/>
              </a:xfrm>
              <a:custGeom>
                <a:rect b="b" l="l" r="r" t="t"/>
                <a:pathLst>
                  <a:path extrusionOk="0" h="9" w="70">
                    <a:moveTo>
                      <a:pt x="70" y="9"/>
                    </a:moveTo>
                    <a:lnTo>
                      <a:pt x="3" y="9"/>
                    </a:lnTo>
                    <a:lnTo>
                      <a:pt x="0" y="0"/>
                    </a:lnTo>
                    <a:lnTo>
                      <a:pt x="67" y="0"/>
                    </a:lnTo>
                    <a:lnTo>
                      <a:pt x="70" y="9"/>
                    </a:lnTo>
                    <a:close/>
                  </a:path>
                </a:pathLst>
              </a:custGeom>
              <a:solidFill>
                <a:srgbClr val="FFC5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79" name="Google Shape;1379;p11"/>
              <p:cNvSpPr/>
              <p:nvPr/>
            </p:nvSpPr>
            <p:spPr>
              <a:xfrm>
                <a:off x="3826" y="1793"/>
                <a:ext cx="70" cy="9"/>
              </a:xfrm>
              <a:custGeom>
                <a:rect b="b" l="l" r="r" t="t"/>
                <a:pathLst>
                  <a:path extrusionOk="0" h="9" w="70">
                    <a:moveTo>
                      <a:pt x="70" y="9"/>
                    </a:moveTo>
                    <a:lnTo>
                      <a:pt x="3" y="9"/>
                    </a:lnTo>
                    <a:lnTo>
                      <a:pt x="0" y="0"/>
                    </a:lnTo>
                    <a:lnTo>
                      <a:pt x="67" y="0"/>
                    </a:lnTo>
                    <a:lnTo>
                      <a:pt x="70" y="9"/>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0" name="Google Shape;1380;p11"/>
              <p:cNvSpPr/>
              <p:nvPr/>
            </p:nvSpPr>
            <p:spPr>
              <a:xfrm>
                <a:off x="3802" y="1793"/>
                <a:ext cx="19" cy="9"/>
              </a:xfrm>
              <a:custGeom>
                <a:rect b="b" l="l" r="r" t="t"/>
                <a:pathLst>
                  <a:path extrusionOk="0" h="9" w="19">
                    <a:moveTo>
                      <a:pt x="19" y="9"/>
                    </a:moveTo>
                    <a:lnTo>
                      <a:pt x="3" y="9"/>
                    </a:lnTo>
                    <a:lnTo>
                      <a:pt x="0" y="0"/>
                    </a:lnTo>
                    <a:lnTo>
                      <a:pt x="16" y="0"/>
                    </a:lnTo>
                    <a:lnTo>
                      <a:pt x="19" y="9"/>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1" name="Google Shape;1381;p11"/>
              <p:cNvSpPr/>
              <p:nvPr/>
            </p:nvSpPr>
            <p:spPr>
              <a:xfrm>
                <a:off x="3802" y="1793"/>
                <a:ext cx="19" cy="9"/>
              </a:xfrm>
              <a:custGeom>
                <a:rect b="b" l="l" r="r" t="t"/>
                <a:pathLst>
                  <a:path extrusionOk="0" h="9" w="19">
                    <a:moveTo>
                      <a:pt x="19" y="9"/>
                    </a:moveTo>
                    <a:lnTo>
                      <a:pt x="3" y="9"/>
                    </a:lnTo>
                    <a:lnTo>
                      <a:pt x="0" y="0"/>
                    </a:lnTo>
                    <a:lnTo>
                      <a:pt x="16" y="0"/>
                    </a:lnTo>
                    <a:lnTo>
                      <a:pt x="19" y="9"/>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2" name="Google Shape;1382;p11"/>
              <p:cNvSpPr/>
              <p:nvPr/>
            </p:nvSpPr>
            <p:spPr>
              <a:xfrm>
                <a:off x="3799" y="1667"/>
                <a:ext cx="57" cy="10"/>
              </a:xfrm>
              <a:custGeom>
                <a:rect b="b" l="l" r="r" t="t"/>
                <a:pathLst>
                  <a:path extrusionOk="0" h="10" w="57">
                    <a:moveTo>
                      <a:pt x="3" y="10"/>
                    </a:moveTo>
                    <a:lnTo>
                      <a:pt x="57" y="10"/>
                    </a:lnTo>
                    <a:lnTo>
                      <a:pt x="54" y="0"/>
                    </a:lnTo>
                    <a:lnTo>
                      <a:pt x="0" y="0"/>
                    </a:lnTo>
                    <a:lnTo>
                      <a:pt x="3" y="10"/>
                    </a:lnTo>
                    <a:close/>
                  </a:path>
                </a:pathLst>
              </a:custGeom>
              <a:solidFill>
                <a:srgbClr val="EA54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3" name="Google Shape;1383;p11"/>
              <p:cNvSpPr/>
              <p:nvPr/>
            </p:nvSpPr>
            <p:spPr>
              <a:xfrm>
                <a:off x="3672" y="1667"/>
                <a:ext cx="25" cy="10"/>
              </a:xfrm>
              <a:custGeom>
                <a:rect b="b" l="l" r="r" t="t"/>
                <a:pathLst>
                  <a:path extrusionOk="0" h="10" w="25">
                    <a:moveTo>
                      <a:pt x="3" y="10"/>
                    </a:moveTo>
                    <a:lnTo>
                      <a:pt x="25" y="10"/>
                    </a:lnTo>
                    <a:lnTo>
                      <a:pt x="23" y="0"/>
                    </a:lnTo>
                    <a:lnTo>
                      <a:pt x="0" y="0"/>
                    </a:lnTo>
                    <a:lnTo>
                      <a:pt x="3" y="10"/>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4" name="Google Shape;1384;p11"/>
              <p:cNvSpPr/>
              <p:nvPr/>
            </p:nvSpPr>
            <p:spPr>
              <a:xfrm>
                <a:off x="3672" y="1667"/>
                <a:ext cx="25" cy="10"/>
              </a:xfrm>
              <a:custGeom>
                <a:rect b="b" l="l" r="r" t="t"/>
                <a:pathLst>
                  <a:path extrusionOk="0" h="10" w="25">
                    <a:moveTo>
                      <a:pt x="3" y="10"/>
                    </a:moveTo>
                    <a:lnTo>
                      <a:pt x="25" y="10"/>
                    </a:lnTo>
                    <a:lnTo>
                      <a:pt x="23"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5" name="Google Shape;1385;p11"/>
              <p:cNvSpPr/>
              <p:nvPr/>
            </p:nvSpPr>
            <p:spPr>
              <a:xfrm>
                <a:off x="3488" y="1667"/>
                <a:ext cx="113" cy="10"/>
              </a:xfrm>
              <a:custGeom>
                <a:rect b="b" l="l" r="r" t="t"/>
                <a:pathLst>
                  <a:path extrusionOk="0" h="10" w="113">
                    <a:moveTo>
                      <a:pt x="3" y="10"/>
                    </a:moveTo>
                    <a:lnTo>
                      <a:pt x="113" y="10"/>
                    </a:lnTo>
                    <a:lnTo>
                      <a:pt x="110" y="0"/>
                    </a:lnTo>
                    <a:lnTo>
                      <a:pt x="0" y="0"/>
                    </a:lnTo>
                    <a:lnTo>
                      <a:pt x="3" y="10"/>
                    </a:lnTo>
                    <a:close/>
                  </a:path>
                </a:pathLst>
              </a:custGeom>
              <a:solidFill>
                <a:srgbClr val="EA54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6" name="Google Shape;1386;p11"/>
              <p:cNvSpPr/>
              <p:nvPr/>
            </p:nvSpPr>
            <p:spPr>
              <a:xfrm>
                <a:off x="3488" y="1667"/>
                <a:ext cx="113" cy="10"/>
              </a:xfrm>
              <a:custGeom>
                <a:rect b="b" l="l" r="r" t="t"/>
                <a:pathLst>
                  <a:path extrusionOk="0" h="10" w="113">
                    <a:moveTo>
                      <a:pt x="3" y="10"/>
                    </a:moveTo>
                    <a:lnTo>
                      <a:pt x="113" y="10"/>
                    </a:lnTo>
                    <a:lnTo>
                      <a:pt x="110"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7" name="Google Shape;1387;p11"/>
              <p:cNvSpPr/>
              <p:nvPr/>
            </p:nvSpPr>
            <p:spPr>
              <a:xfrm>
                <a:off x="3605" y="1667"/>
                <a:ext cx="64" cy="10"/>
              </a:xfrm>
              <a:custGeom>
                <a:rect b="b" l="l" r="r" t="t"/>
                <a:pathLst>
                  <a:path extrusionOk="0" h="10" w="64">
                    <a:moveTo>
                      <a:pt x="5" y="10"/>
                    </a:moveTo>
                    <a:lnTo>
                      <a:pt x="64" y="10"/>
                    </a:lnTo>
                    <a:lnTo>
                      <a:pt x="61" y="0"/>
                    </a:lnTo>
                    <a:lnTo>
                      <a:pt x="0" y="0"/>
                    </a:lnTo>
                    <a:lnTo>
                      <a:pt x="5" y="10"/>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8" name="Google Shape;1388;p11"/>
              <p:cNvSpPr/>
              <p:nvPr/>
            </p:nvSpPr>
            <p:spPr>
              <a:xfrm>
                <a:off x="3605" y="1667"/>
                <a:ext cx="64" cy="10"/>
              </a:xfrm>
              <a:custGeom>
                <a:rect b="b" l="l" r="r" t="t"/>
                <a:pathLst>
                  <a:path extrusionOk="0" h="10" w="64">
                    <a:moveTo>
                      <a:pt x="5" y="10"/>
                    </a:moveTo>
                    <a:lnTo>
                      <a:pt x="64" y="10"/>
                    </a:lnTo>
                    <a:lnTo>
                      <a:pt x="61" y="0"/>
                    </a:lnTo>
                    <a:lnTo>
                      <a:pt x="0" y="0"/>
                    </a:lnTo>
                    <a:lnTo>
                      <a:pt x="5"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89" name="Google Shape;1389;p11"/>
              <p:cNvSpPr/>
              <p:nvPr/>
            </p:nvSpPr>
            <p:spPr>
              <a:xfrm>
                <a:off x="3702" y="1667"/>
                <a:ext cx="95" cy="10"/>
              </a:xfrm>
              <a:custGeom>
                <a:rect b="b" l="l" r="r" t="t"/>
                <a:pathLst>
                  <a:path extrusionOk="0" h="10" w="95">
                    <a:moveTo>
                      <a:pt x="4" y="10"/>
                    </a:moveTo>
                    <a:lnTo>
                      <a:pt x="95" y="10"/>
                    </a:lnTo>
                    <a:lnTo>
                      <a:pt x="92" y="0"/>
                    </a:lnTo>
                    <a:lnTo>
                      <a:pt x="0" y="0"/>
                    </a:lnTo>
                    <a:lnTo>
                      <a:pt x="4" y="10"/>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0" name="Google Shape;1390;p11"/>
              <p:cNvSpPr/>
              <p:nvPr/>
            </p:nvSpPr>
            <p:spPr>
              <a:xfrm>
                <a:off x="3702" y="1667"/>
                <a:ext cx="95" cy="10"/>
              </a:xfrm>
              <a:custGeom>
                <a:rect b="b" l="l" r="r" t="t"/>
                <a:pathLst>
                  <a:path extrusionOk="0" h="10" w="95">
                    <a:moveTo>
                      <a:pt x="4" y="10"/>
                    </a:moveTo>
                    <a:lnTo>
                      <a:pt x="95" y="10"/>
                    </a:lnTo>
                    <a:lnTo>
                      <a:pt x="92" y="0"/>
                    </a:lnTo>
                    <a:lnTo>
                      <a:pt x="0" y="0"/>
                    </a:lnTo>
                    <a:lnTo>
                      <a:pt x="4"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1" name="Google Shape;1391;p11"/>
              <p:cNvSpPr/>
              <p:nvPr/>
            </p:nvSpPr>
            <p:spPr>
              <a:xfrm>
                <a:off x="3880" y="1920"/>
                <a:ext cx="57" cy="10"/>
              </a:xfrm>
              <a:custGeom>
                <a:rect b="b" l="l" r="r" t="t"/>
                <a:pathLst>
                  <a:path extrusionOk="0" h="10" w="57">
                    <a:moveTo>
                      <a:pt x="3" y="10"/>
                    </a:moveTo>
                    <a:lnTo>
                      <a:pt x="57" y="10"/>
                    </a:lnTo>
                    <a:lnTo>
                      <a:pt x="52" y="0"/>
                    </a:lnTo>
                    <a:lnTo>
                      <a:pt x="0" y="0"/>
                    </a:lnTo>
                    <a:lnTo>
                      <a:pt x="3" y="10"/>
                    </a:lnTo>
                    <a:close/>
                  </a:path>
                </a:pathLst>
              </a:custGeom>
              <a:solidFill>
                <a:srgbClr val="313D6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2" name="Google Shape;1392;p11"/>
              <p:cNvSpPr/>
              <p:nvPr/>
            </p:nvSpPr>
            <p:spPr>
              <a:xfrm>
                <a:off x="3880" y="1920"/>
                <a:ext cx="57" cy="10"/>
              </a:xfrm>
              <a:custGeom>
                <a:rect b="b" l="l" r="r" t="t"/>
                <a:pathLst>
                  <a:path extrusionOk="0" h="10" w="57">
                    <a:moveTo>
                      <a:pt x="3" y="10"/>
                    </a:moveTo>
                    <a:lnTo>
                      <a:pt x="57" y="10"/>
                    </a:lnTo>
                    <a:lnTo>
                      <a:pt x="52"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3" name="Google Shape;1393;p11"/>
              <p:cNvSpPr/>
              <p:nvPr/>
            </p:nvSpPr>
            <p:spPr>
              <a:xfrm>
                <a:off x="3814" y="1708"/>
                <a:ext cx="55" cy="10"/>
              </a:xfrm>
              <a:custGeom>
                <a:rect b="b" l="l" r="r" t="t"/>
                <a:pathLst>
                  <a:path extrusionOk="0" h="10" w="55">
                    <a:moveTo>
                      <a:pt x="2" y="10"/>
                    </a:moveTo>
                    <a:lnTo>
                      <a:pt x="55" y="10"/>
                    </a:lnTo>
                    <a:lnTo>
                      <a:pt x="52" y="0"/>
                    </a:lnTo>
                    <a:lnTo>
                      <a:pt x="0" y="0"/>
                    </a:lnTo>
                    <a:lnTo>
                      <a:pt x="2" y="10"/>
                    </a:lnTo>
                    <a:close/>
                  </a:path>
                </a:pathLst>
              </a:cu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4" name="Google Shape;1394;p11"/>
              <p:cNvSpPr/>
              <p:nvPr/>
            </p:nvSpPr>
            <p:spPr>
              <a:xfrm>
                <a:off x="3727" y="1708"/>
                <a:ext cx="55" cy="10"/>
              </a:xfrm>
              <a:custGeom>
                <a:rect b="b" l="l" r="r" t="t"/>
                <a:pathLst>
                  <a:path extrusionOk="0" h="10" w="55">
                    <a:moveTo>
                      <a:pt x="3" y="10"/>
                    </a:moveTo>
                    <a:lnTo>
                      <a:pt x="55" y="10"/>
                    </a:lnTo>
                    <a:lnTo>
                      <a:pt x="53" y="0"/>
                    </a:lnTo>
                    <a:lnTo>
                      <a:pt x="0" y="0"/>
                    </a:lnTo>
                    <a:lnTo>
                      <a:pt x="3" y="10"/>
                    </a:lnTo>
                    <a:close/>
                  </a:path>
                </a:pathLst>
              </a:cu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5" name="Google Shape;1395;p11"/>
              <p:cNvSpPr/>
              <p:nvPr/>
            </p:nvSpPr>
            <p:spPr>
              <a:xfrm>
                <a:off x="3727" y="1708"/>
                <a:ext cx="55" cy="10"/>
              </a:xfrm>
              <a:custGeom>
                <a:rect b="b" l="l" r="r" t="t"/>
                <a:pathLst>
                  <a:path extrusionOk="0" h="10" w="55">
                    <a:moveTo>
                      <a:pt x="3" y="10"/>
                    </a:moveTo>
                    <a:lnTo>
                      <a:pt x="55" y="10"/>
                    </a:lnTo>
                    <a:lnTo>
                      <a:pt x="53" y="0"/>
                    </a:lnTo>
                    <a:lnTo>
                      <a:pt x="0" y="0"/>
                    </a:lnTo>
                    <a:lnTo>
                      <a:pt x="3"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6" name="Google Shape;1396;p11"/>
              <p:cNvSpPr/>
              <p:nvPr/>
            </p:nvSpPr>
            <p:spPr>
              <a:xfrm>
                <a:off x="3515" y="1708"/>
                <a:ext cx="95" cy="10"/>
              </a:xfrm>
              <a:custGeom>
                <a:rect b="b" l="l" r="r" t="t"/>
                <a:pathLst>
                  <a:path extrusionOk="0" h="10" w="95">
                    <a:moveTo>
                      <a:pt x="4" y="10"/>
                    </a:moveTo>
                    <a:lnTo>
                      <a:pt x="95" y="10"/>
                    </a:lnTo>
                    <a:lnTo>
                      <a:pt x="92" y="0"/>
                    </a:lnTo>
                    <a:lnTo>
                      <a:pt x="0" y="0"/>
                    </a:lnTo>
                    <a:lnTo>
                      <a:pt x="4" y="10"/>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7" name="Google Shape;1397;p11"/>
              <p:cNvSpPr/>
              <p:nvPr/>
            </p:nvSpPr>
            <p:spPr>
              <a:xfrm>
                <a:off x="3515" y="1708"/>
                <a:ext cx="95" cy="10"/>
              </a:xfrm>
              <a:custGeom>
                <a:rect b="b" l="l" r="r" t="t"/>
                <a:pathLst>
                  <a:path extrusionOk="0" h="10" w="95">
                    <a:moveTo>
                      <a:pt x="4" y="10"/>
                    </a:moveTo>
                    <a:lnTo>
                      <a:pt x="95" y="10"/>
                    </a:lnTo>
                    <a:lnTo>
                      <a:pt x="92" y="0"/>
                    </a:lnTo>
                    <a:lnTo>
                      <a:pt x="0" y="0"/>
                    </a:lnTo>
                    <a:lnTo>
                      <a:pt x="4"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8" name="Google Shape;1398;p11"/>
              <p:cNvSpPr/>
              <p:nvPr/>
            </p:nvSpPr>
            <p:spPr>
              <a:xfrm>
                <a:off x="3788" y="1750"/>
                <a:ext cx="95" cy="10"/>
              </a:xfrm>
              <a:custGeom>
                <a:rect b="b" l="l" r="r" t="t"/>
                <a:pathLst>
                  <a:path extrusionOk="0" h="10" w="95">
                    <a:moveTo>
                      <a:pt x="95" y="10"/>
                    </a:moveTo>
                    <a:lnTo>
                      <a:pt x="4" y="10"/>
                    </a:lnTo>
                    <a:lnTo>
                      <a:pt x="0" y="0"/>
                    </a:lnTo>
                    <a:lnTo>
                      <a:pt x="91" y="0"/>
                    </a:lnTo>
                    <a:lnTo>
                      <a:pt x="95" y="10"/>
                    </a:lnTo>
                    <a:close/>
                  </a:path>
                </a:pathLst>
              </a:custGeom>
              <a:solidFill>
                <a:srgbClr val="6E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9" name="Google Shape;1399;p11"/>
              <p:cNvSpPr/>
              <p:nvPr/>
            </p:nvSpPr>
            <p:spPr>
              <a:xfrm>
                <a:off x="3788" y="1750"/>
                <a:ext cx="95" cy="10"/>
              </a:xfrm>
              <a:custGeom>
                <a:rect b="b" l="l" r="r" t="t"/>
                <a:pathLst>
                  <a:path extrusionOk="0" h="10" w="95">
                    <a:moveTo>
                      <a:pt x="95" y="10"/>
                    </a:moveTo>
                    <a:lnTo>
                      <a:pt x="4" y="10"/>
                    </a:lnTo>
                    <a:lnTo>
                      <a:pt x="0" y="0"/>
                    </a:lnTo>
                    <a:lnTo>
                      <a:pt x="91" y="0"/>
                    </a:lnTo>
                    <a:lnTo>
                      <a:pt x="95" y="1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0" name="Google Shape;1400;p11"/>
              <p:cNvSpPr/>
              <p:nvPr/>
            </p:nvSpPr>
            <p:spPr>
              <a:xfrm>
                <a:off x="3522" y="1948"/>
                <a:ext cx="477" cy="68"/>
              </a:xfrm>
              <a:custGeom>
                <a:rect b="b" l="l" r="r" t="t"/>
                <a:pathLst>
                  <a:path extrusionOk="0" h="68" w="477">
                    <a:moveTo>
                      <a:pt x="0" y="0"/>
                    </a:moveTo>
                    <a:lnTo>
                      <a:pt x="18" y="68"/>
                    </a:lnTo>
                    <a:lnTo>
                      <a:pt x="477" y="68"/>
                    </a:lnTo>
                    <a:lnTo>
                      <a:pt x="457" y="0"/>
                    </a:lnTo>
                    <a:lnTo>
                      <a:pt x="0" y="0"/>
                    </a:lnTo>
                    <a:close/>
                  </a:path>
                </a:pathLst>
              </a:custGeom>
              <a:solidFill>
                <a:srgbClr val="2D2D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1" name="Google Shape;1401;p11"/>
              <p:cNvSpPr/>
              <p:nvPr/>
            </p:nvSpPr>
            <p:spPr>
              <a:xfrm>
                <a:off x="3522" y="1948"/>
                <a:ext cx="477" cy="68"/>
              </a:xfrm>
              <a:custGeom>
                <a:rect b="b" l="l" r="r" t="t"/>
                <a:pathLst>
                  <a:path extrusionOk="0" h="68" w="477">
                    <a:moveTo>
                      <a:pt x="0" y="0"/>
                    </a:moveTo>
                    <a:lnTo>
                      <a:pt x="18" y="68"/>
                    </a:lnTo>
                    <a:lnTo>
                      <a:pt x="477" y="68"/>
                    </a:lnTo>
                    <a:lnTo>
                      <a:pt x="457" y="0"/>
                    </a:lnTo>
                    <a:lnTo>
                      <a:pt x="0"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2" name="Google Shape;1402;p11"/>
              <p:cNvSpPr/>
              <p:nvPr/>
            </p:nvSpPr>
            <p:spPr>
              <a:xfrm>
                <a:off x="3744" y="1988"/>
                <a:ext cx="610" cy="48"/>
              </a:xfrm>
              <a:custGeom>
                <a:rect b="b" l="l" r="r" t="t"/>
                <a:pathLst>
                  <a:path extrusionOk="0" h="34" w="431">
                    <a:moveTo>
                      <a:pt x="17" y="34"/>
                    </a:moveTo>
                    <a:cubicBezTo>
                      <a:pt x="414" y="34"/>
                      <a:pt x="414" y="34"/>
                      <a:pt x="414" y="34"/>
                    </a:cubicBezTo>
                    <a:cubicBezTo>
                      <a:pt x="424" y="34"/>
                      <a:pt x="431" y="27"/>
                      <a:pt x="431" y="17"/>
                    </a:cubicBezTo>
                    <a:cubicBezTo>
                      <a:pt x="431" y="8"/>
                      <a:pt x="424" y="0"/>
                      <a:pt x="414" y="0"/>
                    </a:cubicBezTo>
                    <a:cubicBezTo>
                      <a:pt x="17" y="0"/>
                      <a:pt x="17" y="0"/>
                      <a:pt x="17" y="0"/>
                    </a:cubicBezTo>
                    <a:cubicBezTo>
                      <a:pt x="8" y="0"/>
                      <a:pt x="0" y="8"/>
                      <a:pt x="0" y="17"/>
                    </a:cubicBezTo>
                    <a:cubicBezTo>
                      <a:pt x="0" y="27"/>
                      <a:pt x="8" y="34"/>
                      <a:pt x="17" y="34"/>
                    </a:cubicBezTo>
                  </a:path>
                </a:pathLst>
              </a:custGeom>
              <a:solidFill>
                <a:srgbClr val="858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3" name="Google Shape;1403;p11"/>
              <p:cNvSpPr/>
              <p:nvPr/>
            </p:nvSpPr>
            <p:spPr>
              <a:xfrm>
                <a:off x="3487" y="1569"/>
                <a:ext cx="191" cy="21"/>
              </a:xfrm>
              <a:custGeom>
                <a:rect b="b" l="l" r="r" t="t"/>
                <a:pathLst>
                  <a:path extrusionOk="0" h="21" w="191">
                    <a:moveTo>
                      <a:pt x="176" y="0"/>
                    </a:moveTo>
                    <a:lnTo>
                      <a:pt x="0" y="0"/>
                    </a:lnTo>
                    <a:lnTo>
                      <a:pt x="14" y="21"/>
                    </a:lnTo>
                    <a:lnTo>
                      <a:pt x="191" y="21"/>
                    </a:lnTo>
                    <a:lnTo>
                      <a:pt x="176" y="0"/>
                    </a:lnTo>
                    <a:close/>
                  </a:path>
                </a:pathLst>
              </a:custGeom>
              <a:solidFill>
                <a:srgbClr val="3A3B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4" name="Google Shape;1404;p11"/>
              <p:cNvSpPr/>
              <p:nvPr/>
            </p:nvSpPr>
            <p:spPr>
              <a:xfrm>
                <a:off x="3487" y="1569"/>
                <a:ext cx="191" cy="21"/>
              </a:xfrm>
              <a:custGeom>
                <a:rect b="b" l="l" r="r" t="t"/>
                <a:pathLst>
                  <a:path extrusionOk="0" h="21" w="191">
                    <a:moveTo>
                      <a:pt x="176" y="0"/>
                    </a:moveTo>
                    <a:lnTo>
                      <a:pt x="0" y="0"/>
                    </a:lnTo>
                    <a:lnTo>
                      <a:pt x="14" y="21"/>
                    </a:lnTo>
                    <a:lnTo>
                      <a:pt x="191" y="21"/>
                    </a:lnTo>
                    <a:lnTo>
                      <a:pt x="176"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5" name="Google Shape;1405;p11"/>
              <p:cNvSpPr/>
              <p:nvPr/>
            </p:nvSpPr>
            <p:spPr>
              <a:xfrm>
                <a:off x="3501" y="1590"/>
                <a:ext cx="426" cy="358"/>
              </a:xfrm>
              <a:custGeom>
                <a:rect b="b" l="l" r="r" t="t"/>
                <a:pathLst>
                  <a:path extrusionOk="0" h="358" w="426">
                    <a:moveTo>
                      <a:pt x="232" y="212"/>
                    </a:moveTo>
                    <a:lnTo>
                      <a:pt x="229" y="203"/>
                    </a:lnTo>
                    <a:lnTo>
                      <a:pt x="296" y="203"/>
                    </a:lnTo>
                    <a:lnTo>
                      <a:pt x="298" y="212"/>
                    </a:lnTo>
                    <a:lnTo>
                      <a:pt x="232" y="212"/>
                    </a:lnTo>
                    <a:close/>
                    <a:moveTo>
                      <a:pt x="304" y="212"/>
                    </a:moveTo>
                    <a:lnTo>
                      <a:pt x="301" y="203"/>
                    </a:lnTo>
                    <a:lnTo>
                      <a:pt x="317" y="203"/>
                    </a:lnTo>
                    <a:lnTo>
                      <a:pt x="320" y="212"/>
                    </a:lnTo>
                    <a:lnTo>
                      <a:pt x="304" y="212"/>
                    </a:lnTo>
                    <a:close/>
                    <a:moveTo>
                      <a:pt x="109" y="87"/>
                    </a:moveTo>
                    <a:lnTo>
                      <a:pt x="104" y="77"/>
                    </a:lnTo>
                    <a:lnTo>
                      <a:pt x="165" y="77"/>
                    </a:lnTo>
                    <a:lnTo>
                      <a:pt x="168" y="87"/>
                    </a:lnTo>
                    <a:lnTo>
                      <a:pt x="109" y="87"/>
                    </a:lnTo>
                    <a:close/>
                    <a:moveTo>
                      <a:pt x="174" y="87"/>
                    </a:moveTo>
                    <a:lnTo>
                      <a:pt x="171" y="77"/>
                    </a:lnTo>
                    <a:lnTo>
                      <a:pt x="194" y="77"/>
                    </a:lnTo>
                    <a:lnTo>
                      <a:pt x="196" y="87"/>
                    </a:lnTo>
                    <a:lnTo>
                      <a:pt x="174" y="87"/>
                    </a:lnTo>
                    <a:close/>
                    <a:moveTo>
                      <a:pt x="51" y="44"/>
                    </a:moveTo>
                    <a:lnTo>
                      <a:pt x="48" y="34"/>
                    </a:lnTo>
                    <a:lnTo>
                      <a:pt x="63" y="34"/>
                    </a:lnTo>
                    <a:lnTo>
                      <a:pt x="66" y="44"/>
                    </a:lnTo>
                    <a:lnTo>
                      <a:pt x="51" y="44"/>
                    </a:lnTo>
                    <a:close/>
                    <a:moveTo>
                      <a:pt x="72" y="44"/>
                    </a:moveTo>
                    <a:lnTo>
                      <a:pt x="69" y="34"/>
                    </a:lnTo>
                    <a:lnTo>
                      <a:pt x="136" y="34"/>
                    </a:lnTo>
                    <a:lnTo>
                      <a:pt x="140" y="44"/>
                    </a:lnTo>
                    <a:lnTo>
                      <a:pt x="72" y="44"/>
                    </a:lnTo>
                    <a:close/>
                    <a:moveTo>
                      <a:pt x="147" y="44"/>
                    </a:moveTo>
                    <a:lnTo>
                      <a:pt x="144" y="34"/>
                    </a:lnTo>
                    <a:lnTo>
                      <a:pt x="191" y="34"/>
                    </a:lnTo>
                    <a:lnTo>
                      <a:pt x="194" y="44"/>
                    </a:lnTo>
                    <a:lnTo>
                      <a:pt x="147" y="44"/>
                    </a:lnTo>
                    <a:close/>
                    <a:moveTo>
                      <a:pt x="177" y="0"/>
                    </a:moveTo>
                    <a:lnTo>
                      <a:pt x="0" y="0"/>
                    </a:lnTo>
                    <a:lnTo>
                      <a:pt x="24" y="34"/>
                    </a:lnTo>
                    <a:lnTo>
                      <a:pt x="39" y="34"/>
                    </a:lnTo>
                    <a:lnTo>
                      <a:pt x="42" y="44"/>
                    </a:lnTo>
                    <a:lnTo>
                      <a:pt x="31" y="44"/>
                    </a:lnTo>
                    <a:lnTo>
                      <a:pt x="53" y="77"/>
                    </a:lnTo>
                    <a:lnTo>
                      <a:pt x="97" y="77"/>
                    </a:lnTo>
                    <a:lnTo>
                      <a:pt x="100" y="87"/>
                    </a:lnTo>
                    <a:lnTo>
                      <a:pt x="61" y="87"/>
                    </a:lnTo>
                    <a:lnTo>
                      <a:pt x="82" y="118"/>
                    </a:lnTo>
                    <a:lnTo>
                      <a:pt x="106" y="118"/>
                    </a:lnTo>
                    <a:lnTo>
                      <a:pt x="109" y="128"/>
                    </a:lnTo>
                    <a:lnTo>
                      <a:pt x="89" y="128"/>
                    </a:lnTo>
                    <a:lnTo>
                      <a:pt x="249" y="358"/>
                    </a:lnTo>
                    <a:lnTo>
                      <a:pt x="426" y="358"/>
                    </a:lnTo>
                    <a:lnTo>
                      <a:pt x="413" y="340"/>
                    </a:lnTo>
                    <a:lnTo>
                      <a:pt x="382" y="340"/>
                    </a:lnTo>
                    <a:lnTo>
                      <a:pt x="379" y="330"/>
                    </a:lnTo>
                    <a:lnTo>
                      <a:pt x="406" y="330"/>
                    </a:lnTo>
                    <a:lnTo>
                      <a:pt x="296" y="170"/>
                    </a:lnTo>
                    <a:lnTo>
                      <a:pt x="291" y="170"/>
                    </a:lnTo>
                    <a:lnTo>
                      <a:pt x="287" y="160"/>
                    </a:lnTo>
                    <a:lnTo>
                      <a:pt x="288" y="160"/>
                    </a:lnTo>
                    <a:lnTo>
                      <a:pt x="266" y="128"/>
                    </a:lnTo>
                    <a:lnTo>
                      <a:pt x="229" y="128"/>
                    </a:lnTo>
                    <a:lnTo>
                      <a:pt x="226" y="118"/>
                    </a:lnTo>
                    <a:lnTo>
                      <a:pt x="259" y="118"/>
                    </a:lnTo>
                    <a:lnTo>
                      <a:pt x="237" y="87"/>
                    </a:lnTo>
                    <a:lnTo>
                      <a:pt x="205" y="87"/>
                    </a:lnTo>
                    <a:lnTo>
                      <a:pt x="201" y="77"/>
                    </a:lnTo>
                    <a:lnTo>
                      <a:pt x="230" y="77"/>
                    </a:lnTo>
                    <a:lnTo>
                      <a:pt x="208" y="44"/>
                    </a:lnTo>
                    <a:lnTo>
                      <a:pt x="201" y="44"/>
                    </a:lnTo>
                    <a:lnTo>
                      <a:pt x="196" y="34"/>
                    </a:lnTo>
                    <a:lnTo>
                      <a:pt x="201" y="34"/>
                    </a:lnTo>
                    <a:lnTo>
                      <a:pt x="177" y="0"/>
                    </a:lnTo>
                    <a:close/>
                  </a:path>
                </a:pathLst>
              </a:custGeom>
              <a:solidFill>
                <a:srgbClr val="3D70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6" name="Google Shape;1406;p11"/>
              <p:cNvSpPr/>
              <p:nvPr/>
            </p:nvSpPr>
            <p:spPr>
              <a:xfrm>
                <a:off x="3501" y="1590"/>
                <a:ext cx="426" cy="358"/>
              </a:xfrm>
              <a:custGeom>
                <a:rect b="b" l="l" r="r" t="t"/>
                <a:pathLst>
                  <a:path extrusionOk="0" h="358" w="426">
                    <a:moveTo>
                      <a:pt x="232" y="212"/>
                    </a:moveTo>
                    <a:lnTo>
                      <a:pt x="229" y="203"/>
                    </a:lnTo>
                    <a:lnTo>
                      <a:pt x="296" y="203"/>
                    </a:lnTo>
                    <a:lnTo>
                      <a:pt x="298" y="212"/>
                    </a:lnTo>
                    <a:lnTo>
                      <a:pt x="232" y="212"/>
                    </a:lnTo>
                    <a:moveTo>
                      <a:pt x="304" y="212"/>
                    </a:moveTo>
                    <a:lnTo>
                      <a:pt x="301" y="203"/>
                    </a:lnTo>
                    <a:lnTo>
                      <a:pt x="317" y="203"/>
                    </a:lnTo>
                    <a:lnTo>
                      <a:pt x="320" y="212"/>
                    </a:lnTo>
                    <a:lnTo>
                      <a:pt x="304" y="212"/>
                    </a:lnTo>
                    <a:moveTo>
                      <a:pt x="109" y="87"/>
                    </a:moveTo>
                    <a:lnTo>
                      <a:pt x="104" y="77"/>
                    </a:lnTo>
                    <a:lnTo>
                      <a:pt x="165" y="77"/>
                    </a:lnTo>
                    <a:lnTo>
                      <a:pt x="168" y="87"/>
                    </a:lnTo>
                    <a:lnTo>
                      <a:pt x="109" y="87"/>
                    </a:lnTo>
                    <a:moveTo>
                      <a:pt x="174" y="87"/>
                    </a:moveTo>
                    <a:lnTo>
                      <a:pt x="171" y="77"/>
                    </a:lnTo>
                    <a:lnTo>
                      <a:pt x="194" y="77"/>
                    </a:lnTo>
                    <a:lnTo>
                      <a:pt x="196" y="87"/>
                    </a:lnTo>
                    <a:lnTo>
                      <a:pt x="174" y="87"/>
                    </a:lnTo>
                    <a:moveTo>
                      <a:pt x="51" y="44"/>
                    </a:moveTo>
                    <a:lnTo>
                      <a:pt x="48" y="34"/>
                    </a:lnTo>
                    <a:lnTo>
                      <a:pt x="63" y="34"/>
                    </a:lnTo>
                    <a:lnTo>
                      <a:pt x="66" y="44"/>
                    </a:lnTo>
                    <a:lnTo>
                      <a:pt x="51" y="44"/>
                    </a:lnTo>
                    <a:moveTo>
                      <a:pt x="72" y="44"/>
                    </a:moveTo>
                    <a:lnTo>
                      <a:pt x="69" y="34"/>
                    </a:lnTo>
                    <a:lnTo>
                      <a:pt x="136" y="34"/>
                    </a:lnTo>
                    <a:lnTo>
                      <a:pt x="140" y="44"/>
                    </a:lnTo>
                    <a:lnTo>
                      <a:pt x="72" y="44"/>
                    </a:lnTo>
                    <a:moveTo>
                      <a:pt x="147" y="44"/>
                    </a:moveTo>
                    <a:lnTo>
                      <a:pt x="144" y="34"/>
                    </a:lnTo>
                    <a:lnTo>
                      <a:pt x="191" y="34"/>
                    </a:lnTo>
                    <a:lnTo>
                      <a:pt x="194" y="44"/>
                    </a:lnTo>
                    <a:lnTo>
                      <a:pt x="147" y="44"/>
                    </a:lnTo>
                    <a:moveTo>
                      <a:pt x="177" y="0"/>
                    </a:moveTo>
                    <a:lnTo>
                      <a:pt x="0" y="0"/>
                    </a:lnTo>
                    <a:lnTo>
                      <a:pt x="24" y="34"/>
                    </a:lnTo>
                    <a:lnTo>
                      <a:pt x="39" y="34"/>
                    </a:lnTo>
                    <a:lnTo>
                      <a:pt x="42" y="44"/>
                    </a:lnTo>
                    <a:lnTo>
                      <a:pt x="31" y="44"/>
                    </a:lnTo>
                    <a:lnTo>
                      <a:pt x="53" y="77"/>
                    </a:lnTo>
                    <a:lnTo>
                      <a:pt x="97" y="77"/>
                    </a:lnTo>
                    <a:lnTo>
                      <a:pt x="100" y="87"/>
                    </a:lnTo>
                    <a:lnTo>
                      <a:pt x="61" y="87"/>
                    </a:lnTo>
                    <a:lnTo>
                      <a:pt x="82" y="118"/>
                    </a:lnTo>
                    <a:lnTo>
                      <a:pt x="106" y="118"/>
                    </a:lnTo>
                    <a:lnTo>
                      <a:pt x="109" y="128"/>
                    </a:lnTo>
                    <a:lnTo>
                      <a:pt x="89" y="128"/>
                    </a:lnTo>
                    <a:lnTo>
                      <a:pt x="249" y="358"/>
                    </a:lnTo>
                    <a:lnTo>
                      <a:pt x="426" y="358"/>
                    </a:lnTo>
                    <a:lnTo>
                      <a:pt x="413" y="340"/>
                    </a:lnTo>
                    <a:lnTo>
                      <a:pt x="382" y="340"/>
                    </a:lnTo>
                    <a:lnTo>
                      <a:pt x="379" y="330"/>
                    </a:lnTo>
                    <a:lnTo>
                      <a:pt x="406" y="330"/>
                    </a:lnTo>
                    <a:lnTo>
                      <a:pt x="296" y="170"/>
                    </a:lnTo>
                    <a:lnTo>
                      <a:pt x="291" y="170"/>
                    </a:lnTo>
                    <a:lnTo>
                      <a:pt x="287" y="160"/>
                    </a:lnTo>
                    <a:lnTo>
                      <a:pt x="288" y="160"/>
                    </a:lnTo>
                    <a:lnTo>
                      <a:pt x="266" y="128"/>
                    </a:lnTo>
                    <a:lnTo>
                      <a:pt x="229" y="128"/>
                    </a:lnTo>
                    <a:lnTo>
                      <a:pt x="226" y="118"/>
                    </a:lnTo>
                    <a:lnTo>
                      <a:pt x="259" y="118"/>
                    </a:lnTo>
                    <a:lnTo>
                      <a:pt x="237" y="87"/>
                    </a:lnTo>
                    <a:lnTo>
                      <a:pt x="205" y="87"/>
                    </a:lnTo>
                    <a:lnTo>
                      <a:pt x="201" y="77"/>
                    </a:lnTo>
                    <a:lnTo>
                      <a:pt x="230" y="77"/>
                    </a:lnTo>
                    <a:lnTo>
                      <a:pt x="208" y="44"/>
                    </a:lnTo>
                    <a:lnTo>
                      <a:pt x="201" y="44"/>
                    </a:lnTo>
                    <a:lnTo>
                      <a:pt x="196" y="34"/>
                    </a:lnTo>
                    <a:lnTo>
                      <a:pt x="201" y="34"/>
                    </a:lnTo>
                    <a:lnTo>
                      <a:pt x="17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7" name="Google Shape;1407;p11"/>
              <p:cNvSpPr/>
              <p:nvPr/>
            </p:nvSpPr>
            <p:spPr>
              <a:xfrm>
                <a:off x="3697" y="1624"/>
                <a:ext cx="12" cy="10"/>
              </a:xfrm>
              <a:custGeom>
                <a:rect b="b" l="l" r="r" t="t"/>
                <a:pathLst>
                  <a:path extrusionOk="0" h="10" w="12">
                    <a:moveTo>
                      <a:pt x="5" y="0"/>
                    </a:moveTo>
                    <a:lnTo>
                      <a:pt x="0" y="0"/>
                    </a:lnTo>
                    <a:lnTo>
                      <a:pt x="5" y="10"/>
                    </a:lnTo>
                    <a:lnTo>
                      <a:pt x="12" y="10"/>
                    </a:lnTo>
                    <a:lnTo>
                      <a:pt x="5" y="0"/>
                    </a:lnTo>
                    <a:close/>
                  </a:path>
                </a:pathLst>
              </a:custGeom>
              <a:solidFill>
                <a:srgbClr val="F2F4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8" name="Google Shape;1408;p11"/>
              <p:cNvSpPr/>
              <p:nvPr/>
            </p:nvSpPr>
            <p:spPr>
              <a:xfrm>
                <a:off x="3697" y="1624"/>
                <a:ext cx="12" cy="10"/>
              </a:xfrm>
              <a:custGeom>
                <a:rect b="b" l="l" r="r" t="t"/>
                <a:pathLst>
                  <a:path extrusionOk="0" h="10" w="12">
                    <a:moveTo>
                      <a:pt x="5" y="0"/>
                    </a:moveTo>
                    <a:lnTo>
                      <a:pt x="0" y="0"/>
                    </a:lnTo>
                    <a:lnTo>
                      <a:pt x="5" y="10"/>
                    </a:lnTo>
                    <a:lnTo>
                      <a:pt x="12" y="10"/>
                    </a:lnTo>
                    <a:lnTo>
                      <a:pt x="5"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9" name="Google Shape;1409;p11"/>
              <p:cNvSpPr/>
              <p:nvPr/>
            </p:nvSpPr>
            <p:spPr>
              <a:xfrm>
                <a:off x="3570" y="1624"/>
                <a:ext cx="71" cy="10"/>
              </a:xfrm>
              <a:custGeom>
                <a:rect b="b" l="l" r="r" t="t"/>
                <a:pathLst>
                  <a:path extrusionOk="0" h="10" w="71">
                    <a:moveTo>
                      <a:pt x="67" y="0"/>
                    </a:moveTo>
                    <a:lnTo>
                      <a:pt x="0" y="0"/>
                    </a:lnTo>
                    <a:lnTo>
                      <a:pt x="3" y="10"/>
                    </a:lnTo>
                    <a:lnTo>
                      <a:pt x="71" y="10"/>
                    </a:lnTo>
                    <a:lnTo>
                      <a:pt x="67" y="0"/>
                    </a:lnTo>
                    <a:close/>
                  </a:path>
                </a:pathLst>
              </a:custGeom>
              <a:solidFill>
                <a:srgbClr val="F16F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0" name="Google Shape;1410;p11"/>
              <p:cNvSpPr/>
              <p:nvPr/>
            </p:nvSpPr>
            <p:spPr>
              <a:xfrm>
                <a:off x="3570" y="1624"/>
                <a:ext cx="71" cy="10"/>
              </a:xfrm>
              <a:custGeom>
                <a:rect b="b" l="l" r="r" t="t"/>
                <a:pathLst>
                  <a:path extrusionOk="0" h="10" w="71">
                    <a:moveTo>
                      <a:pt x="67" y="0"/>
                    </a:moveTo>
                    <a:lnTo>
                      <a:pt x="0" y="0"/>
                    </a:lnTo>
                    <a:lnTo>
                      <a:pt x="3" y="10"/>
                    </a:lnTo>
                    <a:lnTo>
                      <a:pt x="71" y="10"/>
                    </a:lnTo>
                    <a:lnTo>
                      <a:pt x="6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1" name="Google Shape;1411;p11"/>
              <p:cNvSpPr/>
              <p:nvPr/>
            </p:nvSpPr>
            <p:spPr>
              <a:xfrm>
                <a:off x="3525" y="1624"/>
                <a:ext cx="18" cy="10"/>
              </a:xfrm>
              <a:custGeom>
                <a:rect b="b" l="l" r="r" t="t"/>
                <a:pathLst>
                  <a:path extrusionOk="0" h="10" w="18">
                    <a:moveTo>
                      <a:pt x="15" y="0"/>
                    </a:moveTo>
                    <a:lnTo>
                      <a:pt x="0" y="0"/>
                    </a:lnTo>
                    <a:lnTo>
                      <a:pt x="7" y="10"/>
                    </a:lnTo>
                    <a:lnTo>
                      <a:pt x="18" y="10"/>
                    </a:lnTo>
                    <a:lnTo>
                      <a:pt x="15" y="0"/>
                    </a:lnTo>
                    <a:close/>
                  </a:path>
                </a:pathLst>
              </a:custGeom>
              <a:solidFill>
                <a:srgbClr val="BEBE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2" name="Google Shape;1412;p11"/>
              <p:cNvSpPr/>
              <p:nvPr/>
            </p:nvSpPr>
            <p:spPr>
              <a:xfrm>
                <a:off x="3525" y="1624"/>
                <a:ext cx="18" cy="10"/>
              </a:xfrm>
              <a:custGeom>
                <a:rect b="b" l="l" r="r" t="t"/>
                <a:pathLst>
                  <a:path extrusionOk="0" h="10" w="18">
                    <a:moveTo>
                      <a:pt x="15" y="0"/>
                    </a:moveTo>
                    <a:lnTo>
                      <a:pt x="0" y="0"/>
                    </a:lnTo>
                    <a:lnTo>
                      <a:pt x="7" y="10"/>
                    </a:lnTo>
                    <a:lnTo>
                      <a:pt x="18" y="10"/>
                    </a:lnTo>
                    <a:lnTo>
                      <a:pt x="15"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3" name="Google Shape;1413;p11"/>
              <p:cNvSpPr/>
              <p:nvPr/>
            </p:nvSpPr>
            <p:spPr>
              <a:xfrm>
                <a:off x="3549" y="1624"/>
                <a:ext cx="18" cy="10"/>
              </a:xfrm>
              <a:custGeom>
                <a:rect b="b" l="l" r="r" t="t"/>
                <a:pathLst>
                  <a:path extrusionOk="0" h="10" w="18">
                    <a:moveTo>
                      <a:pt x="15" y="0"/>
                    </a:moveTo>
                    <a:lnTo>
                      <a:pt x="0" y="0"/>
                    </a:lnTo>
                    <a:lnTo>
                      <a:pt x="3" y="10"/>
                    </a:lnTo>
                    <a:lnTo>
                      <a:pt x="18" y="10"/>
                    </a:lnTo>
                    <a:lnTo>
                      <a:pt x="15"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4" name="Google Shape;1414;p11"/>
              <p:cNvSpPr/>
              <p:nvPr/>
            </p:nvSpPr>
            <p:spPr>
              <a:xfrm>
                <a:off x="3549" y="1624"/>
                <a:ext cx="18" cy="10"/>
              </a:xfrm>
              <a:custGeom>
                <a:rect b="b" l="l" r="r" t="t"/>
                <a:pathLst>
                  <a:path extrusionOk="0" h="10" w="18">
                    <a:moveTo>
                      <a:pt x="15" y="0"/>
                    </a:moveTo>
                    <a:lnTo>
                      <a:pt x="0" y="0"/>
                    </a:lnTo>
                    <a:lnTo>
                      <a:pt x="3" y="10"/>
                    </a:lnTo>
                    <a:lnTo>
                      <a:pt x="18" y="10"/>
                    </a:lnTo>
                    <a:lnTo>
                      <a:pt x="15"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5" name="Google Shape;1415;p11"/>
              <p:cNvSpPr/>
              <p:nvPr/>
            </p:nvSpPr>
            <p:spPr>
              <a:xfrm>
                <a:off x="3645" y="1624"/>
                <a:ext cx="50" cy="10"/>
              </a:xfrm>
              <a:custGeom>
                <a:rect b="b" l="l" r="r" t="t"/>
                <a:pathLst>
                  <a:path extrusionOk="0" h="10" w="50">
                    <a:moveTo>
                      <a:pt x="47" y="0"/>
                    </a:moveTo>
                    <a:lnTo>
                      <a:pt x="0" y="0"/>
                    </a:lnTo>
                    <a:lnTo>
                      <a:pt x="3" y="10"/>
                    </a:lnTo>
                    <a:lnTo>
                      <a:pt x="50" y="10"/>
                    </a:lnTo>
                    <a:lnTo>
                      <a:pt x="47" y="0"/>
                    </a:lnTo>
                    <a:close/>
                  </a:path>
                </a:pathLst>
              </a:custGeom>
              <a:solidFill>
                <a:srgbClr val="BEBE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6" name="Google Shape;1416;p11"/>
              <p:cNvSpPr/>
              <p:nvPr/>
            </p:nvSpPr>
            <p:spPr>
              <a:xfrm>
                <a:off x="3645" y="1624"/>
                <a:ext cx="50" cy="10"/>
              </a:xfrm>
              <a:custGeom>
                <a:rect b="b" l="l" r="r" t="t"/>
                <a:pathLst>
                  <a:path extrusionOk="0" h="10" w="50">
                    <a:moveTo>
                      <a:pt x="47" y="0"/>
                    </a:moveTo>
                    <a:lnTo>
                      <a:pt x="0" y="0"/>
                    </a:lnTo>
                    <a:lnTo>
                      <a:pt x="3" y="10"/>
                    </a:lnTo>
                    <a:lnTo>
                      <a:pt x="50" y="10"/>
                    </a:lnTo>
                    <a:lnTo>
                      <a:pt x="4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7" name="Google Shape;1417;p11"/>
              <p:cNvSpPr/>
              <p:nvPr/>
            </p:nvSpPr>
            <p:spPr>
              <a:xfrm>
                <a:off x="3730" y="1793"/>
                <a:ext cx="69" cy="9"/>
              </a:xfrm>
              <a:custGeom>
                <a:rect b="b" l="l" r="r" t="t"/>
                <a:pathLst>
                  <a:path extrusionOk="0" h="9" w="69">
                    <a:moveTo>
                      <a:pt x="67" y="0"/>
                    </a:moveTo>
                    <a:lnTo>
                      <a:pt x="0" y="0"/>
                    </a:lnTo>
                    <a:lnTo>
                      <a:pt x="3" y="9"/>
                    </a:lnTo>
                    <a:lnTo>
                      <a:pt x="69" y="9"/>
                    </a:lnTo>
                    <a:lnTo>
                      <a:pt x="67" y="0"/>
                    </a:lnTo>
                    <a:close/>
                  </a:path>
                </a:pathLst>
              </a:custGeom>
              <a:solidFill>
                <a:srgbClr val="E7E9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418" name="Google Shape;1418;p11"/>
            <p:cNvGrpSpPr/>
            <p:nvPr/>
          </p:nvGrpSpPr>
          <p:grpSpPr>
            <a:xfrm>
              <a:off x="3201713" y="1820412"/>
              <a:ext cx="5788156" cy="3880641"/>
              <a:chOff x="881" y="393"/>
              <a:chExt cx="4536" cy="3041"/>
            </a:xfrm>
          </p:grpSpPr>
          <p:sp>
            <p:nvSpPr>
              <p:cNvPr id="1419" name="Google Shape;1419;p11"/>
              <p:cNvSpPr/>
              <p:nvPr/>
            </p:nvSpPr>
            <p:spPr>
              <a:xfrm>
                <a:off x="3730" y="1793"/>
                <a:ext cx="69" cy="9"/>
              </a:xfrm>
              <a:custGeom>
                <a:rect b="b" l="l" r="r" t="t"/>
                <a:pathLst>
                  <a:path extrusionOk="0" h="9" w="69">
                    <a:moveTo>
                      <a:pt x="67" y="0"/>
                    </a:moveTo>
                    <a:lnTo>
                      <a:pt x="0" y="0"/>
                    </a:lnTo>
                    <a:lnTo>
                      <a:pt x="3" y="9"/>
                    </a:lnTo>
                    <a:lnTo>
                      <a:pt x="69" y="9"/>
                    </a:lnTo>
                    <a:lnTo>
                      <a:pt x="6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0" name="Google Shape;1420;p11"/>
              <p:cNvSpPr/>
              <p:nvPr/>
            </p:nvSpPr>
            <p:spPr>
              <a:xfrm>
                <a:off x="3802" y="1793"/>
                <a:ext cx="19" cy="9"/>
              </a:xfrm>
              <a:custGeom>
                <a:rect b="b" l="l" r="r" t="t"/>
                <a:pathLst>
                  <a:path extrusionOk="0" h="9" w="19">
                    <a:moveTo>
                      <a:pt x="16" y="0"/>
                    </a:moveTo>
                    <a:lnTo>
                      <a:pt x="0" y="0"/>
                    </a:lnTo>
                    <a:lnTo>
                      <a:pt x="3" y="9"/>
                    </a:lnTo>
                    <a:lnTo>
                      <a:pt x="19" y="9"/>
                    </a:lnTo>
                    <a:lnTo>
                      <a:pt x="16"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1" name="Google Shape;1421;p11"/>
              <p:cNvSpPr/>
              <p:nvPr/>
            </p:nvSpPr>
            <p:spPr>
              <a:xfrm>
                <a:off x="3802" y="1793"/>
                <a:ext cx="19" cy="9"/>
              </a:xfrm>
              <a:custGeom>
                <a:rect b="b" l="l" r="r" t="t"/>
                <a:pathLst>
                  <a:path extrusionOk="0" h="9" w="19">
                    <a:moveTo>
                      <a:pt x="16" y="0"/>
                    </a:moveTo>
                    <a:lnTo>
                      <a:pt x="0" y="0"/>
                    </a:lnTo>
                    <a:lnTo>
                      <a:pt x="3" y="9"/>
                    </a:lnTo>
                    <a:lnTo>
                      <a:pt x="19" y="9"/>
                    </a:lnTo>
                    <a:lnTo>
                      <a:pt x="16"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2" name="Google Shape;1422;p11"/>
              <p:cNvSpPr/>
              <p:nvPr/>
            </p:nvSpPr>
            <p:spPr>
              <a:xfrm>
                <a:off x="3672" y="1667"/>
                <a:ext cx="25" cy="10"/>
              </a:xfrm>
              <a:custGeom>
                <a:rect b="b" l="l" r="r" t="t"/>
                <a:pathLst>
                  <a:path extrusionOk="0" h="10" w="25">
                    <a:moveTo>
                      <a:pt x="23" y="0"/>
                    </a:moveTo>
                    <a:lnTo>
                      <a:pt x="0" y="0"/>
                    </a:lnTo>
                    <a:lnTo>
                      <a:pt x="3" y="10"/>
                    </a:lnTo>
                    <a:lnTo>
                      <a:pt x="25" y="10"/>
                    </a:lnTo>
                    <a:lnTo>
                      <a:pt x="23"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3" name="Google Shape;1423;p11"/>
              <p:cNvSpPr/>
              <p:nvPr/>
            </p:nvSpPr>
            <p:spPr>
              <a:xfrm>
                <a:off x="3672" y="1667"/>
                <a:ext cx="25" cy="10"/>
              </a:xfrm>
              <a:custGeom>
                <a:rect b="b" l="l" r="r" t="t"/>
                <a:pathLst>
                  <a:path extrusionOk="0" h="10" w="25">
                    <a:moveTo>
                      <a:pt x="23" y="0"/>
                    </a:moveTo>
                    <a:lnTo>
                      <a:pt x="0" y="0"/>
                    </a:lnTo>
                    <a:lnTo>
                      <a:pt x="3" y="10"/>
                    </a:lnTo>
                    <a:lnTo>
                      <a:pt x="25" y="10"/>
                    </a:lnTo>
                    <a:lnTo>
                      <a:pt x="2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4" name="Google Shape;1424;p11"/>
              <p:cNvSpPr/>
              <p:nvPr/>
            </p:nvSpPr>
            <p:spPr>
              <a:xfrm>
                <a:off x="3554" y="1667"/>
                <a:ext cx="47" cy="10"/>
              </a:xfrm>
              <a:custGeom>
                <a:rect b="b" l="l" r="r" t="t"/>
                <a:pathLst>
                  <a:path extrusionOk="0" h="10" w="47">
                    <a:moveTo>
                      <a:pt x="44" y="0"/>
                    </a:moveTo>
                    <a:lnTo>
                      <a:pt x="0" y="0"/>
                    </a:lnTo>
                    <a:lnTo>
                      <a:pt x="8" y="10"/>
                    </a:lnTo>
                    <a:lnTo>
                      <a:pt x="47" y="10"/>
                    </a:lnTo>
                    <a:lnTo>
                      <a:pt x="44" y="0"/>
                    </a:lnTo>
                    <a:close/>
                  </a:path>
                </a:pathLst>
              </a:custGeom>
              <a:solidFill>
                <a:srgbClr val="F16F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5" name="Google Shape;1425;p11"/>
              <p:cNvSpPr/>
              <p:nvPr/>
            </p:nvSpPr>
            <p:spPr>
              <a:xfrm>
                <a:off x="3554" y="1667"/>
                <a:ext cx="47" cy="10"/>
              </a:xfrm>
              <a:custGeom>
                <a:rect b="b" l="l" r="r" t="t"/>
                <a:pathLst>
                  <a:path extrusionOk="0" h="10" w="47">
                    <a:moveTo>
                      <a:pt x="44" y="0"/>
                    </a:moveTo>
                    <a:lnTo>
                      <a:pt x="0" y="0"/>
                    </a:lnTo>
                    <a:lnTo>
                      <a:pt x="8" y="10"/>
                    </a:lnTo>
                    <a:lnTo>
                      <a:pt x="47" y="10"/>
                    </a:lnTo>
                    <a:lnTo>
                      <a:pt x="44"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6" name="Google Shape;1426;p11"/>
              <p:cNvSpPr/>
              <p:nvPr/>
            </p:nvSpPr>
            <p:spPr>
              <a:xfrm>
                <a:off x="3605" y="1667"/>
                <a:ext cx="64" cy="10"/>
              </a:xfrm>
              <a:custGeom>
                <a:rect b="b" l="l" r="r" t="t"/>
                <a:pathLst>
                  <a:path extrusionOk="0" h="10" w="64">
                    <a:moveTo>
                      <a:pt x="61" y="0"/>
                    </a:moveTo>
                    <a:lnTo>
                      <a:pt x="0" y="0"/>
                    </a:lnTo>
                    <a:lnTo>
                      <a:pt x="5" y="10"/>
                    </a:lnTo>
                    <a:lnTo>
                      <a:pt x="64" y="10"/>
                    </a:lnTo>
                    <a:lnTo>
                      <a:pt x="61"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7" name="Google Shape;1427;p11"/>
              <p:cNvSpPr/>
              <p:nvPr/>
            </p:nvSpPr>
            <p:spPr>
              <a:xfrm>
                <a:off x="3605" y="1667"/>
                <a:ext cx="64" cy="10"/>
              </a:xfrm>
              <a:custGeom>
                <a:rect b="b" l="l" r="r" t="t"/>
                <a:pathLst>
                  <a:path extrusionOk="0" h="10" w="64">
                    <a:moveTo>
                      <a:pt x="61" y="0"/>
                    </a:moveTo>
                    <a:lnTo>
                      <a:pt x="0" y="0"/>
                    </a:lnTo>
                    <a:lnTo>
                      <a:pt x="5" y="10"/>
                    </a:lnTo>
                    <a:lnTo>
                      <a:pt x="64" y="10"/>
                    </a:lnTo>
                    <a:lnTo>
                      <a:pt x="61"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8" name="Google Shape;1428;p11"/>
              <p:cNvSpPr/>
              <p:nvPr/>
            </p:nvSpPr>
            <p:spPr>
              <a:xfrm>
                <a:off x="3702" y="1667"/>
                <a:ext cx="36" cy="10"/>
              </a:xfrm>
              <a:custGeom>
                <a:rect b="b" l="l" r="r" t="t"/>
                <a:pathLst>
                  <a:path extrusionOk="0" h="10" w="36">
                    <a:moveTo>
                      <a:pt x="29" y="0"/>
                    </a:moveTo>
                    <a:lnTo>
                      <a:pt x="0" y="0"/>
                    </a:lnTo>
                    <a:lnTo>
                      <a:pt x="4" y="10"/>
                    </a:lnTo>
                    <a:lnTo>
                      <a:pt x="36" y="10"/>
                    </a:lnTo>
                    <a:lnTo>
                      <a:pt x="29"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29" name="Google Shape;1429;p11"/>
              <p:cNvSpPr/>
              <p:nvPr/>
            </p:nvSpPr>
            <p:spPr>
              <a:xfrm>
                <a:off x="3702" y="1667"/>
                <a:ext cx="36" cy="10"/>
              </a:xfrm>
              <a:custGeom>
                <a:rect b="b" l="l" r="r" t="t"/>
                <a:pathLst>
                  <a:path extrusionOk="0" h="10" w="36">
                    <a:moveTo>
                      <a:pt x="29" y="0"/>
                    </a:moveTo>
                    <a:lnTo>
                      <a:pt x="0" y="0"/>
                    </a:lnTo>
                    <a:lnTo>
                      <a:pt x="4" y="10"/>
                    </a:lnTo>
                    <a:lnTo>
                      <a:pt x="36" y="10"/>
                    </a:lnTo>
                    <a:lnTo>
                      <a:pt x="29"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0" name="Google Shape;1430;p11"/>
              <p:cNvSpPr/>
              <p:nvPr/>
            </p:nvSpPr>
            <p:spPr>
              <a:xfrm>
                <a:off x="3880" y="1920"/>
                <a:ext cx="34" cy="10"/>
              </a:xfrm>
              <a:custGeom>
                <a:rect b="b" l="l" r="r" t="t"/>
                <a:pathLst>
                  <a:path extrusionOk="0" h="10" w="34">
                    <a:moveTo>
                      <a:pt x="27" y="0"/>
                    </a:moveTo>
                    <a:lnTo>
                      <a:pt x="0" y="0"/>
                    </a:lnTo>
                    <a:lnTo>
                      <a:pt x="3" y="10"/>
                    </a:lnTo>
                    <a:lnTo>
                      <a:pt x="34" y="10"/>
                    </a:lnTo>
                    <a:lnTo>
                      <a:pt x="27" y="0"/>
                    </a:lnTo>
                    <a:close/>
                  </a:path>
                </a:pathLst>
              </a:custGeom>
              <a:solidFill>
                <a:srgbClr val="3F51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1" name="Google Shape;1431;p11"/>
              <p:cNvSpPr/>
              <p:nvPr/>
            </p:nvSpPr>
            <p:spPr>
              <a:xfrm>
                <a:off x="3880" y="1920"/>
                <a:ext cx="34" cy="10"/>
              </a:xfrm>
              <a:custGeom>
                <a:rect b="b" l="l" r="r" t="t"/>
                <a:pathLst>
                  <a:path extrusionOk="0" h="10" w="34">
                    <a:moveTo>
                      <a:pt x="27" y="0"/>
                    </a:moveTo>
                    <a:lnTo>
                      <a:pt x="0" y="0"/>
                    </a:lnTo>
                    <a:lnTo>
                      <a:pt x="3" y="10"/>
                    </a:lnTo>
                    <a:lnTo>
                      <a:pt x="34" y="10"/>
                    </a:lnTo>
                    <a:lnTo>
                      <a:pt x="2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2" name="Google Shape;1432;p11"/>
              <p:cNvSpPr/>
              <p:nvPr/>
            </p:nvSpPr>
            <p:spPr>
              <a:xfrm>
                <a:off x="3727" y="1708"/>
                <a:ext cx="40" cy="10"/>
              </a:xfrm>
              <a:custGeom>
                <a:rect b="b" l="l" r="r" t="t"/>
                <a:pathLst>
                  <a:path extrusionOk="0" h="10" w="40">
                    <a:moveTo>
                      <a:pt x="33" y="0"/>
                    </a:moveTo>
                    <a:lnTo>
                      <a:pt x="0" y="0"/>
                    </a:lnTo>
                    <a:lnTo>
                      <a:pt x="3" y="10"/>
                    </a:lnTo>
                    <a:lnTo>
                      <a:pt x="40" y="10"/>
                    </a:lnTo>
                    <a:lnTo>
                      <a:pt x="33" y="0"/>
                    </a:lnTo>
                    <a:close/>
                  </a:path>
                </a:pathLst>
              </a:custGeom>
              <a:solidFill>
                <a:srgbClr val="E7E9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3" name="Google Shape;1433;p11"/>
              <p:cNvSpPr/>
              <p:nvPr/>
            </p:nvSpPr>
            <p:spPr>
              <a:xfrm>
                <a:off x="3727" y="1708"/>
                <a:ext cx="40" cy="10"/>
              </a:xfrm>
              <a:custGeom>
                <a:rect b="b" l="l" r="r" t="t"/>
                <a:pathLst>
                  <a:path extrusionOk="0" h="10" w="40">
                    <a:moveTo>
                      <a:pt x="33" y="0"/>
                    </a:moveTo>
                    <a:lnTo>
                      <a:pt x="0" y="0"/>
                    </a:lnTo>
                    <a:lnTo>
                      <a:pt x="3" y="10"/>
                    </a:lnTo>
                    <a:lnTo>
                      <a:pt x="40" y="10"/>
                    </a:lnTo>
                    <a:lnTo>
                      <a:pt x="3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4" name="Google Shape;1434;p11"/>
              <p:cNvSpPr/>
              <p:nvPr/>
            </p:nvSpPr>
            <p:spPr>
              <a:xfrm>
                <a:off x="3583" y="1708"/>
                <a:ext cx="27" cy="10"/>
              </a:xfrm>
              <a:custGeom>
                <a:rect b="b" l="l" r="r" t="t"/>
                <a:pathLst>
                  <a:path extrusionOk="0" h="10" w="27">
                    <a:moveTo>
                      <a:pt x="24" y="0"/>
                    </a:moveTo>
                    <a:lnTo>
                      <a:pt x="0" y="0"/>
                    </a:lnTo>
                    <a:lnTo>
                      <a:pt x="7" y="10"/>
                    </a:lnTo>
                    <a:lnTo>
                      <a:pt x="27" y="10"/>
                    </a:lnTo>
                    <a:lnTo>
                      <a:pt x="24"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5" name="Google Shape;1435;p11"/>
              <p:cNvSpPr/>
              <p:nvPr/>
            </p:nvSpPr>
            <p:spPr>
              <a:xfrm>
                <a:off x="3583" y="1708"/>
                <a:ext cx="27" cy="10"/>
              </a:xfrm>
              <a:custGeom>
                <a:rect b="b" l="l" r="r" t="t"/>
                <a:pathLst>
                  <a:path extrusionOk="0" h="10" w="27">
                    <a:moveTo>
                      <a:pt x="24" y="0"/>
                    </a:moveTo>
                    <a:lnTo>
                      <a:pt x="0" y="0"/>
                    </a:lnTo>
                    <a:lnTo>
                      <a:pt x="7" y="10"/>
                    </a:lnTo>
                    <a:lnTo>
                      <a:pt x="27" y="10"/>
                    </a:lnTo>
                    <a:lnTo>
                      <a:pt x="24"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6" name="Google Shape;1436;p11"/>
              <p:cNvSpPr/>
              <p:nvPr/>
            </p:nvSpPr>
            <p:spPr>
              <a:xfrm>
                <a:off x="3788" y="1750"/>
                <a:ext cx="9" cy="10"/>
              </a:xfrm>
              <a:custGeom>
                <a:rect b="b" l="l" r="r" t="t"/>
                <a:pathLst>
                  <a:path extrusionOk="0" h="10" w="9">
                    <a:moveTo>
                      <a:pt x="1" y="0"/>
                    </a:moveTo>
                    <a:lnTo>
                      <a:pt x="0" y="0"/>
                    </a:lnTo>
                    <a:lnTo>
                      <a:pt x="4" y="10"/>
                    </a:lnTo>
                    <a:lnTo>
                      <a:pt x="9" y="10"/>
                    </a:lnTo>
                    <a:lnTo>
                      <a:pt x="1" y="0"/>
                    </a:lnTo>
                    <a:close/>
                  </a:path>
                </a:pathLst>
              </a:custGeom>
              <a:solidFill>
                <a:srgbClr val="8EAF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7" name="Google Shape;1437;p11"/>
              <p:cNvSpPr/>
              <p:nvPr/>
            </p:nvSpPr>
            <p:spPr>
              <a:xfrm>
                <a:off x="3788" y="1750"/>
                <a:ext cx="9" cy="10"/>
              </a:xfrm>
              <a:custGeom>
                <a:rect b="b" l="l" r="r" t="t"/>
                <a:pathLst>
                  <a:path extrusionOk="0" h="10" w="9">
                    <a:moveTo>
                      <a:pt x="1" y="0"/>
                    </a:moveTo>
                    <a:lnTo>
                      <a:pt x="0" y="0"/>
                    </a:lnTo>
                    <a:lnTo>
                      <a:pt x="4" y="10"/>
                    </a:lnTo>
                    <a:lnTo>
                      <a:pt x="9" y="10"/>
                    </a:lnTo>
                    <a:lnTo>
                      <a:pt x="1"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8" name="Google Shape;1438;p11"/>
              <p:cNvSpPr/>
              <p:nvPr/>
            </p:nvSpPr>
            <p:spPr>
              <a:xfrm>
                <a:off x="3750" y="1948"/>
                <a:ext cx="204" cy="40"/>
              </a:xfrm>
              <a:custGeom>
                <a:rect b="b" l="l" r="r" t="t"/>
                <a:pathLst>
                  <a:path extrusionOk="0" h="40" w="204">
                    <a:moveTo>
                      <a:pt x="177" y="0"/>
                    </a:moveTo>
                    <a:lnTo>
                      <a:pt x="0" y="0"/>
                    </a:lnTo>
                    <a:lnTo>
                      <a:pt x="27" y="40"/>
                    </a:lnTo>
                    <a:lnTo>
                      <a:pt x="204" y="40"/>
                    </a:lnTo>
                    <a:lnTo>
                      <a:pt x="177" y="0"/>
                    </a:lnTo>
                    <a:close/>
                  </a:path>
                </a:pathLst>
              </a:custGeom>
              <a:solidFill>
                <a:srgbClr val="3A3B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39" name="Google Shape;1439;p11"/>
              <p:cNvSpPr/>
              <p:nvPr/>
            </p:nvSpPr>
            <p:spPr>
              <a:xfrm>
                <a:off x="3750" y="1948"/>
                <a:ext cx="204" cy="40"/>
              </a:xfrm>
              <a:custGeom>
                <a:rect b="b" l="l" r="r" t="t"/>
                <a:pathLst>
                  <a:path extrusionOk="0" h="40" w="204">
                    <a:moveTo>
                      <a:pt x="177" y="0"/>
                    </a:moveTo>
                    <a:lnTo>
                      <a:pt x="0" y="0"/>
                    </a:lnTo>
                    <a:lnTo>
                      <a:pt x="27" y="40"/>
                    </a:lnTo>
                    <a:lnTo>
                      <a:pt x="204" y="40"/>
                    </a:lnTo>
                    <a:lnTo>
                      <a:pt x="17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0" name="Google Shape;1440;p11"/>
              <p:cNvSpPr/>
              <p:nvPr/>
            </p:nvSpPr>
            <p:spPr>
              <a:xfrm>
                <a:off x="3530" y="1986"/>
                <a:ext cx="384" cy="50"/>
              </a:xfrm>
              <a:custGeom>
                <a:rect b="b" l="l" r="r" t="t"/>
                <a:pathLst>
                  <a:path extrusionOk="0" h="35" w="271">
                    <a:moveTo>
                      <a:pt x="18" y="35"/>
                    </a:moveTo>
                    <a:cubicBezTo>
                      <a:pt x="254" y="35"/>
                      <a:pt x="254" y="35"/>
                      <a:pt x="254" y="35"/>
                    </a:cubicBezTo>
                    <a:cubicBezTo>
                      <a:pt x="263" y="35"/>
                      <a:pt x="271" y="27"/>
                      <a:pt x="271" y="18"/>
                    </a:cubicBezTo>
                    <a:cubicBezTo>
                      <a:pt x="271" y="8"/>
                      <a:pt x="263" y="0"/>
                      <a:pt x="254" y="0"/>
                    </a:cubicBezTo>
                    <a:cubicBezTo>
                      <a:pt x="18" y="0"/>
                      <a:pt x="18" y="0"/>
                      <a:pt x="18" y="0"/>
                    </a:cubicBezTo>
                    <a:cubicBezTo>
                      <a:pt x="8" y="0"/>
                      <a:pt x="0" y="8"/>
                      <a:pt x="0" y="18"/>
                    </a:cubicBezTo>
                    <a:cubicBezTo>
                      <a:pt x="0" y="27"/>
                      <a:pt x="8" y="35"/>
                      <a:pt x="18" y="35"/>
                    </a:cubicBezTo>
                    <a:close/>
                  </a:path>
                </a:pathLst>
              </a:cu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1" name="Google Shape;1441;p11"/>
              <p:cNvSpPr/>
              <p:nvPr/>
            </p:nvSpPr>
            <p:spPr>
              <a:xfrm>
                <a:off x="3672" y="2003"/>
                <a:ext cx="0" cy="0"/>
              </a:xfrm>
              <a:prstGeom prst="rect">
                <a:avLst/>
              </a:prstGeom>
              <a:solidFill>
                <a:srgbClr val="0813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2" name="Google Shape;1442;p11"/>
              <p:cNvSpPr/>
              <p:nvPr/>
            </p:nvSpPr>
            <p:spPr>
              <a:xfrm>
                <a:off x="3733" y="2003"/>
                <a:ext cx="0" cy="0"/>
              </a:xfrm>
              <a:prstGeom prst="rect">
                <a:avLst/>
              </a:prstGeom>
              <a:solidFill>
                <a:srgbClr val="0813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3" name="Google Shape;1443;p11"/>
              <p:cNvSpPr/>
              <p:nvPr/>
            </p:nvSpPr>
            <p:spPr>
              <a:xfrm>
                <a:off x="3051" y="1896"/>
                <a:ext cx="106" cy="137"/>
              </a:xfrm>
              <a:custGeom>
                <a:rect b="b" l="l" r="r" t="t"/>
                <a:pathLst>
                  <a:path extrusionOk="0" h="97" w="75">
                    <a:moveTo>
                      <a:pt x="0" y="7"/>
                    </a:moveTo>
                    <a:cubicBezTo>
                      <a:pt x="0" y="97"/>
                      <a:pt x="0" y="97"/>
                      <a:pt x="0" y="97"/>
                    </a:cubicBezTo>
                    <a:cubicBezTo>
                      <a:pt x="75" y="97"/>
                      <a:pt x="75" y="97"/>
                      <a:pt x="75" y="97"/>
                    </a:cubicBezTo>
                    <a:cubicBezTo>
                      <a:pt x="75" y="7"/>
                      <a:pt x="75" y="7"/>
                      <a:pt x="75" y="7"/>
                    </a:cubicBezTo>
                    <a:cubicBezTo>
                      <a:pt x="75" y="3"/>
                      <a:pt x="71" y="0"/>
                      <a:pt x="68" y="0"/>
                    </a:cubicBezTo>
                    <a:cubicBezTo>
                      <a:pt x="7" y="0"/>
                      <a:pt x="7" y="0"/>
                      <a:pt x="7" y="0"/>
                    </a:cubicBezTo>
                    <a:cubicBezTo>
                      <a:pt x="3" y="0"/>
                      <a:pt x="0" y="3"/>
                      <a:pt x="0" y="7"/>
                    </a:cubicBezTo>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4" name="Google Shape;1444;p11"/>
              <p:cNvSpPr/>
              <p:nvPr/>
            </p:nvSpPr>
            <p:spPr>
              <a:xfrm>
                <a:off x="3147" y="1921"/>
                <a:ext cx="47" cy="91"/>
              </a:xfrm>
              <a:custGeom>
                <a:rect b="b" l="l" r="r" t="t"/>
                <a:pathLst>
                  <a:path extrusionOk="0" h="64" w="33">
                    <a:moveTo>
                      <a:pt x="6" y="64"/>
                    </a:moveTo>
                    <a:cubicBezTo>
                      <a:pt x="7" y="63"/>
                      <a:pt x="30" y="50"/>
                      <a:pt x="32" y="26"/>
                    </a:cubicBezTo>
                    <a:cubicBezTo>
                      <a:pt x="33" y="17"/>
                      <a:pt x="29" y="11"/>
                      <a:pt x="26" y="8"/>
                    </a:cubicBezTo>
                    <a:cubicBezTo>
                      <a:pt x="18" y="0"/>
                      <a:pt x="4" y="0"/>
                      <a:pt x="3" y="0"/>
                    </a:cubicBezTo>
                    <a:cubicBezTo>
                      <a:pt x="3" y="11"/>
                      <a:pt x="3" y="11"/>
                      <a:pt x="3" y="11"/>
                    </a:cubicBezTo>
                    <a:cubicBezTo>
                      <a:pt x="6" y="11"/>
                      <a:pt x="14" y="12"/>
                      <a:pt x="18" y="16"/>
                    </a:cubicBezTo>
                    <a:cubicBezTo>
                      <a:pt x="20" y="18"/>
                      <a:pt x="21" y="21"/>
                      <a:pt x="21" y="25"/>
                    </a:cubicBezTo>
                    <a:cubicBezTo>
                      <a:pt x="19" y="43"/>
                      <a:pt x="0" y="54"/>
                      <a:pt x="0" y="54"/>
                    </a:cubicBezTo>
                    <a:cubicBezTo>
                      <a:pt x="6" y="64"/>
                      <a:pt x="6" y="64"/>
                      <a:pt x="6" y="64"/>
                    </a:cubicBezTo>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5" name="Google Shape;1445;p11"/>
              <p:cNvSpPr/>
              <p:nvPr/>
            </p:nvSpPr>
            <p:spPr>
              <a:xfrm>
                <a:off x="3100" y="1896"/>
                <a:ext cx="57" cy="137"/>
              </a:xfrm>
              <a:custGeom>
                <a:rect b="b" l="l" r="r" t="t"/>
                <a:pathLst>
                  <a:path extrusionOk="0" h="97" w="40">
                    <a:moveTo>
                      <a:pt x="0" y="97"/>
                    </a:moveTo>
                    <a:cubicBezTo>
                      <a:pt x="40" y="97"/>
                      <a:pt x="40" y="97"/>
                      <a:pt x="40" y="97"/>
                    </a:cubicBezTo>
                    <a:cubicBezTo>
                      <a:pt x="40" y="7"/>
                      <a:pt x="40" y="7"/>
                      <a:pt x="40" y="7"/>
                    </a:cubicBezTo>
                    <a:cubicBezTo>
                      <a:pt x="40" y="3"/>
                      <a:pt x="36" y="0"/>
                      <a:pt x="33" y="0"/>
                    </a:cubicBezTo>
                    <a:cubicBezTo>
                      <a:pt x="30" y="0"/>
                      <a:pt x="30" y="0"/>
                      <a:pt x="30" y="0"/>
                    </a:cubicBezTo>
                    <a:cubicBezTo>
                      <a:pt x="30" y="5"/>
                      <a:pt x="29" y="41"/>
                      <a:pt x="19" y="66"/>
                    </a:cubicBezTo>
                    <a:cubicBezTo>
                      <a:pt x="10" y="89"/>
                      <a:pt x="2" y="96"/>
                      <a:pt x="0" y="97"/>
                    </a:cubicBezTo>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6" name="Google Shape;1446;p11"/>
              <p:cNvSpPr/>
              <p:nvPr/>
            </p:nvSpPr>
            <p:spPr>
              <a:xfrm>
                <a:off x="3157" y="1906"/>
                <a:ext cx="35" cy="90"/>
              </a:xfrm>
              <a:custGeom>
                <a:rect b="b" l="l" r="r" t="t"/>
                <a:pathLst>
                  <a:path extrusionOk="0" h="64" w="25">
                    <a:moveTo>
                      <a:pt x="12" y="64"/>
                    </a:moveTo>
                    <a:cubicBezTo>
                      <a:pt x="12" y="64"/>
                      <a:pt x="12" y="64"/>
                      <a:pt x="12" y="64"/>
                    </a:cubicBezTo>
                    <a:cubicBezTo>
                      <a:pt x="12" y="64"/>
                      <a:pt x="12" y="64"/>
                      <a:pt x="12" y="64"/>
                    </a:cubicBezTo>
                    <a:moveTo>
                      <a:pt x="25" y="39"/>
                    </a:moveTo>
                    <a:cubicBezTo>
                      <a:pt x="23" y="49"/>
                      <a:pt x="18" y="58"/>
                      <a:pt x="12" y="64"/>
                    </a:cubicBezTo>
                    <a:cubicBezTo>
                      <a:pt x="18" y="58"/>
                      <a:pt x="23" y="49"/>
                      <a:pt x="25" y="39"/>
                    </a:cubicBezTo>
                    <a:moveTo>
                      <a:pt x="25" y="39"/>
                    </a:moveTo>
                    <a:cubicBezTo>
                      <a:pt x="25" y="39"/>
                      <a:pt x="25" y="39"/>
                      <a:pt x="25" y="39"/>
                    </a:cubicBezTo>
                    <a:cubicBezTo>
                      <a:pt x="25" y="39"/>
                      <a:pt x="25" y="39"/>
                      <a:pt x="25" y="39"/>
                    </a:cubicBezTo>
                    <a:moveTo>
                      <a:pt x="25" y="38"/>
                    </a:moveTo>
                    <a:cubicBezTo>
                      <a:pt x="25" y="38"/>
                      <a:pt x="25" y="38"/>
                      <a:pt x="25" y="38"/>
                    </a:cubicBezTo>
                    <a:cubicBezTo>
                      <a:pt x="25" y="38"/>
                      <a:pt x="25" y="38"/>
                      <a:pt x="25" y="38"/>
                    </a:cubicBezTo>
                    <a:moveTo>
                      <a:pt x="12" y="27"/>
                    </a:moveTo>
                    <a:cubicBezTo>
                      <a:pt x="12" y="27"/>
                      <a:pt x="12" y="27"/>
                      <a:pt x="12" y="27"/>
                    </a:cubicBezTo>
                    <a:cubicBezTo>
                      <a:pt x="12" y="27"/>
                      <a:pt x="12" y="27"/>
                      <a:pt x="12" y="27"/>
                    </a:cubicBezTo>
                    <a:moveTo>
                      <a:pt x="3" y="23"/>
                    </a:moveTo>
                    <a:cubicBezTo>
                      <a:pt x="6" y="24"/>
                      <a:pt x="9" y="25"/>
                      <a:pt x="11" y="27"/>
                    </a:cubicBezTo>
                    <a:cubicBezTo>
                      <a:pt x="11" y="27"/>
                      <a:pt x="11" y="27"/>
                      <a:pt x="12" y="27"/>
                    </a:cubicBezTo>
                    <a:cubicBezTo>
                      <a:pt x="11" y="27"/>
                      <a:pt x="11" y="27"/>
                      <a:pt x="11" y="27"/>
                    </a:cubicBezTo>
                    <a:cubicBezTo>
                      <a:pt x="9" y="25"/>
                      <a:pt x="6" y="24"/>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 y="23"/>
                    </a:moveTo>
                    <a:cubicBezTo>
                      <a:pt x="2" y="23"/>
                      <a:pt x="2" y="23"/>
                      <a:pt x="2" y="23"/>
                    </a:cubicBezTo>
                    <a:cubicBezTo>
                      <a:pt x="2" y="23"/>
                      <a:pt x="2" y="23"/>
                      <a:pt x="2" y="23"/>
                    </a:cubicBezTo>
                    <a:moveTo>
                      <a:pt x="0" y="22"/>
                    </a:moveTo>
                    <a:cubicBezTo>
                      <a:pt x="0" y="60"/>
                      <a:pt x="0" y="60"/>
                      <a:pt x="0" y="60"/>
                    </a:cubicBezTo>
                    <a:cubicBezTo>
                      <a:pt x="5" y="56"/>
                      <a:pt x="13" y="47"/>
                      <a:pt x="14" y="36"/>
                    </a:cubicBezTo>
                    <a:cubicBezTo>
                      <a:pt x="14" y="34"/>
                      <a:pt x="14" y="32"/>
                      <a:pt x="13" y="30"/>
                    </a:cubicBezTo>
                    <a:cubicBezTo>
                      <a:pt x="14" y="32"/>
                      <a:pt x="14" y="34"/>
                      <a:pt x="14" y="36"/>
                    </a:cubicBezTo>
                    <a:cubicBezTo>
                      <a:pt x="13" y="47"/>
                      <a:pt x="5" y="56"/>
                      <a:pt x="0" y="60"/>
                    </a:cubicBezTo>
                    <a:cubicBezTo>
                      <a:pt x="0" y="22"/>
                      <a:pt x="0" y="22"/>
                      <a:pt x="0" y="22"/>
                    </a:cubicBezTo>
                    <a:cubicBezTo>
                      <a:pt x="0" y="22"/>
                      <a:pt x="1" y="23"/>
                      <a:pt x="2" y="23"/>
                    </a:cubicBezTo>
                    <a:cubicBezTo>
                      <a:pt x="1" y="23"/>
                      <a:pt x="0" y="22"/>
                      <a:pt x="0" y="22"/>
                    </a:cubicBezTo>
                    <a:moveTo>
                      <a:pt x="19" y="19"/>
                    </a:moveTo>
                    <a:cubicBezTo>
                      <a:pt x="19" y="19"/>
                      <a:pt x="19" y="19"/>
                      <a:pt x="19" y="19"/>
                    </a:cubicBezTo>
                    <a:cubicBezTo>
                      <a:pt x="19" y="19"/>
                      <a:pt x="19" y="19"/>
                      <a:pt x="19" y="19"/>
                    </a:cubicBezTo>
                    <a:moveTo>
                      <a:pt x="19" y="19"/>
                    </a:moveTo>
                    <a:cubicBezTo>
                      <a:pt x="19" y="19"/>
                      <a:pt x="19" y="19"/>
                      <a:pt x="19" y="19"/>
                    </a:cubicBezTo>
                    <a:cubicBezTo>
                      <a:pt x="19" y="19"/>
                      <a:pt x="19" y="19"/>
                      <a:pt x="19" y="19"/>
                    </a:cubicBezTo>
                    <a:moveTo>
                      <a:pt x="19" y="19"/>
                    </a:moveTo>
                    <a:cubicBezTo>
                      <a:pt x="19" y="19"/>
                      <a:pt x="19" y="19"/>
                      <a:pt x="19" y="19"/>
                    </a:cubicBezTo>
                    <a:cubicBezTo>
                      <a:pt x="19" y="19"/>
                      <a:pt x="19" y="19"/>
                      <a:pt x="19" y="19"/>
                    </a:cubicBezTo>
                    <a:moveTo>
                      <a:pt x="10" y="13"/>
                    </a:moveTo>
                    <a:cubicBezTo>
                      <a:pt x="10" y="13"/>
                      <a:pt x="10" y="14"/>
                      <a:pt x="10" y="14"/>
                    </a:cubicBezTo>
                    <a:cubicBezTo>
                      <a:pt x="10" y="14"/>
                      <a:pt x="10" y="13"/>
                      <a:pt x="10" y="13"/>
                    </a:cubicBezTo>
                    <a:moveTo>
                      <a:pt x="0" y="0"/>
                    </a:moveTo>
                    <a:cubicBezTo>
                      <a:pt x="0" y="0"/>
                      <a:pt x="0" y="0"/>
                      <a:pt x="0" y="0"/>
                    </a:cubicBezTo>
                    <a:cubicBezTo>
                      <a:pt x="0" y="11"/>
                      <a:pt x="0" y="11"/>
                      <a:pt x="0" y="11"/>
                    </a:cubicBezTo>
                    <a:cubicBezTo>
                      <a:pt x="2" y="12"/>
                      <a:pt x="6" y="12"/>
                      <a:pt x="10" y="13"/>
                    </a:cubicBezTo>
                    <a:cubicBezTo>
                      <a:pt x="6" y="12"/>
                      <a:pt x="2" y="12"/>
                      <a:pt x="0" y="11"/>
                    </a:cubicBezTo>
                    <a:cubicBezTo>
                      <a:pt x="0" y="0"/>
                      <a:pt x="0" y="0"/>
                      <a:pt x="0" y="0"/>
                    </a:cubicBezTo>
                    <a:cubicBezTo>
                      <a:pt x="0" y="0"/>
                      <a:pt x="0" y="0"/>
                      <a:pt x="0" y="0"/>
                    </a:cubicBezTo>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7" name="Google Shape;1447;p11"/>
              <p:cNvSpPr/>
              <p:nvPr/>
            </p:nvSpPr>
            <p:spPr>
              <a:xfrm>
                <a:off x="3157" y="1921"/>
                <a:ext cx="37" cy="89"/>
              </a:xfrm>
              <a:custGeom>
                <a:rect b="b" l="l" r="r" t="t"/>
                <a:pathLst>
                  <a:path extrusionOk="0" h="63" w="26">
                    <a:moveTo>
                      <a:pt x="0" y="0"/>
                    </a:moveTo>
                    <a:cubicBezTo>
                      <a:pt x="0" y="11"/>
                      <a:pt x="0" y="11"/>
                      <a:pt x="0" y="11"/>
                    </a:cubicBezTo>
                    <a:cubicBezTo>
                      <a:pt x="0" y="11"/>
                      <a:pt x="1" y="12"/>
                      <a:pt x="2" y="12"/>
                    </a:cubicBezTo>
                    <a:cubicBezTo>
                      <a:pt x="2" y="12"/>
                      <a:pt x="2" y="12"/>
                      <a:pt x="2" y="12"/>
                    </a:cubicBezTo>
                    <a:cubicBezTo>
                      <a:pt x="2" y="12"/>
                      <a:pt x="2" y="12"/>
                      <a:pt x="2" y="12"/>
                    </a:cubicBezTo>
                    <a:cubicBezTo>
                      <a:pt x="2" y="12"/>
                      <a:pt x="2" y="12"/>
                      <a:pt x="3" y="12"/>
                    </a:cubicBezTo>
                    <a:cubicBezTo>
                      <a:pt x="3" y="12"/>
                      <a:pt x="3" y="12"/>
                      <a:pt x="3" y="12"/>
                    </a:cubicBezTo>
                    <a:cubicBezTo>
                      <a:pt x="3" y="12"/>
                      <a:pt x="3" y="12"/>
                      <a:pt x="3" y="12"/>
                    </a:cubicBezTo>
                    <a:cubicBezTo>
                      <a:pt x="3" y="12"/>
                      <a:pt x="3" y="12"/>
                      <a:pt x="3" y="12"/>
                    </a:cubicBezTo>
                    <a:cubicBezTo>
                      <a:pt x="3" y="12"/>
                      <a:pt x="3" y="12"/>
                      <a:pt x="3" y="12"/>
                    </a:cubicBezTo>
                    <a:cubicBezTo>
                      <a:pt x="6" y="13"/>
                      <a:pt x="9" y="14"/>
                      <a:pt x="11" y="16"/>
                    </a:cubicBezTo>
                    <a:cubicBezTo>
                      <a:pt x="11" y="16"/>
                      <a:pt x="11" y="16"/>
                      <a:pt x="12" y="16"/>
                    </a:cubicBezTo>
                    <a:cubicBezTo>
                      <a:pt x="12" y="16"/>
                      <a:pt x="12" y="16"/>
                      <a:pt x="12" y="16"/>
                    </a:cubicBezTo>
                    <a:cubicBezTo>
                      <a:pt x="12" y="16"/>
                      <a:pt x="12" y="16"/>
                      <a:pt x="12" y="16"/>
                    </a:cubicBezTo>
                    <a:cubicBezTo>
                      <a:pt x="12" y="17"/>
                      <a:pt x="13" y="18"/>
                      <a:pt x="13" y="19"/>
                    </a:cubicBezTo>
                    <a:cubicBezTo>
                      <a:pt x="14" y="21"/>
                      <a:pt x="14" y="23"/>
                      <a:pt x="14" y="25"/>
                    </a:cubicBezTo>
                    <a:cubicBezTo>
                      <a:pt x="13" y="36"/>
                      <a:pt x="5" y="45"/>
                      <a:pt x="0" y="49"/>
                    </a:cubicBezTo>
                    <a:cubicBezTo>
                      <a:pt x="0" y="63"/>
                      <a:pt x="0" y="63"/>
                      <a:pt x="0" y="63"/>
                    </a:cubicBezTo>
                    <a:cubicBezTo>
                      <a:pt x="0" y="63"/>
                      <a:pt x="0" y="63"/>
                      <a:pt x="0" y="63"/>
                    </a:cubicBezTo>
                    <a:cubicBezTo>
                      <a:pt x="0" y="63"/>
                      <a:pt x="0" y="63"/>
                      <a:pt x="0" y="63"/>
                    </a:cubicBezTo>
                    <a:cubicBezTo>
                      <a:pt x="2" y="62"/>
                      <a:pt x="7" y="58"/>
                      <a:pt x="12" y="53"/>
                    </a:cubicBezTo>
                    <a:cubicBezTo>
                      <a:pt x="12" y="53"/>
                      <a:pt x="12" y="53"/>
                      <a:pt x="12" y="53"/>
                    </a:cubicBezTo>
                    <a:cubicBezTo>
                      <a:pt x="12" y="53"/>
                      <a:pt x="12" y="53"/>
                      <a:pt x="12" y="53"/>
                    </a:cubicBezTo>
                    <a:cubicBezTo>
                      <a:pt x="18" y="47"/>
                      <a:pt x="23" y="38"/>
                      <a:pt x="25" y="28"/>
                    </a:cubicBezTo>
                    <a:cubicBezTo>
                      <a:pt x="25" y="28"/>
                      <a:pt x="25" y="28"/>
                      <a:pt x="25" y="28"/>
                    </a:cubicBezTo>
                    <a:cubicBezTo>
                      <a:pt x="25" y="28"/>
                      <a:pt x="25" y="28"/>
                      <a:pt x="25" y="28"/>
                    </a:cubicBezTo>
                    <a:cubicBezTo>
                      <a:pt x="25" y="28"/>
                      <a:pt x="25" y="28"/>
                      <a:pt x="25" y="27"/>
                    </a:cubicBezTo>
                    <a:cubicBezTo>
                      <a:pt x="25" y="27"/>
                      <a:pt x="25" y="27"/>
                      <a:pt x="25" y="27"/>
                    </a:cubicBezTo>
                    <a:cubicBezTo>
                      <a:pt x="25" y="27"/>
                      <a:pt x="25" y="26"/>
                      <a:pt x="25" y="26"/>
                    </a:cubicBezTo>
                    <a:cubicBezTo>
                      <a:pt x="26" y="17"/>
                      <a:pt x="22" y="11"/>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6" y="5"/>
                      <a:pt x="13" y="4"/>
                      <a:pt x="10" y="3"/>
                    </a:cubicBezTo>
                    <a:cubicBezTo>
                      <a:pt x="10" y="3"/>
                      <a:pt x="10" y="2"/>
                      <a:pt x="10" y="2"/>
                    </a:cubicBezTo>
                    <a:cubicBezTo>
                      <a:pt x="10" y="2"/>
                      <a:pt x="10" y="2"/>
                      <a:pt x="10" y="2"/>
                    </a:cubicBezTo>
                    <a:cubicBezTo>
                      <a:pt x="6" y="1"/>
                      <a:pt x="2" y="1"/>
                      <a:pt x="0" y="0"/>
                    </a:cubicBezTo>
                  </a:path>
                </a:pathLst>
              </a:custGeom>
              <a:solidFill>
                <a:srgbClr val="C036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8" name="Google Shape;1448;p11"/>
              <p:cNvSpPr/>
              <p:nvPr/>
            </p:nvSpPr>
            <p:spPr>
              <a:xfrm>
                <a:off x="3100" y="1896"/>
                <a:ext cx="57" cy="137"/>
              </a:xfrm>
              <a:custGeom>
                <a:rect b="b" l="l" r="r" t="t"/>
                <a:pathLst>
                  <a:path extrusionOk="0" h="97" w="40">
                    <a:moveTo>
                      <a:pt x="33" y="0"/>
                    </a:moveTo>
                    <a:cubicBezTo>
                      <a:pt x="30" y="0"/>
                      <a:pt x="30" y="0"/>
                      <a:pt x="30" y="0"/>
                    </a:cubicBezTo>
                    <a:cubicBezTo>
                      <a:pt x="30" y="5"/>
                      <a:pt x="29" y="41"/>
                      <a:pt x="19" y="66"/>
                    </a:cubicBezTo>
                    <a:cubicBezTo>
                      <a:pt x="10" y="89"/>
                      <a:pt x="2" y="96"/>
                      <a:pt x="0" y="97"/>
                    </a:cubicBezTo>
                    <a:cubicBezTo>
                      <a:pt x="40" y="97"/>
                      <a:pt x="40" y="97"/>
                      <a:pt x="40" y="97"/>
                    </a:cubicBezTo>
                    <a:cubicBezTo>
                      <a:pt x="40" y="94"/>
                      <a:pt x="40" y="94"/>
                      <a:pt x="40" y="94"/>
                    </a:cubicBezTo>
                    <a:cubicBezTo>
                      <a:pt x="40" y="94"/>
                      <a:pt x="40" y="94"/>
                      <a:pt x="40" y="94"/>
                    </a:cubicBezTo>
                    <a:cubicBezTo>
                      <a:pt x="40" y="81"/>
                      <a:pt x="40" y="81"/>
                      <a:pt x="40" y="81"/>
                    </a:cubicBezTo>
                    <a:cubicBezTo>
                      <a:pt x="40" y="67"/>
                      <a:pt x="40" y="67"/>
                      <a:pt x="40" y="67"/>
                    </a:cubicBezTo>
                    <a:cubicBezTo>
                      <a:pt x="40" y="29"/>
                      <a:pt x="40" y="29"/>
                      <a:pt x="40" y="29"/>
                    </a:cubicBezTo>
                    <a:cubicBezTo>
                      <a:pt x="40" y="18"/>
                      <a:pt x="40" y="18"/>
                      <a:pt x="40" y="18"/>
                    </a:cubicBezTo>
                    <a:cubicBezTo>
                      <a:pt x="40" y="7"/>
                      <a:pt x="40" y="7"/>
                      <a:pt x="40" y="7"/>
                    </a:cubicBezTo>
                    <a:cubicBezTo>
                      <a:pt x="40" y="7"/>
                      <a:pt x="40" y="7"/>
                      <a:pt x="40" y="7"/>
                    </a:cubicBezTo>
                    <a:cubicBezTo>
                      <a:pt x="40" y="3"/>
                      <a:pt x="36" y="0"/>
                      <a:pt x="33" y="0"/>
                    </a:cubicBezTo>
                  </a:path>
                </a:pathLst>
              </a:custGeom>
              <a:solidFill>
                <a:srgbClr val="C036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9" name="Google Shape;1449;p11"/>
              <p:cNvSpPr/>
              <p:nvPr/>
            </p:nvSpPr>
            <p:spPr>
              <a:xfrm>
                <a:off x="2745" y="1665"/>
                <a:ext cx="587" cy="372"/>
              </a:xfrm>
              <a:custGeom>
                <a:rect b="b" l="l" r="r" t="t"/>
                <a:pathLst>
                  <a:path extrusionOk="0" h="263" w="415">
                    <a:moveTo>
                      <a:pt x="298" y="263"/>
                    </a:moveTo>
                    <a:cubicBezTo>
                      <a:pt x="29" y="263"/>
                      <a:pt x="29" y="263"/>
                      <a:pt x="29" y="263"/>
                    </a:cubicBezTo>
                    <a:cubicBezTo>
                      <a:pt x="12" y="263"/>
                      <a:pt x="0" y="245"/>
                      <a:pt x="8" y="229"/>
                    </a:cubicBezTo>
                    <a:cubicBezTo>
                      <a:pt x="101" y="29"/>
                      <a:pt x="101" y="29"/>
                      <a:pt x="101" y="29"/>
                    </a:cubicBezTo>
                    <a:cubicBezTo>
                      <a:pt x="110" y="11"/>
                      <a:pt x="127" y="0"/>
                      <a:pt x="146" y="0"/>
                    </a:cubicBezTo>
                    <a:cubicBezTo>
                      <a:pt x="394" y="0"/>
                      <a:pt x="394" y="0"/>
                      <a:pt x="394" y="0"/>
                    </a:cubicBezTo>
                    <a:cubicBezTo>
                      <a:pt x="407" y="0"/>
                      <a:pt x="415" y="14"/>
                      <a:pt x="410" y="25"/>
                    </a:cubicBezTo>
                    <a:lnTo>
                      <a:pt x="298" y="263"/>
                    </a:lnTo>
                    <a:close/>
                  </a:path>
                </a:pathLst>
              </a:cu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0" name="Google Shape;1450;p11"/>
              <p:cNvSpPr/>
              <p:nvPr/>
            </p:nvSpPr>
            <p:spPr>
              <a:xfrm>
                <a:off x="2497" y="1999"/>
                <a:ext cx="312" cy="39"/>
              </a:xfrm>
              <a:custGeom>
                <a:rect b="b" l="l" r="r" t="t"/>
                <a:pathLst>
                  <a:path extrusionOk="0" h="28" w="220">
                    <a:moveTo>
                      <a:pt x="205" y="28"/>
                    </a:moveTo>
                    <a:cubicBezTo>
                      <a:pt x="14" y="28"/>
                      <a:pt x="14" y="28"/>
                      <a:pt x="14" y="28"/>
                    </a:cubicBezTo>
                    <a:cubicBezTo>
                      <a:pt x="6" y="28"/>
                      <a:pt x="0" y="21"/>
                      <a:pt x="0" y="14"/>
                    </a:cubicBezTo>
                    <a:cubicBezTo>
                      <a:pt x="0" y="6"/>
                      <a:pt x="6" y="0"/>
                      <a:pt x="14" y="0"/>
                    </a:cubicBezTo>
                    <a:cubicBezTo>
                      <a:pt x="205" y="0"/>
                      <a:pt x="205" y="0"/>
                      <a:pt x="205" y="0"/>
                    </a:cubicBezTo>
                    <a:cubicBezTo>
                      <a:pt x="213" y="0"/>
                      <a:pt x="220" y="6"/>
                      <a:pt x="220" y="14"/>
                    </a:cubicBezTo>
                    <a:cubicBezTo>
                      <a:pt x="220" y="21"/>
                      <a:pt x="213" y="28"/>
                      <a:pt x="205" y="28"/>
                    </a:cubicBezTo>
                    <a:close/>
                  </a:path>
                </a:pathLst>
              </a:custGeom>
              <a:solidFill>
                <a:srgbClr val="DADA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1" name="Google Shape;1451;p11"/>
              <p:cNvSpPr/>
              <p:nvPr/>
            </p:nvSpPr>
            <p:spPr>
              <a:xfrm>
                <a:off x="2651" y="2012"/>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2" name="Google Shape;1452;p11"/>
              <p:cNvSpPr/>
              <p:nvPr/>
            </p:nvSpPr>
            <p:spPr>
              <a:xfrm>
                <a:off x="2612" y="2012"/>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3" name="Google Shape;1453;p11"/>
              <p:cNvSpPr/>
              <p:nvPr/>
            </p:nvSpPr>
            <p:spPr>
              <a:xfrm>
                <a:off x="2758" y="1665"/>
                <a:ext cx="593" cy="372"/>
              </a:xfrm>
              <a:custGeom>
                <a:rect b="b" l="l" r="r" t="t"/>
                <a:pathLst>
                  <a:path extrusionOk="0" h="263" w="419">
                    <a:moveTo>
                      <a:pt x="285" y="263"/>
                    </a:moveTo>
                    <a:cubicBezTo>
                      <a:pt x="16" y="263"/>
                      <a:pt x="16" y="263"/>
                      <a:pt x="16" y="263"/>
                    </a:cubicBezTo>
                    <a:cubicBezTo>
                      <a:pt x="6" y="263"/>
                      <a:pt x="0" y="253"/>
                      <a:pt x="4" y="244"/>
                    </a:cubicBezTo>
                    <a:cubicBezTo>
                      <a:pt x="105" y="29"/>
                      <a:pt x="105" y="29"/>
                      <a:pt x="105" y="29"/>
                    </a:cubicBezTo>
                    <a:cubicBezTo>
                      <a:pt x="113" y="11"/>
                      <a:pt x="131" y="0"/>
                      <a:pt x="150" y="0"/>
                    </a:cubicBezTo>
                    <a:cubicBezTo>
                      <a:pt x="397" y="0"/>
                      <a:pt x="397" y="0"/>
                      <a:pt x="397" y="0"/>
                    </a:cubicBezTo>
                    <a:cubicBezTo>
                      <a:pt x="410" y="0"/>
                      <a:pt x="419" y="14"/>
                      <a:pt x="413" y="25"/>
                    </a:cubicBezTo>
                    <a:cubicBezTo>
                      <a:pt x="309" y="248"/>
                      <a:pt x="309" y="248"/>
                      <a:pt x="309" y="248"/>
                    </a:cubicBezTo>
                    <a:cubicBezTo>
                      <a:pt x="304" y="257"/>
                      <a:pt x="295" y="263"/>
                      <a:pt x="285" y="263"/>
                    </a:cubicBezTo>
                    <a:close/>
                  </a:path>
                </a:pathLst>
              </a:custGeom>
              <a:solidFill>
                <a:srgbClr val="A29F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4" name="Google Shape;1454;p11"/>
              <p:cNvSpPr/>
              <p:nvPr/>
            </p:nvSpPr>
            <p:spPr>
              <a:xfrm>
                <a:off x="3027" y="1821"/>
                <a:ext cx="60" cy="86"/>
              </a:xfrm>
              <a:custGeom>
                <a:rect b="b" l="l" r="r" t="t"/>
                <a:pathLst>
                  <a:path extrusionOk="0" h="61" w="43">
                    <a:moveTo>
                      <a:pt x="36" y="37"/>
                    </a:moveTo>
                    <a:cubicBezTo>
                      <a:pt x="30" y="52"/>
                      <a:pt x="18" y="61"/>
                      <a:pt x="10" y="58"/>
                    </a:cubicBezTo>
                    <a:cubicBezTo>
                      <a:pt x="1" y="54"/>
                      <a:pt x="0" y="39"/>
                      <a:pt x="6" y="24"/>
                    </a:cubicBezTo>
                    <a:cubicBezTo>
                      <a:pt x="13" y="9"/>
                      <a:pt x="25" y="0"/>
                      <a:pt x="33" y="4"/>
                    </a:cubicBezTo>
                    <a:cubicBezTo>
                      <a:pt x="41" y="7"/>
                      <a:pt x="43" y="22"/>
                      <a:pt x="36" y="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5" name="Google Shape;1455;p11"/>
              <p:cNvSpPr/>
              <p:nvPr/>
            </p:nvSpPr>
            <p:spPr>
              <a:xfrm>
                <a:off x="2456" y="1927"/>
                <a:ext cx="103" cy="35"/>
              </a:xfrm>
              <a:custGeom>
                <a:rect b="b" l="l" r="r" t="t"/>
                <a:pathLst>
                  <a:path extrusionOk="0" h="25" w="73">
                    <a:moveTo>
                      <a:pt x="9" y="25"/>
                    </a:moveTo>
                    <a:cubicBezTo>
                      <a:pt x="66" y="16"/>
                      <a:pt x="66" y="16"/>
                      <a:pt x="66" y="16"/>
                    </a:cubicBezTo>
                    <a:cubicBezTo>
                      <a:pt x="70" y="15"/>
                      <a:pt x="73" y="11"/>
                      <a:pt x="72" y="7"/>
                    </a:cubicBezTo>
                    <a:cubicBezTo>
                      <a:pt x="72" y="3"/>
                      <a:pt x="68" y="0"/>
                      <a:pt x="64" y="1"/>
                    </a:cubicBezTo>
                    <a:cubicBezTo>
                      <a:pt x="7" y="10"/>
                      <a:pt x="7" y="10"/>
                      <a:pt x="7" y="10"/>
                    </a:cubicBezTo>
                    <a:cubicBezTo>
                      <a:pt x="3" y="10"/>
                      <a:pt x="0" y="14"/>
                      <a:pt x="1" y="18"/>
                    </a:cubicBezTo>
                    <a:cubicBezTo>
                      <a:pt x="1" y="23"/>
                      <a:pt x="5" y="25"/>
                      <a:pt x="9" y="25"/>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6" name="Google Shape;1456;p11"/>
              <p:cNvSpPr/>
              <p:nvPr/>
            </p:nvSpPr>
            <p:spPr>
              <a:xfrm>
                <a:off x="2482" y="1951"/>
                <a:ext cx="87" cy="34"/>
              </a:xfrm>
              <a:custGeom>
                <a:rect b="b" l="l" r="r" t="t"/>
                <a:pathLst>
                  <a:path extrusionOk="0" h="24" w="62">
                    <a:moveTo>
                      <a:pt x="9" y="23"/>
                    </a:moveTo>
                    <a:cubicBezTo>
                      <a:pt x="55" y="16"/>
                      <a:pt x="55" y="16"/>
                      <a:pt x="55" y="16"/>
                    </a:cubicBezTo>
                    <a:cubicBezTo>
                      <a:pt x="59" y="15"/>
                      <a:pt x="62" y="12"/>
                      <a:pt x="61" y="7"/>
                    </a:cubicBezTo>
                    <a:cubicBezTo>
                      <a:pt x="60" y="3"/>
                      <a:pt x="56" y="0"/>
                      <a:pt x="52" y="1"/>
                    </a:cubicBezTo>
                    <a:cubicBezTo>
                      <a:pt x="7" y="8"/>
                      <a:pt x="7" y="8"/>
                      <a:pt x="7" y="8"/>
                    </a:cubicBezTo>
                    <a:cubicBezTo>
                      <a:pt x="3" y="9"/>
                      <a:pt x="0" y="13"/>
                      <a:pt x="0" y="17"/>
                    </a:cubicBezTo>
                    <a:cubicBezTo>
                      <a:pt x="1" y="21"/>
                      <a:pt x="5" y="24"/>
                      <a:pt x="9" y="23"/>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7" name="Google Shape;1457;p11"/>
              <p:cNvSpPr/>
              <p:nvPr/>
            </p:nvSpPr>
            <p:spPr>
              <a:xfrm>
                <a:off x="2466" y="1978"/>
                <a:ext cx="99" cy="35"/>
              </a:xfrm>
              <a:custGeom>
                <a:rect b="b" l="l" r="r" t="t"/>
                <a:pathLst>
                  <a:path extrusionOk="0" h="25" w="70">
                    <a:moveTo>
                      <a:pt x="10" y="24"/>
                    </a:moveTo>
                    <a:cubicBezTo>
                      <a:pt x="63" y="16"/>
                      <a:pt x="63" y="16"/>
                      <a:pt x="63" y="16"/>
                    </a:cubicBezTo>
                    <a:cubicBezTo>
                      <a:pt x="68" y="15"/>
                      <a:pt x="70" y="11"/>
                      <a:pt x="70" y="7"/>
                    </a:cubicBezTo>
                    <a:cubicBezTo>
                      <a:pt x="69" y="3"/>
                      <a:pt x="65" y="0"/>
                      <a:pt x="61" y="1"/>
                    </a:cubicBezTo>
                    <a:cubicBezTo>
                      <a:pt x="7" y="9"/>
                      <a:pt x="7" y="9"/>
                      <a:pt x="7" y="9"/>
                    </a:cubicBezTo>
                    <a:cubicBezTo>
                      <a:pt x="3" y="10"/>
                      <a:pt x="0" y="13"/>
                      <a:pt x="1" y="18"/>
                    </a:cubicBezTo>
                    <a:cubicBezTo>
                      <a:pt x="2" y="22"/>
                      <a:pt x="5" y="25"/>
                      <a:pt x="10" y="24"/>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8" name="Google Shape;1458;p11"/>
              <p:cNvSpPr/>
              <p:nvPr/>
            </p:nvSpPr>
            <p:spPr>
              <a:xfrm>
                <a:off x="2398" y="1941"/>
                <a:ext cx="106" cy="92"/>
              </a:xfrm>
              <a:custGeom>
                <a:rect b="b" l="l" r="r" t="t"/>
                <a:pathLst>
                  <a:path extrusionOk="0" h="65" w="75">
                    <a:moveTo>
                      <a:pt x="75" y="0"/>
                    </a:moveTo>
                    <a:cubicBezTo>
                      <a:pt x="74" y="0"/>
                      <a:pt x="67" y="0"/>
                      <a:pt x="60" y="0"/>
                    </a:cubicBezTo>
                    <a:cubicBezTo>
                      <a:pt x="47" y="0"/>
                      <a:pt x="34" y="3"/>
                      <a:pt x="22" y="8"/>
                    </a:cubicBezTo>
                    <a:cubicBezTo>
                      <a:pt x="0" y="19"/>
                      <a:pt x="0" y="19"/>
                      <a:pt x="0" y="19"/>
                    </a:cubicBezTo>
                    <a:cubicBezTo>
                      <a:pt x="0" y="19"/>
                      <a:pt x="12" y="57"/>
                      <a:pt x="14" y="57"/>
                    </a:cubicBezTo>
                    <a:cubicBezTo>
                      <a:pt x="57" y="65"/>
                      <a:pt x="72" y="46"/>
                      <a:pt x="72" y="46"/>
                    </a:cubicBezTo>
                    <a:lnTo>
                      <a:pt x="75" y="0"/>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9" name="Google Shape;1459;p11"/>
              <p:cNvSpPr/>
              <p:nvPr/>
            </p:nvSpPr>
            <p:spPr>
              <a:xfrm>
                <a:off x="2000" y="1563"/>
                <a:ext cx="429" cy="470"/>
              </a:xfrm>
              <a:custGeom>
                <a:rect b="b" l="l" r="r" t="t"/>
                <a:pathLst>
                  <a:path extrusionOk="0" h="332" w="303">
                    <a:moveTo>
                      <a:pt x="0" y="78"/>
                    </a:moveTo>
                    <a:cubicBezTo>
                      <a:pt x="0" y="78"/>
                      <a:pt x="17" y="149"/>
                      <a:pt x="35" y="208"/>
                    </a:cubicBezTo>
                    <a:cubicBezTo>
                      <a:pt x="40" y="224"/>
                      <a:pt x="46" y="239"/>
                      <a:pt x="51" y="252"/>
                    </a:cubicBezTo>
                    <a:cubicBezTo>
                      <a:pt x="52" y="255"/>
                      <a:pt x="54" y="259"/>
                      <a:pt x="56" y="262"/>
                    </a:cubicBezTo>
                    <a:cubicBezTo>
                      <a:pt x="76" y="305"/>
                      <a:pt x="108" y="332"/>
                      <a:pt x="157" y="332"/>
                    </a:cubicBezTo>
                    <a:cubicBezTo>
                      <a:pt x="157" y="332"/>
                      <a:pt x="303" y="326"/>
                      <a:pt x="303" y="326"/>
                    </a:cubicBezTo>
                    <a:cubicBezTo>
                      <a:pt x="301" y="276"/>
                      <a:pt x="301" y="276"/>
                      <a:pt x="301" y="276"/>
                    </a:cubicBezTo>
                    <a:cubicBezTo>
                      <a:pt x="152" y="269"/>
                      <a:pt x="152" y="269"/>
                      <a:pt x="152" y="269"/>
                    </a:cubicBezTo>
                    <a:cubicBezTo>
                      <a:pt x="136" y="270"/>
                      <a:pt x="115" y="244"/>
                      <a:pt x="107" y="228"/>
                    </a:cubicBezTo>
                    <a:cubicBezTo>
                      <a:pt x="106" y="226"/>
                      <a:pt x="106" y="225"/>
                      <a:pt x="105" y="224"/>
                    </a:cubicBezTo>
                    <a:cubicBezTo>
                      <a:pt x="101" y="215"/>
                      <a:pt x="97" y="204"/>
                      <a:pt x="93" y="192"/>
                    </a:cubicBezTo>
                    <a:cubicBezTo>
                      <a:pt x="69" y="119"/>
                      <a:pt x="41" y="0"/>
                      <a:pt x="41" y="0"/>
                    </a:cubicBezTo>
                    <a:lnTo>
                      <a:pt x="0" y="78"/>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0" name="Google Shape;1460;p11"/>
              <p:cNvSpPr/>
              <p:nvPr/>
            </p:nvSpPr>
            <p:spPr>
              <a:xfrm>
                <a:off x="1965" y="1500"/>
                <a:ext cx="158" cy="246"/>
              </a:xfrm>
              <a:custGeom>
                <a:rect b="b" l="l" r="r" t="t"/>
                <a:pathLst>
                  <a:path extrusionOk="0" h="174" w="112">
                    <a:moveTo>
                      <a:pt x="79" y="0"/>
                    </a:moveTo>
                    <a:cubicBezTo>
                      <a:pt x="112" y="145"/>
                      <a:pt x="112" y="145"/>
                      <a:pt x="112" y="145"/>
                    </a:cubicBezTo>
                    <a:cubicBezTo>
                      <a:pt x="18" y="174"/>
                      <a:pt x="18" y="174"/>
                      <a:pt x="18" y="174"/>
                    </a:cubicBezTo>
                    <a:cubicBezTo>
                      <a:pt x="18" y="174"/>
                      <a:pt x="13" y="155"/>
                      <a:pt x="9" y="134"/>
                    </a:cubicBezTo>
                    <a:cubicBezTo>
                      <a:pt x="5" y="113"/>
                      <a:pt x="0" y="58"/>
                      <a:pt x="10" y="33"/>
                    </a:cubicBezTo>
                    <a:cubicBezTo>
                      <a:pt x="20" y="9"/>
                      <a:pt x="52" y="4"/>
                      <a:pt x="79" y="0"/>
                    </a:cubicBezTo>
                    <a:close/>
                  </a:path>
                </a:pathLst>
              </a:custGeom>
              <a:solidFill>
                <a:srgbClr val="FFBD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1" name="Google Shape;1461;p11"/>
              <p:cNvSpPr/>
              <p:nvPr/>
            </p:nvSpPr>
            <p:spPr>
              <a:xfrm>
                <a:off x="4234" y="3144"/>
                <a:ext cx="311" cy="110"/>
              </a:xfrm>
              <a:custGeom>
                <a:rect b="b" l="l" r="r" t="t"/>
                <a:pathLst>
                  <a:path extrusionOk="0" h="78" w="220">
                    <a:moveTo>
                      <a:pt x="219" y="78"/>
                    </a:moveTo>
                    <a:cubicBezTo>
                      <a:pt x="21" y="74"/>
                      <a:pt x="21" y="74"/>
                      <a:pt x="21" y="74"/>
                    </a:cubicBezTo>
                    <a:cubicBezTo>
                      <a:pt x="10" y="74"/>
                      <a:pt x="0" y="64"/>
                      <a:pt x="1" y="52"/>
                    </a:cubicBezTo>
                    <a:cubicBezTo>
                      <a:pt x="1" y="43"/>
                      <a:pt x="7" y="35"/>
                      <a:pt x="15" y="33"/>
                    </a:cubicBezTo>
                    <a:cubicBezTo>
                      <a:pt x="114" y="0"/>
                      <a:pt x="114" y="0"/>
                      <a:pt x="114" y="0"/>
                    </a:cubicBezTo>
                    <a:cubicBezTo>
                      <a:pt x="220" y="5"/>
                      <a:pt x="220" y="5"/>
                      <a:pt x="220" y="5"/>
                    </a:cubicBezTo>
                    <a:lnTo>
                      <a:pt x="219" y="78"/>
                    </a:lnTo>
                    <a:close/>
                  </a:path>
                </a:pathLst>
              </a:custGeom>
              <a:solidFill>
                <a:srgbClr val="884C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11"/>
              <p:cNvSpPr/>
              <p:nvPr/>
            </p:nvSpPr>
            <p:spPr>
              <a:xfrm>
                <a:off x="4238" y="3236"/>
                <a:ext cx="304" cy="28"/>
              </a:xfrm>
              <a:custGeom>
                <a:rect b="b" l="l" r="r" t="t"/>
                <a:pathLst>
                  <a:path extrusionOk="0" h="20" w="215">
                    <a:moveTo>
                      <a:pt x="14" y="14"/>
                    </a:moveTo>
                    <a:cubicBezTo>
                      <a:pt x="214" y="20"/>
                      <a:pt x="214" y="20"/>
                      <a:pt x="214" y="20"/>
                    </a:cubicBezTo>
                    <a:cubicBezTo>
                      <a:pt x="215" y="6"/>
                      <a:pt x="215" y="6"/>
                      <a:pt x="215" y="6"/>
                    </a:cubicBezTo>
                    <a:cubicBezTo>
                      <a:pt x="1" y="0"/>
                      <a:pt x="1" y="0"/>
                      <a:pt x="1" y="0"/>
                    </a:cubicBezTo>
                    <a:cubicBezTo>
                      <a:pt x="0" y="8"/>
                      <a:pt x="7" y="14"/>
                      <a:pt x="14" y="14"/>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463" name="Google Shape;1463;p11"/>
              <p:cNvCxnSpPr/>
              <p:nvPr/>
            </p:nvCxnSpPr>
            <p:spPr>
              <a:xfrm>
                <a:off x="4397" y="3185"/>
                <a:ext cx="0" cy="0"/>
              </a:xfrm>
              <a:prstGeom prst="straightConnector1">
                <a:avLst/>
              </a:prstGeom>
              <a:noFill/>
              <a:ln cap="rnd" cmpd="sng" w="11100">
                <a:solidFill>
                  <a:srgbClr val="0A194D"/>
                </a:solidFill>
                <a:prstDash val="solid"/>
                <a:miter lim="800000"/>
                <a:headEnd len="med" w="med" type="none"/>
                <a:tailEnd len="med" w="med" type="none"/>
              </a:ln>
            </p:spPr>
          </p:cxnSp>
          <p:cxnSp>
            <p:nvCxnSpPr>
              <p:cNvPr id="1464" name="Google Shape;1464;p11"/>
              <p:cNvCxnSpPr/>
              <p:nvPr/>
            </p:nvCxnSpPr>
            <p:spPr>
              <a:xfrm>
                <a:off x="4373" y="3195"/>
                <a:ext cx="0" cy="0"/>
              </a:xfrm>
              <a:prstGeom prst="straightConnector1">
                <a:avLst/>
              </a:prstGeom>
              <a:noFill/>
              <a:ln cap="rnd" cmpd="sng" w="11100">
                <a:solidFill>
                  <a:srgbClr val="0A194D"/>
                </a:solidFill>
                <a:prstDash val="solid"/>
                <a:miter lim="800000"/>
                <a:headEnd len="med" w="med" type="none"/>
                <a:tailEnd len="med" w="med" type="none"/>
              </a:ln>
            </p:spPr>
          </p:cxnSp>
          <p:cxnSp>
            <p:nvCxnSpPr>
              <p:cNvPr id="1465" name="Google Shape;1465;p11"/>
              <p:cNvCxnSpPr/>
              <p:nvPr/>
            </p:nvCxnSpPr>
            <p:spPr>
              <a:xfrm>
                <a:off x="4350" y="3208"/>
                <a:ext cx="0" cy="0"/>
              </a:xfrm>
              <a:prstGeom prst="straightConnector1">
                <a:avLst/>
              </a:prstGeom>
              <a:noFill/>
              <a:ln cap="rnd" cmpd="sng" w="11100">
                <a:solidFill>
                  <a:srgbClr val="0A194D"/>
                </a:solidFill>
                <a:prstDash val="solid"/>
                <a:miter lim="800000"/>
                <a:headEnd len="med" w="med" type="none"/>
                <a:tailEnd len="med" w="med" type="none"/>
              </a:ln>
            </p:spPr>
          </p:cxnSp>
          <p:sp>
            <p:nvSpPr>
              <p:cNvPr id="1466" name="Google Shape;1466;p11"/>
              <p:cNvSpPr/>
              <p:nvPr/>
            </p:nvSpPr>
            <p:spPr>
              <a:xfrm>
                <a:off x="4367" y="2303"/>
                <a:ext cx="560" cy="855"/>
              </a:xfrm>
              <a:custGeom>
                <a:rect b="b" l="l" r="r" t="t"/>
                <a:pathLst>
                  <a:path extrusionOk="0" h="605" w="396">
                    <a:moveTo>
                      <a:pt x="134" y="605"/>
                    </a:moveTo>
                    <a:cubicBezTo>
                      <a:pt x="123" y="413"/>
                      <a:pt x="126" y="235"/>
                      <a:pt x="141" y="199"/>
                    </a:cubicBezTo>
                    <a:cubicBezTo>
                      <a:pt x="156" y="176"/>
                      <a:pt x="276" y="128"/>
                      <a:pt x="396" y="122"/>
                    </a:cubicBezTo>
                    <a:cubicBezTo>
                      <a:pt x="340" y="0"/>
                      <a:pt x="340" y="0"/>
                      <a:pt x="340" y="0"/>
                    </a:cubicBezTo>
                    <a:cubicBezTo>
                      <a:pt x="182" y="8"/>
                      <a:pt x="70" y="67"/>
                      <a:pt x="31" y="134"/>
                    </a:cubicBezTo>
                    <a:cubicBezTo>
                      <a:pt x="14" y="163"/>
                      <a:pt x="0" y="220"/>
                      <a:pt x="8" y="416"/>
                    </a:cubicBezTo>
                    <a:cubicBezTo>
                      <a:pt x="12" y="519"/>
                      <a:pt x="17" y="600"/>
                      <a:pt x="17" y="600"/>
                    </a:cubicBezTo>
                    <a:cubicBezTo>
                      <a:pt x="134" y="605"/>
                      <a:pt x="134" y="605"/>
                      <a:pt x="134" y="605"/>
                    </a:cubicBezTo>
                  </a:path>
                </a:pathLst>
              </a:custGeom>
              <a:solidFill>
                <a:srgbClr val="0A0A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7" name="Google Shape;1467;p11"/>
              <p:cNvSpPr/>
              <p:nvPr/>
            </p:nvSpPr>
            <p:spPr>
              <a:xfrm>
                <a:off x="3989" y="3151"/>
                <a:ext cx="309" cy="107"/>
              </a:xfrm>
              <a:custGeom>
                <a:rect b="b" l="l" r="r" t="t"/>
                <a:pathLst>
                  <a:path extrusionOk="0" h="76" w="218">
                    <a:moveTo>
                      <a:pt x="218" y="75"/>
                    </a:moveTo>
                    <a:cubicBezTo>
                      <a:pt x="21" y="76"/>
                      <a:pt x="21" y="76"/>
                      <a:pt x="21" y="76"/>
                    </a:cubicBezTo>
                    <a:cubicBezTo>
                      <a:pt x="9" y="76"/>
                      <a:pt x="0" y="67"/>
                      <a:pt x="0" y="55"/>
                    </a:cubicBezTo>
                    <a:cubicBezTo>
                      <a:pt x="0" y="46"/>
                      <a:pt x="5" y="38"/>
                      <a:pt x="14" y="35"/>
                    </a:cubicBezTo>
                    <a:cubicBezTo>
                      <a:pt x="111" y="0"/>
                      <a:pt x="111" y="0"/>
                      <a:pt x="111" y="0"/>
                    </a:cubicBezTo>
                    <a:cubicBezTo>
                      <a:pt x="218" y="2"/>
                      <a:pt x="218" y="2"/>
                      <a:pt x="218" y="2"/>
                    </a:cubicBezTo>
                    <a:lnTo>
                      <a:pt x="218" y="75"/>
                    </a:lnTo>
                    <a:close/>
                  </a:path>
                </a:pathLst>
              </a:custGeom>
              <a:solidFill>
                <a:srgbClr val="A364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8" name="Google Shape;1468;p11"/>
              <p:cNvSpPr/>
              <p:nvPr/>
            </p:nvSpPr>
            <p:spPr>
              <a:xfrm>
                <a:off x="3993" y="3246"/>
                <a:ext cx="303" cy="21"/>
              </a:xfrm>
              <a:custGeom>
                <a:rect b="b" l="l" r="r" t="t"/>
                <a:pathLst>
                  <a:path extrusionOk="0" h="15" w="214">
                    <a:moveTo>
                      <a:pt x="14" y="15"/>
                    </a:moveTo>
                    <a:cubicBezTo>
                      <a:pt x="214" y="15"/>
                      <a:pt x="214" y="15"/>
                      <a:pt x="214" y="15"/>
                    </a:cubicBezTo>
                    <a:cubicBezTo>
                      <a:pt x="214" y="0"/>
                      <a:pt x="214" y="0"/>
                      <a:pt x="214" y="0"/>
                    </a:cubicBezTo>
                    <a:cubicBezTo>
                      <a:pt x="0" y="0"/>
                      <a:pt x="0" y="0"/>
                      <a:pt x="0" y="0"/>
                    </a:cubicBezTo>
                    <a:cubicBezTo>
                      <a:pt x="0" y="8"/>
                      <a:pt x="6" y="15"/>
                      <a:pt x="14" y="15"/>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469" name="Google Shape;1469;p11"/>
              <p:cNvCxnSpPr/>
              <p:nvPr/>
            </p:nvCxnSpPr>
            <p:spPr>
              <a:xfrm>
                <a:off x="4150" y="3192"/>
                <a:ext cx="0" cy="0"/>
              </a:xfrm>
              <a:prstGeom prst="straightConnector1">
                <a:avLst/>
              </a:prstGeom>
              <a:noFill/>
              <a:ln cap="rnd" cmpd="sng" w="11100">
                <a:solidFill>
                  <a:srgbClr val="0A194D"/>
                </a:solidFill>
                <a:prstDash val="solid"/>
                <a:miter lim="800000"/>
                <a:headEnd len="med" w="med" type="none"/>
                <a:tailEnd len="med" w="med" type="none"/>
              </a:ln>
            </p:spPr>
          </p:cxnSp>
          <p:cxnSp>
            <p:nvCxnSpPr>
              <p:cNvPr id="1470" name="Google Shape;1470;p11"/>
              <p:cNvCxnSpPr/>
              <p:nvPr/>
            </p:nvCxnSpPr>
            <p:spPr>
              <a:xfrm>
                <a:off x="4126" y="3202"/>
                <a:ext cx="0" cy="0"/>
              </a:xfrm>
              <a:prstGeom prst="straightConnector1">
                <a:avLst/>
              </a:prstGeom>
              <a:noFill/>
              <a:ln cap="rnd" cmpd="sng" w="11100">
                <a:solidFill>
                  <a:srgbClr val="0A194D"/>
                </a:solidFill>
                <a:prstDash val="solid"/>
                <a:miter lim="800000"/>
                <a:headEnd len="med" w="med" type="none"/>
                <a:tailEnd len="med" w="med" type="none"/>
              </a:ln>
            </p:spPr>
          </p:cxnSp>
          <p:cxnSp>
            <p:nvCxnSpPr>
              <p:cNvPr id="1471" name="Google Shape;1471;p11"/>
              <p:cNvCxnSpPr/>
              <p:nvPr/>
            </p:nvCxnSpPr>
            <p:spPr>
              <a:xfrm>
                <a:off x="4102" y="3216"/>
                <a:ext cx="0" cy="0"/>
              </a:xfrm>
              <a:prstGeom prst="straightConnector1">
                <a:avLst/>
              </a:prstGeom>
              <a:noFill/>
              <a:ln cap="rnd" cmpd="sng" w="11100">
                <a:solidFill>
                  <a:srgbClr val="0A194D"/>
                </a:solidFill>
                <a:prstDash val="solid"/>
                <a:miter lim="800000"/>
                <a:headEnd len="med" w="med" type="none"/>
                <a:tailEnd len="med" w="med" type="none"/>
              </a:ln>
            </p:spPr>
          </p:cxnSp>
          <p:sp>
            <p:nvSpPr>
              <p:cNvPr id="1472" name="Google Shape;1472;p11"/>
              <p:cNvSpPr/>
              <p:nvPr/>
            </p:nvSpPr>
            <p:spPr>
              <a:xfrm>
                <a:off x="4119" y="2303"/>
                <a:ext cx="559" cy="855"/>
              </a:xfrm>
              <a:custGeom>
                <a:rect b="b" l="l" r="r" t="t"/>
                <a:pathLst>
                  <a:path extrusionOk="0" h="605" w="395">
                    <a:moveTo>
                      <a:pt x="134" y="605"/>
                    </a:moveTo>
                    <a:cubicBezTo>
                      <a:pt x="122" y="413"/>
                      <a:pt x="125" y="235"/>
                      <a:pt x="140" y="199"/>
                    </a:cubicBezTo>
                    <a:cubicBezTo>
                      <a:pt x="156" y="176"/>
                      <a:pt x="276" y="128"/>
                      <a:pt x="395" y="122"/>
                    </a:cubicBezTo>
                    <a:cubicBezTo>
                      <a:pt x="339" y="0"/>
                      <a:pt x="339" y="0"/>
                      <a:pt x="339" y="0"/>
                    </a:cubicBezTo>
                    <a:cubicBezTo>
                      <a:pt x="182" y="8"/>
                      <a:pt x="70" y="67"/>
                      <a:pt x="31" y="134"/>
                    </a:cubicBezTo>
                    <a:cubicBezTo>
                      <a:pt x="14" y="163"/>
                      <a:pt x="0" y="220"/>
                      <a:pt x="7" y="416"/>
                    </a:cubicBezTo>
                    <a:cubicBezTo>
                      <a:pt x="11" y="519"/>
                      <a:pt x="16" y="600"/>
                      <a:pt x="16" y="600"/>
                    </a:cubicBezTo>
                    <a:cubicBezTo>
                      <a:pt x="134" y="605"/>
                      <a:pt x="134" y="605"/>
                      <a:pt x="134" y="605"/>
                    </a:cubicBezTo>
                  </a:path>
                </a:pathLst>
              </a:custGeom>
              <a:solidFill>
                <a:srgbClr val="2525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3" name="Google Shape;1473;p11"/>
              <p:cNvSpPr/>
              <p:nvPr/>
            </p:nvSpPr>
            <p:spPr>
              <a:xfrm>
                <a:off x="4548" y="2282"/>
                <a:ext cx="464" cy="196"/>
              </a:xfrm>
              <a:custGeom>
                <a:rect b="b" l="l" r="r" t="t"/>
                <a:pathLst>
                  <a:path extrusionOk="0" h="139" w="328">
                    <a:moveTo>
                      <a:pt x="0" y="50"/>
                    </a:moveTo>
                    <a:cubicBezTo>
                      <a:pt x="0" y="72"/>
                      <a:pt x="7" y="92"/>
                      <a:pt x="20" y="107"/>
                    </a:cubicBezTo>
                    <a:cubicBezTo>
                      <a:pt x="36" y="127"/>
                      <a:pt x="61" y="139"/>
                      <a:pt x="89" y="139"/>
                    </a:cubicBezTo>
                    <a:cubicBezTo>
                      <a:pt x="238" y="139"/>
                      <a:pt x="238" y="139"/>
                      <a:pt x="238" y="139"/>
                    </a:cubicBezTo>
                    <a:cubicBezTo>
                      <a:pt x="243" y="139"/>
                      <a:pt x="247" y="139"/>
                      <a:pt x="252" y="138"/>
                    </a:cubicBezTo>
                    <a:cubicBezTo>
                      <a:pt x="263" y="137"/>
                      <a:pt x="273" y="133"/>
                      <a:pt x="282" y="128"/>
                    </a:cubicBezTo>
                    <a:cubicBezTo>
                      <a:pt x="284" y="127"/>
                      <a:pt x="285" y="126"/>
                      <a:pt x="287" y="125"/>
                    </a:cubicBezTo>
                    <a:cubicBezTo>
                      <a:pt x="311" y="109"/>
                      <a:pt x="328" y="82"/>
                      <a:pt x="328" y="50"/>
                    </a:cubicBezTo>
                    <a:cubicBezTo>
                      <a:pt x="325" y="3"/>
                      <a:pt x="325" y="3"/>
                      <a:pt x="325" y="3"/>
                    </a:cubicBezTo>
                    <a:cubicBezTo>
                      <a:pt x="2" y="0"/>
                      <a:pt x="2" y="0"/>
                      <a:pt x="2" y="0"/>
                    </a:cubicBezTo>
                    <a:cubicBezTo>
                      <a:pt x="0" y="50"/>
                      <a:pt x="0" y="50"/>
                      <a:pt x="0" y="50"/>
                    </a:cubicBezTo>
                  </a:path>
                </a:pathLst>
              </a:custGeom>
              <a:solidFill>
                <a:srgbClr val="2525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4" name="Google Shape;1474;p11"/>
              <p:cNvSpPr/>
              <p:nvPr/>
            </p:nvSpPr>
            <p:spPr>
              <a:xfrm>
                <a:off x="4279" y="1947"/>
                <a:ext cx="140" cy="48"/>
              </a:xfrm>
              <a:custGeom>
                <a:rect b="b" l="l" r="r" t="t"/>
                <a:pathLst>
                  <a:path extrusionOk="0" h="34" w="99">
                    <a:moveTo>
                      <a:pt x="87" y="33"/>
                    </a:moveTo>
                    <a:cubicBezTo>
                      <a:pt x="9" y="21"/>
                      <a:pt x="9" y="21"/>
                      <a:pt x="9" y="21"/>
                    </a:cubicBezTo>
                    <a:cubicBezTo>
                      <a:pt x="4" y="20"/>
                      <a:pt x="0" y="15"/>
                      <a:pt x="1" y="9"/>
                    </a:cubicBezTo>
                    <a:cubicBezTo>
                      <a:pt x="2" y="4"/>
                      <a:pt x="7" y="0"/>
                      <a:pt x="13" y="1"/>
                    </a:cubicBezTo>
                    <a:cubicBezTo>
                      <a:pt x="90" y="13"/>
                      <a:pt x="90" y="13"/>
                      <a:pt x="90" y="13"/>
                    </a:cubicBezTo>
                    <a:cubicBezTo>
                      <a:pt x="96" y="14"/>
                      <a:pt x="99" y="19"/>
                      <a:pt x="99" y="25"/>
                    </a:cubicBezTo>
                    <a:cubicBezTo>
                      <a:pt x="98" y="30"/>
                      <a:pt x="92" y="34"/>
                      <a:pt x="87" y="33"/>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5" name="Google Shape;1475;p11"/>
              <p:cNvSpPr/>
              <p:nvPr/>
            </p:nvSpPr>
            <p:spPr>
              <a:xfrm>
                <a:off x="4266" y="1979"/>
                <a:ext cx="119" cy="45"/>
              </a:xfrm>
              <a:custGeom>
                <a:rect b="b" l="l" r="r" t="t"/>
                <a:pathLst>
                  <a:path extrusionOk="0" h="32" w="84">
                    <a:moveTo>
                      <a:pt x="71" y="31"/>
                    </a:moveTo>
                    <a:cubicBezTo>
                      <a:pt x="9" y="21"/>
                      <a:pt x="9" y="21"/>
                      <a:pt x="9" y="21"/>
                    </a:cubicBezTo>
                    <a:cubicBezTo>
                      <a:pt x="3" y="20"/>
                      <a:pt x="0" y="15"/>
                      <a:pt x="0" y="10"/>
                    </a:cubicBezTo>
                    <a:cubicBezTo>
                      <a:pt x="1" y="4"/>
                      <a:pt x="7" y="0"/>
                      <a:pt x="12" y="1"/>
                    </a:cubicBezTo>
                    <a:cubicBezTo>
                      <a:pt x="74" y="11"/>
                      <a:pt x="74" y="11"/>
                      <a:pt x="74" y="11"/>
                    </a:cubicBezTo>
                    <a:cubicBezTo>
                      <a:pt x="80" y="12"/>
                      <a:pt x="84" y="17"/>
                      <a:pt x="83" y="23"/>
                    </a:cubicBezTo>
                    <a:cubicBezTo>
                      <a:pt x="82" y="28"/>
                      <a:pt x="77" y="32"/>
                      <a:pt x="71" y="31"/>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6" name="Google Shape;1476;p11"/>
              <p:cNvSpPr/>
              <p:nvPr/>
            </p:nvSpPr>
            <p:spPr>
              <a:xfrm>
                <a:off x="4271" y="2014"/>
                <a:ext cx="134" cy="49"/>
              </a:xfrm>
              <a:custGeom>
                <a:rect b="b" l="l" r="r" t="t"/>
                <a:pathLst>
                  <a:path extrusionOk="0" h="34" w="95">
                    <a:moveTo>
                      <a:pt x="82" y="33"/>
                    </a:moveTo>
                    <a:cubicBezTo>
                      <a:pt x="9" y="22"/>
                      <a:pt x="9" y="22"/>
                      <a:pt x="9" y="22"/>
                    </a:cubicBezTo>
                    <a:cubicBezTo>
                      <a:pt x="3" y="21"/>
                      <a:pt x="0" y="15"/>
                      <a:pt x="0" y="10"/>
                    </a:cubicBezTo>
                    <a:cubicBezTo>
                      <a:pt x="1" y="4"/>
                      <a:pt x="7" y="0"/>
                      <a:pt x="12" y="1"/>
                    </a:cubicBezTo>
                    <a:cubicBezTo>
                      <a:pt x="86" y="13"/>
                      <a:pt x="86" y="13"/>
                      <a:pt x="86" y="13"/>
                    </a:cubicBezTo>
                    <a:cubicBezTo>
                      <a:pt x="91" y="14"/>
                      <a:pt x="95" y="19"/>
                      <a:pt x="94" y="25"/>
                    </a:cubicBezTo>
                    <a:cubicBezTo>
                      <a:pt x="93" y="30"/>
                      <a:pt x="88" y="34"/>
                      <a:pt x="82" y="33"/>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7" name="Google Shape;1477;p11"/>
              <p:cNvSpPr/>
              <p:nvPr/>
            </p:nvSpPr>
            <p:spPr>
              <a:xfrm>
                <a:off x="4354" y="1965"/>
                <a:ext cx="145" cy="126"/>
              </a:xfrm>
              <a:custGeom>
                <a:rect b="b" l="l" r="r" t="t"/>
                <a:pathLst>
                  <a:path extrusionOk="0" h="89" w="102">
                    <a:moveTo>
                      <a:pt x="0" y="0"/>
                    </a:moveTo>
                    <a:cubicBezTo>
                      <a:pt x="1" y="1"/>
                      <a:pt x="11" y="0"/>
                      <a:pt x="21" y="0"/>
                    </a:cubicBezTo>
                    <a:cubicBezTo>
                      <a:pt x="39" y="0"/>
                      <a:pt x="56" y="4"/>
                      <a:pt x="72" y="12"/>
                    </a:cubicBezTo>
                    <a:cubicBezTo>
                      <a:pt x="102" y="27"/>
                      <a:pt x="102" y="27"/>
                      <a:pt x="102" y="27"/>
                    </a:cubicBezTo>
                    <a:cubicBezTo>
                      <a:pt x="102" y="27"/>
                      <a:pt x="85" y="78"/>
                      <a:pt x="83" y="79"/>
                    </a:cubicBezTo>
                    <a:cubicBezTo>
                      <a:pt x="24" y="89"/>
                      <a:pt x="4" y="63"/>
                      <a:pt x="4" y="63"/>
                    </a:cubicBezTo>
                    <a:lnTo>
                      <a:pt x="0" y="0"/>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8" name="Google Shape;1478;p11"/>
              <p:cNvSpPr/>
              <p:nvPr/>
            </p:nvSpPr>
            <p:spPr>
              <a:xfrm>
                <a:off x="4419" y="1965"/>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11"/>
              <p:cNvSpPr/>
              <p:nvPr/>
            </p:nvSpPr>
            <p:spPr>
              <a:xfrm>
                <a:off x="4453" y="1572"/>
                <a:ext cx="564" cy="526"/>
              </a:xfrm>
              <a:custGeom>
                <a:rect b="b" l="l" r="r" t="t"/>
                <a:pathLst>
                  <a:path extrusionOk="0" h="372" w="398">
                    <a:moveTo>
                      <a:pt x="173" y="372"/>
                    </a:moveTo>
                    <a:cubicBezTo>
                      <a:pt x="234" y="372"/>
                      <a:pt x="290" y="336"/>
                      <a:pt x="316" y="280"/>
                    </a:cubicBezTo>
                    <a:cubicBezTo>
                      <a:pt x="317" y="278"/>
                      <a:pt x="317" y="278"/>
                      <a:pt x="317" y="278"/>
                    </a:cubicBezTo>
                    <a:cubicBezTo>
                      <a:pt x="398" y="32"/>
                      <a:pt x="398" y="32"/>
                      <a:pt x="398" y="32"/>
                    </a:cubicBezTo>
                    <a:cubicBezTo>
                      <a:pt x="299" y="0"/>
                      <a:pt x="299" y="0"/>
                      <a:pt x="299" y="0"/>
                    </a:cubicBezTo>
                    <a:cubicBezTo>
                      <a:pt x="220" y="239"/>
                      <a:pt x="220" y="239"/>
                      <a:pt x="220" y="239"/>
                    </a:cubicBezTo>
                    <a:cubicBezTo>
                      <a:pt x="211" y="257"/>
                      <a:pt x="192" y="268"/>
                      <a:pt x="172" y="268"/>
                    </a:cubicBezTo>
                    <a:cubicBezTo>
                      <a:pt x="1" y="266"/>
                      <a:pt x="1" y="266"/>
                      <a:pt x="1" y="266"/>
                    </a:cubicBezTo>
                    <a:cubicBezTo>
                      <a:pt x="0" y="370"/>
                      <a:pt x="0" y="370"/>
                      <a:pt x="0" y="370"/>
                    </a:cubicBezTo>
                    <a:cubicBezTo>
                      <a:pt x="171" y="372"/>
                      <a:pt x="171" y="372"/>
                      <a:pt x="171" y="372"/>
                    </a:cubicBezTo>
                    <a:cubicBezTo>
                      <a:pt x="172" y="372"/>
                      <a:pt x="172" y="372"/>
                      <a:pt x="173" y="372"/>
                    </a:cubicBezTo>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11"/>
              <p:cNvSpPr/>
              <p:nvPr/>
            </p:nvSpPr>
            <p:spPr>
              <a:xfrm>
                <a:off x="3893" y="1890"/>
                <a:ext cx="187" cy="116"/>
              </a:xfrm>
              <a:custGeom>
                <a:rect b="b" l="l" r="r" t="t"/>
                <a:pathLst>
                  <a:path extrusionOk="0" h="82" w="132">
                    <a:moveTo>
                      <a:pt x="13" y="39"/>
                    </a:moveTo>
                    <a:cubicBezTo>
                      <a:pt x="19" y="27"/>
                      <a:pt x="29" y="18"/>
                      <a:pt x="40" y="12"/>
                    </a:cubicBezTo>
                    <a:cubicBezTo>
                      <a:pt x="41" y="12"/>
                      <a:pt x="41" y="12"/>
                      <a:pt x="41" y="12"/>
                    </a:cubicBezTo>
                    <a:cubicBezTo>
                      <a:pt x="56" y="4"/>
                      <a:pt x="74" y="0"/>
                      <a:pt x="92" y="1"/>
                    </a:cubicBezTo>
                    <a:cubicBezTo>
                      <a:pt x="126" y="1"/>
                      <a:pt x="126" y="1"/>
                      <a:pt x="126" y="1"/>
                    </a:cubicBezTo>
                    <a:cubicBezTo>
                      <a:pt x="126" y="1"/>
                      <a:pt x="132" y="82"/>
                      <a:pt x="132" y="79"/>
                    </a:cubicBezTo>
                    <a:cubicBezTo>
                      <a:pt x="131" y="75"/>
                      <a:pt x="99" y="70"/>
                      <a:pt x="13" y="70"/>
                    </a:cubicBezTo>
                    <a:cubicBezTo>
                      <a:pt x="5" y="70"/>
                      <a:pt x="0" y="61"/>
                      <a:pt x="4" y="54"/>
                    </a:cubicBezTo>
                    <a:lnTo>
                      <a:pt x="13" y="39"/>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1" name="Google Shape;1481;p11"/>
              <p:cNvSpPr/>
              <p:nvPr/>
            </p:nvSpPr>
            <p:spPr>
              <a:xfrm>
                <a:off x="4050" y="1889"/>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2" name="Google Shape;1482;p11"/>
              <p:cNvSpPr/>
              <p:nvPr/>
            </p:nvSpPr>
            <p:spPr>
              <a:xfrm>
                <a:off x="4509" y="1395"/>
                <a:ext cx="518" cy="1004"/>
              </a:xfrm>
              <a:custGeom>
                <a:rect b="b" l="l" r="r" t="t"/>
                <a:pathLst>
                  <a:path extrusionOk="0" h="711" w="366">
                    <a:moveTo>
                      <a:pt x="366" y="703"/>
                    </a:moveTo>
                    <a:cubicBezTo>
                      <a:pt x="366" y="703"/>
                      <a:pt x="333" y="707"/>
                      <a:pt x="288" y="709"/>
                    </a:cubicBezTo>
                    <a:cubicBezTo>
                      <a:pt x="279" y="709"/>
                      <a:pt x="271" y="710"/>
                      <a:pt x="262" y="710"/>
                    </a:cubicBezTo>
                    <a:cubicBezTo>
                      <a:pt x="210" y="711"/>
                      <a:pt x="149" y="709"/>
                      <a:pt x="105" y="698"/>
                    </a:cubicBezTo>
                    <a:cubicBezTo>
                      <a:pt x="79" y="691"/>
                      <a:pt x="59" y="684"/>
                      <a:pt x="44" y="678"/>
                    </a:cubicBezTo>
                    <a:cubicBezTo>
                      <a:pt x="38" y="675"/>
                      <a:pt x="33" y="672"/>
                      <a:pt x="28" y="670"/>
                    </a:cubicBezTo>
                    <a:cubicBezTo>
                      <a:pt x="12" y="661"/>
                      <a:pt x="5" y="655"/>
                      <a:pt x="4" y="654"/>
                    </a:cubicBezTo>
                    <a:cubicBezTo>
                      <a:pt x="4" y="654"/>
                      <a:pt x="4" y="654"/>
                      <a:pt x="4" y="654"/>
                    </a:cubicBezTo>
                    <a:cubicBezTo>
                      <a:pt x="2" y="375"/>
                      <a:pt x="2" y="375"/>
                      <a:pt x="2" y="375"/>
                    </a:cubicBezTo>
                    <a:cubicBezTo>
                      <a:pt x="0" y="156"/>
                      <a:pt x="0" y="156"/>
                      <a:pt x="0" y="156"/>
                    </a:cubicBezTo>
                    <a:cubicBezTo>
                      <a:pt x="0" y="70"/>
                      <a:pt x="70" y="0"/>
                      <a:pt x="156" y="0"/>
                    </a:cubicBezTo>
                    <a:cubicBezTo>
                      <a:pt x="209" y="0"/>
                      <a:pt x="209" y="0"/>
                      <a:pt x="209" y="0"/>
                    </a:cubicBezTo>
                    <a:cubicBezTo>
                      <a:pt x="218" y="0"/>
                      <a:pt x="227" y="1"/>
                      <a:pt x="236" y="3"/>
                    </a:cubicBezTo>
                    <a:cubicBezTo>
                      <a:pt x="245" y="4"/>
                      <a:pt x="254" y="7"/>
                      <a:pt x="263" y="10"/>
                    </a:cubicBezTo>
                    <a:cubicBezTo>
                      <a:pt x="263" y="10"/>
                      <a:pt x="263" y="10"/>
                      <a:pt x="263" y="10"/>
                    </a:cubicBezTo>
                    <a:cubicBezTo>
                      <a:pt x="322" y="32"/>
                      <a:pt x="365" y="89"/>
                      <a:pt x="365" y="156"/>
                    </a:cubicBezTo>
                    <a:cubicBezTo>
                      <a:pt x="366" y="703"/>
                      <a:pt x="366" y="703"/>
                      <a:pt x="366" y="703"/>
                    </a:cubicBezTo>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3" name="Google Shape;1483;p11"/>
              <p:cNvSpPr/>
              <p:nvPr/>
            </p:nvSpPr>
            <p:spPr>
              <a:xfrm>
                <a:off x="4705" y="1395"/>
                <a:ext cx="23" cy="2"/>
              </a:xfrm>
              <a:custGeom>
                <a:rect b="b" l="l" r="r" t="t"/>
                <a:pathLst>
                  <a:path extrusionOk="0" h="1" w="16">
                    <a:moveTo>
                      <a:pt x="14" y="0"/>
                    </a:moveTo>
                    <a:cubicBezTo>
                      <a:pt x="9" y="0"/>
                      <a:pt x="5" y="1"/>
                      <a:pt x="0" y="1"/>
                    </a:cubicBezTo>
                    <a:cubicBezTo>
                      <a:pt x="5" y="1"/>
                      <a:pt x="9" y="0"/>
                      <a:pt x="14" y="0"/>
                    </a:cubicBezTo>
                    <a:moveTo>
                      <a:pt x="15" y="0"/>
                    </a:moveTo>
                    <a:cubicBezTo>
                      <a:pt x="15" y="0"/>
                      <a:pt x="14" y="0"/>
                      <a:pt x="14" y="0"/>
                    </a:cubicBezTo>
                    <a:cubicBezTo>
                      <a:pt x="14" y="0"/>
                      <a:pt x="15" y="0"/>
                      <a:pt x="15" y="0"/>
                    </a:cubicBezTo>
                    <a:moveTo>
                      <a:pt x="16" y="0"/>
                    </a:moveTo>
                    <a:cubicBezTo>
                      <a:pt x="15" y="0"/>
                      <a:pt x="15" y="0"/>
                      <a:pt x="15" y="0"/>
                    </a:cubicBezTo>
                    <a:cubicBezTo>
                      <a:pt x="15" y="0"/>
                      <a:pt x="15" y="0"/>
                      <a:pt x="16" y="0"/>
                    </a:cubicBezTo>
                    <a:moveTo>
                      <a:pt x="16" y="0"/>
                    </a:moveTo>
                    <a:cubicBezTo>
                      <a:pt x="16" y="0"/>
                      <a:pt x="16" y="0"/>
                      <a:pt x="16" y="0"/>
                    </a:cubicBezTo>
                    <a:cubicBezTo>
                      <a:pt x="16" y="0"/>
                      <a:pt x="16" y="0"/>
                      <a:pt x="16" y="0"/>
                    </a:cubicBezTo>
                  </a:path>
                </a:pathLst>
              </a:custGeom>
              <a:solidFill>
                <a:srgbClr val="CD86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4" name="Google Shape;1484;p11"/>
              <p:cNvSpPr/>
              <p:nvPr/>
            </p:nvSpPr>
            <p:spPr>
              <a:xfrm>
                <a:off x="4824" y="2399"/>
                <a:ext cx="55" cy="0"/>
              </a:xfrm>
              <a:custGeom>
                <a:rect b="b" l="l" r="r" t="t"/>
                <a:pathLst>
                  <a:path extrusionOk="0" h="120000" w="39">
                    <a:moveTo>
                      <a:pt x="0" y="0"/>
                    </a:moveTo>
                    <a:cubicBezTo>
                      <a:pt x="0" y="0"/>
                      <a:pt x="0" y="0"/>
                      <a:pt x="0" y="0"/>
                    </a:cubicBezTo>
                    <a:cubicBezTo>
                      <a:pt x="0" y="0"/>
                      <a:pt x="0" y="0"/>
                      <a:pt x="0" y="0"/>
                    </a:cubicBezTo>
                    <a:moveTo>
                      <a:pt x="39" y="0"/>
                    </a:moveTo>
                    <a:cubicBezTo>
                      <a:pt x="30" y="0"/>
                      <a:pt x="20" y="0"/>
                      <a:pt x="10" y="0"/>
                    </a:cubicBezTo>
                    <a:cubicBezTo>
                      <a:pt x="7" y="0"/>
                      <a:pt x="4" y="0"/>
                      <a:pt x="1" y="0"/>
                    </a:cubicBezTo>
                    <a:cubicBezTo>
                      <a:pt x="4" y="0"/>
                      <a:pt x="7" y="0"/>
                      <a:pt x="10" y="0"/>
                    </a:cubicBezTo>
                    <a:cubicBezTo>
                      <a:pt x="20" y="0"/>
                      <a:pt x="30" y="0"/>
                      <a:pt x="39" y="0"/>
                    </a:cubicBezTo>
                  </a:path>
                </a:pathLst>
              </a:custGeom>
              <a:solidFill>
                <a:srgbClr val="3C21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5" name="Google Shape;1485;p11"/>
              <p:cNvSpPr/>
              <p:nvPr/>
            </p:nvSpPr>
            <p:spPr>
              <a:xfrm>
                <a:off x="4693" y="1395"/>
                <a:ext cx="334" cy="1005"/>
              </a:xfrm>
              <a:custGeom>
                <a:rect b="b" l="l" r="r" t="t"/>
                <a:pathLst>
                  <a:path extrusionOk="0" h="710" w="236">
                    <a:moveTo>
                      <a:pt x="79" y="0"/>
                    </a:moveTo>
                    <a:cubicBezTo>
                      <a:pt x="26" y="0"/>
                      <a:pt x="26" y="0"/>
                      <a:pt x="26" y="0"/>
                    </a:cubicBezTo>
                    <a:cubicBezTo>
                      <a:pt x="26" y="0"/>
                      <a:pt x="26" y="0"/>
                      <a:pt x="26" y="0"/>
                    </a:cubicBezTo>
                    <a:cubicBezTo>
                      <a:pt x="26" y="0"/>
                      <a:pt x="26" y="0"/>
                      <a:pt x="25" y="0"/>
                    </a:cubicBezTo>
                    <a:cubicBezTo>
                      <a:pt x="25" y="0"/>
                      <a:pt x="25" y="0"/>
                      <a:pt x="25" y="0"/>
                    </a:cubicBezTo>
                    <a:cubicBezTo>
                      <a:pt x="25" y="0"/>
                      <a:pt x="25" y="0"/>
                      <a:pt x="25" y="0"/>
                    </a:cubicBezTo>
                    <a:cubicBezTo>
                      <a:pt x="24" y="0"/>
                      <a:pt x="24" y="0"/>
                      <a:pt x="24" y="0"/>
                    </a:cubicBezTo>
                    <a:cubicBezTo>
                      <a:pt x="24" y="0"/>
                      <a:pt x="24" y="0"/>
                      <a:pt x="24" y="0"/>
                    </a:cubicBezTo>
                    <a:cubicBezTo>
                      <a:pt x="24" y="0"/>
                      <a:pt x="23" y="0"/>
                      <a:pt x="23" y="0"/>
                    </a:cubicBezTo>
                    <a:cubicBezTo>
                      <a:pt x="23" y="0"/>
                      <a:pt x="23" y="0"/>
                      <a:pt x="23" y="0"/>
                    </a:cubicBezTo>
                    <a:cubicBezTo>
                      <a:pt x="18" y="0"/>
                      <a:pt x="14" y="1"/>
                      <a:pt x="9" y="1"/>
                    </a:cubicBezTo>
                    <a:cubicBezTo>
                      <a:pt x="6" y="2"/>
                      <a:pt x="3" y="2"/>
                      <a:pt x="0" y="3"/>
                    </a:cubicBezTo>
                    <a:cubicBezTo>
                      <a:pt x="27" y="34"/>
                      <a:pt x="44" y="75"/>
                      <a:pt x="44" y="119"/>
                    </a:cubicBezTo>
                    <a:cubicBezTo>
                      <a:pt x="45" y="708"/>
                      <a:pt x="45" y="708"/>
                      <a:pt x="45" y="708"/>
                    </a:cubicBezTo>
                    <a:cubicBezTo>
                      <a:pt x="61" y="709"/>
                      <a:pt x="77" y="710"/>
                      <a:pt x="93" y="710"/>
                    </a:cubicBezTo>
                    <a:cubicBezTo>
                      <a:pt x="93" y="710"/>
                      <a:pt x="93" y="710"/>
                      <a:pt x="93" y="710"/>
                    </a:cubicBezTo>
                    <a:cubicBezTo>
                      <a:pt x="93" y="710"/>
                      <a:pt x="94" y="710"/>
                      <a:pt x="94" y="710"/>
                    </a:cubicBezTo>
                    <a:cubicBezTo>
                      <a:pt x="97" y="710"/>
                      <a:pt x="100" y="710"/>
                      <a:pt x="103" y="710"/>
                    </a:cubicBezTo>
                    <a:cubicBezTo>
                      <a:pt x="113" y="710"/>
                      <a:pt x="123" y="710"/>
                      <a:pt x="132" y="710"/>
                    </a:cubicBezTo>
                    <a:cubicBezTo>
                      <a:pt x="132" y="710"/>
                      <a:pt x="132" y="710"/>
                      <a:pt x="132" y="710"/>
                    </a:cubicBezTo>
                    <a:cubicBezTo>
                      <a:pt x="141" y="710"/>
                      <a:pt x="149" y="709"/>
                      <a:pt x="158" y="709"/>
                    </a:cubicBezTo>
                    <a:cubicBezTo>
                      <a:pt x="203" y="707"/>
                      <a:pt x="236" y="703"/>
                      <a:pt x="236" y="703"/>
                    </a:cubicBezTo>
                    <a:cubicBezTo>
                      <a:pt x="235" y="156"/>
                      <a:pt x="235" y="156"/>
                      <a:pt x="235" y="156"/>
                    </a:cubicBezTo>
                    <a:cubicBezTo>
                      <a:pt x="235" y="89"/>
                      <a:pt x="192" y="32"/>
                      <a:pt x="133" y="10"/>
                    </a:cubicBezTo>
                    <a:cubicBezTo>
                      <a:pt x="133" y="10"/>
                      <a:pt x="133" y="10"/>
                      <a:pt x="133" y="10"/>
                    </a:cubicBezTo>
                    <a:cubicBezTo>
                      <a:pt x="124" y="7"/>
                      <a:pt x="115" y="4"/>
                      <a:pt x="106" y="3"/>
                    </a:cubicBezTo>
                    <a:cubicBezTo>
                      <a:pt x="97" y="1"/>
                      <a:pt x="88" y="0"/>
                      <a:pt x="79" y="0"/>
                    </a:cubicBezTo>
                  </a:path>
                </a:pathLst>
              </a:custGeom>
              <a:solidFill>
                <a:srgbClr val="C538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6" name="Google Shape;1486;p11"/>
              <p:cNvSpPr/>
              <p:nvPr/>
            </p:nvSpPr>
            <p:spPr>
              <a:xfrm>
                <a:off x="4537" y="1633"/>
                <a:ext cx="113" cy="364"/>
              </a:xfrm>
              <a:custGeom>
                <a:rect b="b" l="l" r="r" t="t"/>
                <a:pathLst>
                  <a:path extrusionOk="0" h="258" w="80">
                    <a:moveTo>
                      <a:pt x="80" y="0"/>
                    </a:moveTo>
                    <a:cubicBezTo>
                      <a:pt x="0" y="173"/>
                      <a:pt x="0" y="173"/>
                      <a:pt x="0" y="173"/>
                    </a:cubicBezTo>
                    <a:cubicBezTo>
                      <a:pt x="0" y="179"/>
                      <a:pt x="0" y="179"/>
                      <a:pt x="0" y="179"/>
                    </a:cubicBezTo>
                    <a:cubicBezTo>
                      <a:pt x="15" y="152"/>
                      <a:pt x="21" y="130"/>
                      <a:pt x="21" y="129"/>
                    </a:cubicBezTo>
                    <a:cubicBezTo>
                      <a:pt x="21" y="129"/>
                      <a:pt x="21" y="129"/>
                      <a:pt x="21" y="129"/>
                    </a:cubicBezTo>
                    <a:cubicBezTo>
                      <a:pt x="21" y="129"/>
                      <a:pt x="21" y="129"/>
                      <a:pt x="21" y="129"/>
                    </a:cubicBezTo>
                    <a:cubicBezTo>
                      <a:pt x="21" y="129"/>
                      <a:pt x="21" y="129"/>
                      <a:pt x="21" y="129"/>
                    </a:cubicBezTo>
                    <a:cubicBezTo>
                      <a:pt x="21" y="128"/>
                      <a:pt x="21" y="128"/>
                      <a:pt x="21" y="128"/>
                    </a:cubicBezTo>
                    <a:cubicBezTo>
                      <a:pt x="21" y="128"/>
                      <a:pt x="21" y="128"/>
                      <a:pt x="21" y="128"/>
                    </a:cubicBezTo>
                    <a:cubicBezTo>
                      <a:pt x="21" y="128"/>
                      <a:pt x="21" y="128"/>
                      <a:pt x="21" y="128"/>
                    </a:cubicBezTo>
                    <a:cubicBezTo>
                      <a:pt x="21" y="128"/>
                      <a:pt x="21" y="128"/>
                      <a:pt x="21" y="128"/>
                    </a:cubicBezTo>
                    <a:cubicBezTo>
                      <a:pt x="21" y="128"/>
                      <a:pt x="21" y="128"/>
                      <a:pt x="21" y="128"/>
                    </a:cubicBezTo>
                    <a:cubicBezTo>
                      <a:pt x="22" y="258"/>
                      <a:pt x="22" y="258"/>
                      <a:pt x="22" y="258"/>
                    </a:cubicBezTo>
                    <a:cubicBezTo>
                      <a:pt x="38" y="188"/>
                      <a:pt x="70" y="44"/>
                      <a:pt x="80" y="0"/>
                    </a:cubicBezTo>
                  </a:path>
                </a:pathLst>
              </a:custGeom>
              <a:solidFill>
                <a:srgbClr val="B131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7" name="Google Shape;1487;p11"/>
              <p:cNvSpPr/>
              <p:nvPr/>
            </p:nvSpPr>
            <p:spPr>
              <a:xfrm>
                <a:off x="4779" y="2631"/>
                <a:ext cx="0" cy="300"/>
              </a:xfrm>
              <a:prstGeom prst="rect">
                <a:avLst/>
              </a:pr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8" name="Google Shape;1488;p11"/>
              <p:cNvSpPr/>
              <p:nvPr/>
            </p:nvSpPr>
            <p:spPr>
              <a:xfrm>
                <a:off x="4779" y="2656"/>
                <a:ext cx="75" cy="94"/>
              </a:xfrm>
              <a:custGeom>
                <a:rect b="b" l="l" r="r" t="t"/>
                <a:pathLst>
                  <a:path extrusionOk="0" h="66" w="53">
                    <a:moveTo>
                      <a:pt x="0" y="0"/>
                    </a:moveTo>
                    <a:cubicBezTo>
                      <a:pt x="0" y="66"/>
                      <a:pt x="0" y="66"/>
                      <a:pt x="0" y="66"/>
                    </a:cubicBezTo>
                    <a:cubicBezTo>
                      <a:pt x="53" y="47"/>
                      <a:pt x="53" y="47"/>
                      <a:pt x="53" y="47"/>
                    </a:cubicBezTo>
                    <a:cubicBezTo>
                      <a:pt x="53" y="2"/>
                      <a:pt x="53" y="2"/>
                      <a:pt x="53" y="2"/>
                    </a:cubicBezTo>
                    <a:cubicBezTo>
                      <a:pt x="39" y="1"/>
                      <a:pt x="14" y="0"/>
                      <a:pt x="0" y="0"/>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9" name="Google Shape;1489;p11"/>
              <p:cNvSpPr/>
              <p:nvPr/>
            </p:nvSpPr>
            <p:spPr>
              <a:xfrm>
                <a:off x="4609" y="2603"/>
                <a:ext cx="401" cy="62"/>
              </a:xfrm>
              <a:custGeom>
                <a:rect b="b" l="l" r="r" t="t"/>
                <a:pathLst>
                  <a:path extrusionOk="0" h="44" w="283">
                    <a:moveTo>
                      <a:pt x="23" y="44"/>
                    </a:moveTo>
                    <a:cubicBezTo>
                      <a:pt x="261" y="44"/>
                      <a:pt x="261" y="44"/>
                      <a:pt x="261" y="44"/>
                    </a:cubicBezTo>
                    <a:cubicBezTo>
                      <a:pt x="273" y="44"/>
                      <a:pt x="283" y="34"/>
                      <a:pt x="283" y="22"/>
                    </a:cubicBezTo>
                    <a:cubicBezTo>
                      <a:pt x="283" y="10"/>
                      <a:pt x="273" y="0"/>
                      <a:pt x="261" y="0"/>
                    </a:cubicBezTo>
                    <a:cubicBezTo>
                      <a:pt x="23" y="0"/>
                      <a:pt x="23" y="0"/>
                      <a:pt x="23" y="0"/>
                    </a:cubicBezTo>
                    <a:cubicBezTo>
                      <a:pt x="10" y="0"/>
                      <a:pt x="0" y="10"/>
                      <a:pt x="0" y="22"/>
                    </a:cubicBezTo>
                    <a:cubicBezTo>
                      <a:pt x="0" y="34"/>
                      <a:pt x="10" y="44"/>
                      <a:pt x="23" y="44"/>
                    </a:cubicBez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0" name="Google Shape;1490;p11"/>
              <p:cNvSpPr/>
              <p:nvPr/>
            </p:nvSpPr>
            <p:spPr>
              <a:xfrm>
                <a:off x="4503" y="3059"/>
                <a:ext cx="635" cy="140"/>
              </a:xfrm>
              <a:custGeom>
                <a:rect b="b" l="l" r="r" t="t"/>
                <a:pathLst>
                  <a:path extrusionOk="0" h="99" w="449">
                    <a:moveTo>
                      <a:pt x="0" y="99"/>
                    </a:moveTo>
                    <a:cubicBezTo>
                      <a:pt x="33" y="99"/>
                      <a:pt x="33" y="99"/>
                      <a:pt x="33" y="99"/>
                    </a:cubicBezTo>
                    <a:cubicBezTo>
                      <a:pt x="33" y="62"/>
                      <a:pt x="65" y="31"/>
                      <a:pt x="104" y="31"/>
                    </a:cubicBezTo>
                    <a:cubicBezTo>
                      <a:pt x="345" y="31"/>
                      <a:pt x="345" y="31"/>
                      <a:pt x="345" y="31"/>
                    </a:cubicBezTo>
                    <a:cubicBezTo>
                      <a:pt x="384" y="31"/>
                      <a:pt x="416" y="62"/>
                      <a:pt x="416" y="99"/>
                    </a:cubicBezTo>
                    <a:cubicBezTo>
                      <a:pt x="449" y="99"/>
                      <a:pt x="449" y="99"/>
                      <a:pt x="449" y="99"/>
                    </a:cubicBezTo>
                    <a:cubicBezTo>
                      <a:pt x="449" y="45"/>
                      <a:pt x="402" y="0"/>
                      <a:pt x="345" y="0"/>
                    </a:cubicBezTo>
                    <a:cubicBezTo>
                      <a:pt x="104" y="0"/>
                      <a:pt x="104" y="0"/>
                      <a:pt x="104" y="0"/>
                    </a:cubicBezTo>
                    <a:cubicBezTo>
                      <a:pt x="47" y="0"/>
                      <a:pt x="0" y="45"/>
                      <a:pt x="0" y="99"/>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1" name="Google Shape;1491;p11"/>
              <p:cNvSpPr/>
              <p:nvPr/>
            </p:nvSpPr>
            <p:spPr>
              <a:xfrm>
                <a:off x="4762" y="2979"/>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2" name="Google Shape;1492;p11"/>
              <p:cNvSpPr/>
              <p:nvPr/>
            </p:nvSpPr>
            <p:spPr>
              <a:xfrm>
                <a:off x="5078" y="3205"/>
                <a:ext cx="0" cy="0"/>
              </a:xfrm>
              <a:prstGeom prst="ellipse">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3" name="Google Shape;1493;p11"/>
              <p:cNvSpPr/>
              <p:nvPr/>
            </p:nvSpPr>
            <p:spPr>
              <a:xfrm>
                <a:off x="5061" y="3179"/>
                <a:ext cx="106" cy="60"/>
              </a:xfrm>
              <a:custGeom>
                <a:rect b="b" l="l" r="r" t="t"/>
                <a:pathLst>
                  <a:path extrusionOk="0" h="42" w="75">
                    <a:moveTo>
                      <a:pt x="0" y="42"/>
                    </a:moveTo>
                    <a:cubicBezTo>
                      <a:pt x="75" y="42"/>
                      <a:pt x="75" y="42"/>
                      <a:pt x="75" y="42"/>
                    </a:cubicBezTo>
                    <a:cubicBezTo>
                      <a:pt x="75" y="35"/>
                      <a:pt x="75" y="35"/>
                      <a:pt x="75" y="35"/>
                    </a:cubicBezTo>
                    <a:cubicBezTo>
                      <a:pt x="75" y="15"/>
                      <a:pt x="60" y="0"/>
                      <a:pt x="40" y="0"/>
                    </a:cubicBezTo>
                    <a:cubicBezTo>
                      <a:pt x="35" y="0"/>
                      <a:pt x="35" y="0"/>
                      <a:pt x="35" y="0"/>
                    </a:cubicBezTo>
                    <a:cubicBezTo>
                      <a:pt x="16" y="0"/>
                      <a:pt x="0" y="15"/>
                      <a:pt x="0" y="35"/>
                    </a:cubicBezTo>
                    <a:lnTo>
                      <a:pt x="0" y="42"/>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4" name="Google Shape;1494;p11"/>
              <p:cNvSpPr/>
              <p:nvPr/>
            </p:nvSpPr>
            <p:spPr>
              <a:xfrm>
                <a:off x="4484" y="3205"/>
                <a:ext cx="0" cy="0"/>
              </a:xfrm>
              <a:prstGeom prst="ellipse">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5" name="Google Shape;1495;p11"/>
              <p:cNvSpPr/>
              <p:nvPr/>
            </p:nvSpPr>
            <p:spPr>
              <a:xfrm>
                <a:off x="4467" y="3179"/>
                <a:ext cx="107" cy="60"/>
              </a:xfrm>
              <a:custGeom>
                <a:rect b="b" l="l" r="r" t="t"/>
                <a:pathLst>
                  <a:path extrusionOk="0" h="42" w="75">
                    <a:moveTo>
                      <a:pt x="0" y="42"/>
                    </a:moveTo>
                    <a:cubicBezTo>
                      <a:pt x="75" y="42"/>
                      <a:pt x="75" y="42"/>
                      <a:pt x="75" y="42"/>
                    </a:cubicBezTo>
                    <a:cubicBezTo>
                      <a:pt x="75" y="35"/>
                      <a:pt x="75" y="35"/>
                      <a:pt x="75" y="35"/>
                    </a:cubicBezTo>
                    <a:cubicBezTo>
                      <a:pt x="75" y="15"/>
                      <a:pt x="60" y="0"/>
                      <a:pt x="40" y="0"/>
                    </a:cubicBezTo>
                    <a:cubicBezTo>
                      <a:pt x="35" y="0"/>
                      <a:pt x="35" y="0"/>
                      <a:pt x="35" y="0"/>
                    </a:cubicBezTo>
                    <a:cubicBezTo>
                      <a:pt x="16" y="0"/>
                      <a:pt x="0" y="15"/>
                      <a:pt x="0" y="35"/>
                    </a:cubicBezTo>
                    <a:lnTo>
                      <a:pt x="0" y="42"/>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6" name="Google Shape;1496;p11"/>
              <p:cNvSpPr/>
              <p:nvPr/>
            </p:nvSpPr>
            <p:spPr>
              <a:xfrm>
                <a:off x="4786" y="3073"/>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7" name="Google Shape;1497;p11"/>
              <p:cNvSpPr/>
              <p:nvPr/>
            </p:nvSpPr>
            <p:spPr>
              <a:xfrm>
                <a:off x="4777" y="3205"/>
                <a:ext cx="0" cy="0"/>
              </a:xfrm>
              <a:prstGeom prst="ellipse">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8" name="Google Shape;1498;p11"/>
              <p:cNvSpPr/>
              <p:nvPr/>
            </p:nvSpPr>
            <p:spPr>
              <a:xfrm>
                <a:off x="4760" y="3179"/>
                <a:ext cx="107" cy="60"/>
              </a:xfrm>
              <a:custGeom>
                <a:rect b="b" l="l" r="r" t="t"/>
                <a:pathLst>
                  <a:path extrusionOk="0" h="42" w="75">
                    <a:moveTo>
                      <a:pt x="0" y="42"/>
                    </a:moveTo>
                    <a:cubicBezTo>
                      <a:pt x="75" y="42"/>
                      <a:pt x="75" y="42"/>
                      <a:pt x="75" y="42"/>
                    </a:cubicBezTo>
                    <a:cubicBezTo>
                      <a:pt x="75" y="35"/>
                      <a:pt x="75" y="35"/>
                      <a:pt x="75" y="35"/>
                    </a:cubicBezTo>
                    <a:cubicBezTo>
                      <a:pt x="75" y="15"/>
                      <a:pt x="59" y="0"/>
                      <a:pt x="40" y="0"/>
                    </a:cubicBezTo>
                    <a:cubicBezTo>
                      <a:pt x="35" y="0"/>
                      <a:pt x="35" y="0"/>
                      <a:pt x="35" y="0"/>
                    </a:cubicBezTo>
                    <a:cubicBezTo>
                      <a:pt x="15" y="0"/>
                      <a:pt x="0" y="15"/>
                      <a:pt x="0" y="35"/>
                    </a:cubicBezTo>
                    <a:lnTo>
                      <a:pt x="0" y="42"/>
                    </a:lnTo>
                    <a:close/>
                  </a:path>
                </a:pathLst>
              </a:cu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9" name="Google Shape;1499;p11"/>
              <p:cNvSpPr/>
              <p:nvPr/>
            </p:nvSpPr>
            <p:spPr>
              <a:xfrm>
                <a:off x="4995" y="1723"/>
                <a:ext cx="422" cy="905"/>
              </a:xfrm>
              <a:custGeom>
                <a:rect b="b" l="l" r="r" t="t"/>
                <a:pathLst>
                  <a:path extrusionOk="0" h="641" w="298">
                    <a:moveTo>
                      <a:pt x="293" y="73"/>
                    </a:moveTo>
                    <a:cubicBezTo>
                      <a:pt x="222" y="583"/>
                      <a:pt x="222" y="583"/>
                      <a:pt x="222" y="583"/>
                    </a:cubicBezTo>
                    <a:cubicBezTo>
                      <a:pt x="218" y="614"/>
                      <a:pt x="192" y="637"/>
                      <a:pt x="161" y="638"/>
                    </a:cubicBezTo>
                    <a:cubicBezTo>
                      <a:pt x="0" y="641"/>
                      <a:pt x="0" y="641"/>
                      <a:pt x="0" y="641"/>
                    </a:cubicBezTo>
                    <a:cubicBezTo>
                      <a:pt x="98" y="0"/>
                      <a:pt x="98" y="0"/>
                      <a:pt x="98" y="0"/>
                    </a:cubicBezTo>
                    <a:cubicBezTo>
                      <a:pt x="229" y="0"/>
                      <a:pt x="229" y="0"/>
                      <a:pt x="229" y="0"/>
                    </a:cubicBezTo>
                    <a:cubicBezTo>
                      <a:pt x="268" y="0"/>
                      <a:pt x="298" y="34"/>
                      <a:pt x="293" y="73"/>
                    </a:cubicBez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0" name="Google Shape;1500;p11"/>
              <p:cNvSpPr/>
              <p:nvPr/>
            </p:nvSpPr>
            <p:spPr>
              <a:xfrm>
                <a:off x="4078" y="1486"/>
                <a:ext cx="612" cy="545"/>
              </a:xfrm>
              <a:custGeom>
                <a:rect b="b" l="l" r="r" t="t"/>
                <a:pathLst>
                  <a:path extrusionOk="0" h="386" w="432">
                    <a:moveTo>
                      <a:pt x="172" y="386"/>
                    </a:moveTo>
                    <a:cubicBezTo>
                      <a:pt x="234" y="386"/>
                      <a:pt x="290" y="350"/>
                      <a:pt x="316" y="294"/>
                    </a:cubicBezTo>
                    <a:cubicBezTo>
                      <a:pt x="432" y="43"/>
                      <a:pt x="432" y="43"/>
                      <a:pt x="432" y="43"/>
                    </a:cubicBezTo>
                    <a:cubicBezTo>
                      <a:pt x="337" y="0"/>
                      <a:pt x="337" y="0"/>
                      <a:pt x="337" y="0"/>
                    </a:cubicBezTo>
                    <a:cubicBezTo>
                      <a:pt x="221" y="250"/>
                      <a:pt x="221" y="250"/>
                      <a:pt x="221" y="250"/>
                    </a:cubicBezTo>
                    <a:cubicBezTo>
                      <a:pt x="212" y="269"/>
                      <a:pt x="193" y="282"/>
                      <a:pt x="172" y="282"/>
                    </a:cubicBezTo>
                    <a:cubicBezTo>
                      <a:pt x="1" y="280"/>
                      <a:pt x="1" y="280"/>
                      <a:pt x="1" y="280"/>
                    </a:cubicBezTo>
                    <a:cubicBezTo>
                      <a:pt x="0" y="384"/>
                      <a:pt x="0" y="384"/>
                      <a:pt x="0" y="384"/>
                    </a:cubicBezTo>
                    <a:cubicBezTo>
                      <a:pt x="171" y="386"/>
                      <a:pt x="171" y="386"/>
                      <a:pt x="171" y="386"/>
                    </a:cubicBezTo>
                    <a:cubicBezTo>
                      <a:pt x="171" y="386"/>
                      <a:pt x="172" y="386"/>
                      <a:pt x="172" y="386"/>
                    </a:cubicBezTo>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1" name="Google Shape;1501;p11"/>
              <p:cNvSpPr/>
              <p:nvPr/>
            </p:nvSpPr>
            <p:spPr>
              <a:xfrm>
                <a:off x="4349" y="2472"/>
                <a:ext cx="740" cy="157"/>
              </a:xfrm>
              <a:custGeom>
                <a:rect b="b" l="l" r="r" t="t"/>
                <a:pathLst>
                  <a:path extrusionOk="0" h="111" w="523">
                    <a:moveTo>
                      <a:pt x="56" y="111"/>
                    </a:moveTo>
                    <a:cubicBezTo>
                      <a:pt x="468" y="111"/>
                      <a:pt x="468" y="111"/>
                      <a:pt x="468" y="111"/>
                    </a:cubicBezTo>
                    <a:cubicBezTo>
                      <a:pt x="498" y="111"/>
                      <a:pt x="523" y="86"/>
                      <a:pt x="523" y="56"/>
                    </a:cubicBezTo>
                    <a:cubicBezTo>
                      <a:pt x="523" y="25"/>
                      <a:pt x="498" y="0"/>
                      <a:pt x="468" y="0"/>
                    </a:cubicBezTo>
                    <a:cubicBezTo>
                      <a:pt x="56" y="0"/>
                      <a:pt x="56" y="0"/>
                      <a:pt x="56" y="0"/>
                    </a:cubicBezTo>
                    <a:cubicBezTo>
                      <a:pt x="25" y="0"/>
                      <a:pt x="0" y="25"/>
                      <a:pt x="0" y="56"/>
                    </a:cubicBezTo>
                    <a:cubicBezTo>
                      <a:pt x="0" y="86"/>
                      <a:pt x="25" y="111"/>
                      <a:pt x="56" y="111"/>
                    </a:cubicBezTo>
                    <a:close/>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2" name="Google Shape;1502;p11"/>
              <p:cNvSpPr/>
              <p:nvPr/>
            </p:nvSpPr>
            <p:spPr>
              <a:xfrm>
                <a:off x="4651" y="1346"/>
                <a:ext cx="30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3" name="Google Shape;1503;p11"/>
              <p:cNvSpPr/>
              <p:nvPr/>
            </p:nvSpPr>
            <p:spPr>
              <a:xfrm>
                <a:off x="4967" y="1719"/>
                <a:ext cx="242" cy="891"/>
              </a:xfrm>
              <a:custGeom>
                <a:rect b="b" l="l" r="r" t="t"/>
                <a:pathLst>
                  <a:path extrusionOk="0" h="631" w="171">
                    <a:moveTo>
                      <a:pt x="93" y="574"/>
                    </a:moveTo>
                    <a:cubicBezTo>
                      <a:pt x="168" y="51"/>
                      <a:pt x="168" y="51"/>
                      <a:pt x="168" y="51"/>
                    </a:cubicBezTo>
                    <a:cubicBezTo>
                      <a:pt x="171" y="28"/>
                      <a:pt x="154" y="6"/>
                      <a:pt x="129" y="3"/>
                    </a:cubicBezTo>
                    <a:cubicBezTo>
                      <a:pt x="129" y="3"/>
                      <a:pt x="129" y="3"/>
                      <a:pt x="129" y="3"/>
                    </a:cubicBezTo>
                    <a:cubicBezTo>
                      <a:pt x="104" y="0"/>
                      <a:pt x="82" y="17"/>
                      <a:pt x="78" y="40"/>
                    </a:cubicBezTo>
                    <a:cubicBezTo>
                      <a:pt x="3" y="562"/>
                      <a:pt x="3" y="562"/>
                      <a:pt x="3" y="562"/>
                    </a:cubicBezTo>
                    <a:cubicBezTo>
                      <a:pt x="0" y="586"/>
                      <a:pt x="17" y="607"/>
                      <a:pt x="42" y="611"/>
                    </a:cubicBezTo>
                    <a:cubicBezTo>
                      <a:pt x="67" y="614"/>
                      <a:pt x="80" y="631"/>
                      <a:pt x="93" y="574"/>
                    </a:cubicBezTo>
                    <a:close/>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4" name="Google Shape;1504;p11"/>
              <p:cNvSpPr/>
              <p:nvPr/>
            </p:nvSpPr>
            <p:spPr>
              <a:xfrm>
                <a:off x="4511" y="1814"/>
                <a:ext cx="60" cy="540"/>
              </a:xfrm>
              <a:custGeom>
                <a:rect b="b" l="l" r="r" t="t"/>
                <a:pathLst>
                  <a:path extrusionOk="0" h="382" w="42">
                    <a:moveTo>
                      <a:pt x="39" y="0"/>
                    </a:moveTo>
                    <a:cubicBezTo>
                      <a:pt x="39" y="0"/>
                      <a:pt x="39" y="0"/>
                      <a:pt x="39" y="0"/>
                    </a:cubicBezTo>
                    <a:cubicBezTo>
                      <a:pt x="39" y="0"/>
                      <a:pt x="39" y="0"/>
                      <a:pt x="39" y="0"/>
                    </a:cubicBezTo>
                    <a:cubicBezTo>
                      <a:pt x="39" y="0"/>
                      <a:pt x="39" y="0"/>
                      <a:pt x="39" y="0"/>
                    </a:cubicBezTo>
                    <a:cubicBezTo>
                      <a:pt x="39" y="0"/>
                      <a:pt x="39" y="0"/>
                      <a:pt x="39" y="0"/>
                    </a:cubicBezTo>
                    <a:cubicBezTo>
                      <a:pt x="39" y="0"/>
                      <a:pt x="39" y="0"/>
                      <a:pt x="39" y="1"/>
                    </a:cubicBezTo>
                    <a:cubicBezTo>
                      <a:pt x="39" y="1"/>
                      <a:pt x="39" y="1"/>
                      <a:pt x="39" y="1"/>
                    </a:cubicBezTo>
                    <a:cubicBezTo>
                      <a:pt x="39" y="1"/>
                      <a:pt x="39" y="1"/>
                      <a:pt x="39" y="1"/>
                    </a:cubicBezTo>
                    <a:cubicBezTo>
                      <a:pt x="39" y="1"/>
                      <a:pt x="39" y="1"/>
                      <a:pt x="39" y="1"/>
                    </a:cubicBezTo>
                    <a:cubicBezTo>
                      <a:pt x="39" y="2"/>
                      <a:pt x="33" y="24"/>
                      <a:pt x="18" y="51"/>
                    </a:cubicBezTo>
                    <a:cubicBezTo>
                      <a:pt x="18" y="51"/>
                      <a:pt x="18" y="51"/>
                      <a:pt x="18" y="51"/>
                    </a:cubicBezTo>
                    <a:cubicBezTo>
                      <a:pt x="14" y="58"/>
                      <a:pt x="9" y="66"/>
                      <a:pt x="3" y="74"/>
                    </a:cubicBezTo>
                    <a:cubicBezTo>
                      <a:pt x="2" y="76"/>
                      <a:pt x="1" y="78"/>
                      <a:pt x="0" y="80"/>
                    </a:cubicBezTo>
                    <a:cubicBezTo>
                      <a:pt x="2" y="358"/>
                      <a:pt x="2" y="358"/>
                      <a:pt x="2" y="358"/>
                    </a:cubicBezTo>
                    <a:cubicBezTo>
                      <a:pt x="2" y="358"/>
                      <a:pt x="2" y="358"/>
                      <a:pt x="2" y="358"/>
                    </a:cubicBezTo>
                    <a:cubicBezTo>
                      <a:pt x="3" y="359"/>
                      <a:pt x="10" y="365"/>
                      <a:pt x="26" y="374"/>
                    </a:cubicBezTo>
                    <a:cubicBezTo>
                      <a:pt x="31" y="376"/>
                      <a:pt x="36" y="379"/>
                      <a:pt x="42" y="382"/>
                    </a:cubicBezTo>
                    <a:cubicBezTo>
                      <a:pt x="39" y="0"/>
                      <a:pt x="39" y="0"/>
                      <a:pt x="39" y="0"/>
                    </a:cubicBezTo>
                  </a:path>
                </a:pathLst>
              </a:custGeom>
              <a:solidFill>
                <a:srgbClr val="B131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5" name="Google Shape;1505;p11"/>
              <p:cNvSpPr/>
              <p:nvPr/>
            </p:nvSpPr>
            <p:spPr>
              <a:xfrm>
                <a:off x="4537" y="1814"/>
                <a:ext cx="30" cy="72"/>
              </a:xfrm>
              <a:custGeom>
                <a:rect b="b" l="l" r="r" t="t"/>
                <a:pathLst>
                  <a:path extrusionOk="0" h="51" w="21">
                    <a:moveTo>
                      <a:pt x="21" y="1"/>
                    </a:moveTo>
                    <a:cubicBezTo>
                      <a:pt x="21" y="2"/>
                      <a:pt x="15" y="24"/>
                      <a:pt x="0" y="51"/>
                    </a:cubicBezTo>
                    <a:cubicBezTo>
                      <a:pt x="0" y="51"/>
                      <a:pt x="0" y="51"/>
                      <a:pt x="0" y="51"/>
                    </a:cubicBezTo>
                    <a:cubicBezTo>
                      <a:pt x="15" y="24"/>
                      <a:pt x="21" y="2"/>
                      <a:pt x="21" y="1"/>
                    </a:cubicBezTo>
                    <a:moveTo>
                      <a:pt x="21" y="1"/>
                    </a:moveTo>
                    <a:cubicBezTo>
                      <a:pt x="21" y="1"/>
                      <a:pt x="21" y="1"/>
                      <a:pt x="21" y="1"/>
                    </a:cubicBezTo>
                    <a:cubicBezTo>
                      <a:pt x="21" y="1"/>
                      <a:pt x="21" y="1"/>
                      <a:pt x="21" y="1"/>
                    </a:cubicBezTo>
                    <a:moveTo>
                      <a:pt x="21" y="0"/>
                    </a:moveTo>
                    <a:cubicBezTo>
                      <a:pt x="21" y="0"/>
                      <a:pt x="21" y="0"/>
                      <a:pt x="21" y="1"/>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9026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6" name="Google Shape;1506;p11"/>
              <p:cNvSpPr/>
              <p:nvPr/>
            </p:nvSpPr>
            <p:spPr>
              <a:xfrm>
                <a:off x="4511" y="1918"/>
                <a:ext cx="5" cy="9"/>
              </a:xfrm>
              <a:custGeom>
                <a:rect b="b" l="l" r="r" t="t"/>
                <a:pathLst>
                  <a:path extrusionOk="0" h="6" w="3">
                    <a:moveTo>
                      <a:pt x="3" y="0"/>
                    </a:moveTo>
                    <a:cubicBezTo>
                      <a:pt x="2" y="2"/>
                      <a:pt x="1" y="4"/>
                      <a:pt x="0" y="5"/>
                    </a:cubicBezTo>
                    <a:cubicBezTo>
                      <a:pt x="0" y="6"/>
                      <a:pt x="0" y="6"/>
                      <a:pt x="0" y="6"/>
                    </a:cubicBezTo>
                    <a:cubicBezTo>
                      <a:pt x="1" y="4"/>
                      <a:pt x="2" y="2"/>
                      <a:pt x="3" y="0"/>
                    </a:cubicBezTo>
                  </a:path>
                </a:pathLst>
              </a:custGeom>
              <a:solidFill>
                <a:srgbClr val="B131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7" name="Google Shape;1507;p11"/>
              <p:cNvSpPr/>
              <p:nvPr/>
            </p:nvSpPr>
            <p:spPr>
              <a:xfrm>
                <a:off x="1598" y="2844"/>
                <a:ext cx="507" cy="106"/>
              </a:xfrm>
              <a:custGeom>
                <a:rect b="b" l="l" r="r" t="t"/>
                <a:pathLst>
                  <a:path extrusionOk="0" h="75" w="358">
                    <a:moveTo>
                      <a:pt x="0" y="0"/>
                    </a:moveTo>
                    <a:cubicBezTo>
                      <a:pt x="0" y="75"/>
                      <a:pt x="0" y="75"/>
                      <a:pt x="0" y="75"/>
                    </a:cubicBezTo>
                    <a:cubicBezTo>
                      <a:pt x="320" y="75"/>
                      <a:pt x="320" y="75"/>
                      <a:pt x="320" y="75"/>
                    </a:cubicBezTo>
                    <a:cubicBezTo>
                      <a:pt x="341" y="75"/>
                      <a:pt x="358" y="58"/>
                      <a:pt x="358" y="38"/>
                    </a:cubicBezTo>
                    <a:cubicBezTo>
                      <a:pt x="358" y="27"/>
                      <a:pt x="354" y="18"/>
                      <a:pt x="347" y="11"/>
                    </a:cubicBezTo>
                    <a:cubicBezTo>
                      <a:pt x="340" y="5"/>
                      <a:pt x="331" y="0"/>
                      <a:pt x="320" y="0"/>
                    </a:cubicBezTo>
                    <a:cubicBezTo>
                      <a:pt x="0" y="0"/>
                      <a:pt x="0" y="0"/>
                      <a:pt x="0" y="0"/>
                    </a:cubicBezTo>
                  </a:path>
                </a:pathLst>
              </a:custGeom>
              <a:solidFill>
                <a:srgbClr val="6075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8" name="Google Shape;1508;p11"/>
              <p:cNvSpPr/>
              <p:nvPr/>
            </p:nvSpPr>
            <p:spPr>
              <a:xfrm>
                <a:off x="1474" y="2844"/>
                <a:ext cx="506" cy="106"/>
              </a:xfrm>
              <a:custGeom>
                <a:rect b="b" l="l" r="r" t="t"/>
                <a:pathLst>
                  <a:path extrusionOk="0" h="75" w="358">
                    <a:moveTo>
                      <a:pt x="0" y="0"/>
                    </a:moveTo>
                    <a:cubicBezTo>
                      <a:pt x="0" y="75"/>
                      <a:pt x="0" y="75"/>
                      <a:pt x="0" y="75"/>
                    </a:cubicBezTo>
                    <a:cubicBezTo>
                      <a:pt x="320" y="75"/>
                      <a:pt x="320" y="75"/>
                      <a:pt x="320" y="75"/>
                    </a:cubicBezTo>
                    <a:cubicBezTo>
                      <a:pt x="341" y="75"/>
                      <a:pt x="358" y="58"/>
                      <a:pt x="358" y="38"/>
                    </a:cubicBezTo>
                    <a:cubicBezTo>
                      <a:pt x="358" y="27"/>
                      <a:pt x="354" y="18"/>
                      <a:pt x="347" y="11"/>
                    </a:cubicBezTo>
                    <a:cubicBezTo>
                      <a:pt x="340" y="5"/>
                      <a:pt x="331" y="0"/>
                      <a:pt x="320" y="0"/>
                    </a:cubicBezTo>
                    <a:cubicBezTo>
                      <a:pt x="0" y="0"/>
                      <a:pt x="0" y="0"/>
                      <a:pt x="0" y="0"/>
                    </a:cubicBezTo>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09" name="Google Shape;1509;p11"/>
              <p:cNvSpPr/>
              <p:nvPr/>
            </p:nvSpPr>
            <p:spPr>
              <a:xfrm>
                <a:off x="1474" y="2863"/>
                <a:ext cx="472" cy="68"/>
              </a:xfrm>
              <a:custGeom>
                <a:rect b="b" l="l" r="r" t="t"/>
                <a:pathLst>
                  <a:path extrusionOk="0" h="48" w="334">
                    <a:moveTo>
                      <a:pt x="0" y="0"/>
                    </a:moveTo>
                    <a:cubicBezTo>
                      <a:pt x="0" y="48"/>
                      <a:pt x="0" y="48"/>
                      <a:pt x="0" y="48"/>
                    </a:cubicBezTo>
                    <a:cubicBezTo>
                      <a:pt x="310" y="48"/>
                      <a:pt x="310" y="48"/>
                      <a:pt x="310" y="48"/>
                    </a:cubicBezTo>
                    <a:cubicBezTo>
                      <a:pt x="323" y="48"/>
                      <a:pt x="334" y="37"/>
                      <a:pt x="334" y="24"/>
                    </a:cubicBezTo>
                    <a:cubicBezTo>
                      <a:pt x="334" y="18"/>
                      <a:pt x="332" y="12"/>
                      <a:pt x="327" y="7"/>
                    </a:cubicBezTo>
                    <a:cubicBezTo>
                      <a:pt x="323" y="3"/>
                      <a:pt x="317" y="0"/>
                      <a:pt x="310" y="0"/>
                    </a:cubicBezTo>
                    <a:cubicBezTo>
                      <a:pt x="0" y="0"/>
                      <a:pt x="0" y="0"/>
                      <a:pt x="0" y="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0" name="Google Shape;1510;p11"/>
              <p:cNvSpPr/>
              <p:nvPr/>
            </p:nvSpPr>
            <p:spPr>
              <a:xfrm>
                <a:off x="1641" y="2834"/>
                <a:ext cx="600" cy="600"/>
              </a:xfrm>
              <a:prstGeom prst="rect">
                <a:avLst/>
              </a:prstGeom>
              <a:solidFill>
                <a:srgbClr val="BF78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1" name="Google Shape;1511;p11"/>
              <p:cNvSpPr/>
              <p:nvPr/>
            </p:nvSpPr>
            <p:spPr>
              <a:xfrm>
                <a:off x="1345" y="2834"/>
                <a:ext cx="600" cy="600"/>
              </a:xfrm>
              <a:prstGeom prst="rect">
                <a:avLst/>
              </a:prstGeom>
              <a:solidFill>
                <a:srgbClr val="DD97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2" name="Google Shape;1512;p11"/>
              <p:cNvSpPr/>
              <p:nvPr/>
            </p:nvSpPr>
            <p:spPr>
              <a:xfrm>
                <a:off x="1345" y="2834"/>
                <a:ext cx="600" cy="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3" name="Google Shape;1513;p11"/>
              <p:cNvSpPr/>
              <p:nvPr/>
            </p:nvSpPr>
            <p:spPr>
              <a:xfrm>
                <a:off x="1597" y="2897"/>
                <a:ext cx="204" cy="65"/>
              </a:xfrm>
              <a:custGeom>
                <a:rect b="b" l="l" r="r" t="t"/>
                <a:pathLst>
                  <a:path extrusionOk="0" h="46" w="144">
                    <a:moveTo>
                      <a:pt x="121" y="46"/>
                    </a:moveTo>
                    <a:cubicBezTo>
                      <a:pt x="23" y="46"/>
                      <a:pt x="23" y="46"/>
                      <a:pt x="23" y="46"/>
                    </a:cubicBezTo>
                    <a:cubicBezTo>
                      <a:pt x="10" y="46"/>
                      <a:pt x="0" y="35"/>
                      <a:pt x="0" y="23"/>
                    </a:cubicBezTo>
                    <a:cubicBezTo>
                      <a:pt x="0" y="10"/>
                      <a:pt x="10" y="0"/>
                      <a:pt x="23" y="0"/>
                    </a:cubicBezTo>
                    <a:cubicBezTo>
                      <a:pt x="121" y="0"/>
                      <a:pt x="121" y="0"/>
                      <a:pt x="121" y="0"/>
                    </a:cubicBezTo>
                    <a:cubicBezTo>
                      <a:pt x="133" y="0"/>
                      <a:pt x="144" y="10"/>
                      <a:pt x="144" y="23"/>
                    </a:cubicBezTo>
                    <a:cubicBezTo>
                      <a:pt x="144" y="35"/>
                      <a:pt x="133" y="46"/>
                      <a:pt x="121" y="46"/>
                    </a:cubicBezTo>
                  </a:path>
                </a:pathLst>
              </a:custGeom>
              <a:solidFill>
                <a:srgbClr val="2D2D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4" name="Google Shape;1514;p11"/>
              <p:cNvSpPr/>
              <p:nvPr/>
            </p:nvSpPr>
            <p:spPr>
              <a:xfrm>
                <a:off x="1345" y="2834"/>
                <a:ext cx="284" cy="451"/>
              </a:xfrm>
              <a:custGeom>
                <a:rect b="b" l="l" r="r" t="t"/>
                <a:pathLst>
                  <a:path extrusionOk="0" h="319" w="201">
                    <a:moveTo>
                      <a:pt x="160" y="0"/>
                    </a:moveTo>
                    <a:cubicBezTo>
                      <a:pt x="0" y="0"/>
                      <a:pt x="0" y="0"/>
                      <a:pt x="0" y="0"/>
                    </a:cubicBezTo>
                    <a:cubicBezTo>
                      <a:pt x="0" y="13"/>
                      <a:pt x="0" y="13"/>
                      <a:pt x="0" y="13"/>
                    </a:cubicBezTo>
                    <a:cubicBezTo>
                      <a:pt x="4" y="15"/>
                      <a:pt x="7" y="20"/>
                      <a:pt x="7" y="25"/>
                    </a:cubicBezTo>
                    <a:cubicBezTo>
                      <a:pt x="7" y="67"/>
                      <a:pt x="7" y="67"/>
                      <a:pt x="7" y="67"/>
                    </a:cubicBezTo>
                    <a:cubicBezTo>
                      <a:pt x="7" y="72"/>
                      <a:pt x="4" y="77"/>
                      <a:pt x="0" y="79"/>
                    </a:cubicBezTo>
                    <a:cubicBezTo>
                      <a:pt x="0" y="90"/>
                      <a:pt x="0" y="90"/>
                      <a:pt x="0" y="90"/>
                    </a:cubicBezTo>
                    <a:cubicBezTo>
                      <a:pt x="34" y="90"/>
                      <a:pt x="34" y="90"/>
                      <a:pt x="34" y="90"/>
                    </a:cubicBezTo>
                    <a:cubicBezTo>
                      <a:pt x="43" y="90"/>
                      <a:pt x="51" y="94"/>
                      <a:pt x="57" y="100"/>
                    </a:cubicBezTo>
                    <a:cubicBezTo>
                      <a:pt x="63" y="106"/>
                      <a:pt x="66" y="114"/>
                      <a:pt x="66" y="123"/>
                    </a:cubicBezTo>
                    <a:cubicBezTo>
                      <a:pt x="66" y="141"/>
                      <a:pt x="52" y="155"/>
                      <a:pt x="34" y="155"/>
                    </a:cubicBezTo>
                    <a:cubicBezTo>
                      <a:pt x="0" y="155"/>
                      <a:pt x="0" y="155"/>
                      <a:pt x="0" y="155"/>
                    </a:cubicBezTo>
                    <a:cubicBezTo>
                      <a:pt x="0" y="162"/>
                      <a:pt x="0" y="162"/>
                      <a:pt x="0" y="162"/>
                    </a:cubicBezTo>
                    <a:cubicBezTo>
                      <a:pt x="3" y="166"/>
                      <a:pt x="5" y="170"/>
                      <a:pt x="5" y="175"/>
                    </a:cubicBezTo>
                    <a:cubicBezTo>
                      <a:pt x="5" y="221"/>
                      <a:pt x="5" y="221"/>
                      <a:pt x="5" y="221"/>
                    </a:cubicBezTo>
                    <a:cubicBezTo>
                      <a:pt x="5" y="226"/>
                      <a:pt x="3" y="231"/>
                      <a:pt x="0" y="234"/>
                    </a:cubicBezTo>
                    <a:cubicBezTo>
                      <a:pt x="0" y="236"/>
                      <a:pt x="0" y="236"/>
                      <a:pt x="0" y="236"/>
                    </a:cubicBezTo>
                    <a:cubicBezTo>
                      <a:pt x="4" y="236"/>
                      <a:pt x="4" y="236"/>
                      <a:pt x="4" y="236"/>
                    </a:cubicBezTo>
                    <a:cubicBezTo>
                      <a:pt x="14" y="236"/>
                      <a:pt x="22" y="244"/>
                      <a:pt x="22" y="254"/>
                    </a:cubicBezTo>
                    <a:cubicBezTo>
                      <a:pt x="22" y="300"/>
                      <a:pt x="22" y="300"/>
                      <a:pt x="22" y="300"/>
                    </a:cubicBezTo>
                    <a:cubicBezTo>
                      <a:pt x="22" y="311"/>
                      <a:pt x="14" y="319"/>
                      <a:pt x="4" y="319"/>
                    </a:cubicBezTo>
                    <a:cubicBezTo>
                      <a:pt x="0" y="319"/>
                      <a:pt x="0" y="319"/>
                      <a:pt x="0" y="319"/>
                    </a:cubicBezTo>
                    <a:cubicBezTo>
                      <a:pt x="0" y="319"/>
                      <a:pt x="0" y="319"/>
                      <a:pt x="0" y="319"/>
                    </a:cubicBezTo>
                    <a:cubicBezTo>
                      <a:pt x="149" y="319"/>
                      <a:pt x="149" y="319"/>
                      <a:pt x="149" y="319"/>
                    </a:cubicBezTo>
                    <a:cubicBezTo>
                      <a:pt x="160" y="319"/>
                      <a:pt x="169" y="310"/>
                      <a:pt x="169" y="299"/>
                    </a:cubicBezTo>
                    <a:cubicBezTo>
                      <a:pt x="169" y="250"/>
                      <a:pt x="169" y="250"/>
                      <a:pt x="169" y="250"/>
                    </a:cubicBezTo>
                    <a:cubicBezTo>
                      <a:pt x="169" y="239"/>
                      <a:pt x="160" y="230"/>
                      <a:pt x="149" y="230"/>
                    </a:cubicBezTo>
                    <a:cubicBezTo>
                      <a:pt x="143" y="230"/>
                      <a:pt x="143" y="230"/>
                      <a:pt x="143" y="230"/>
                    </a:cubicBezTo>
                    <a:cubicBezTo>
                      <a:pt x="148" y="227"/>
                      <a:pt x="150" y="221"/>
                      <a:pt x="150" y="215"/>
                    </a:cubicBezTo>
                    <a:cubicBezTo>
                      <a:pt x="150" y="166"/>
                      <a:pt x="150" y="166"/>
                      <a:pt x="150" y="166"/>
                    </a:cubicBezTo>
                    <a:cubicBezTo>
                      <a:pt x="150" y="155"/>
                      <a:pt x="142" y="146"/>
                      <a:pt x="131" y="146"/>
                    </a:cubicBezTo>
                    <a:cubicBezTo>
                      <a:pt x="129" y="146"/>
                      <a:pt x="129" y="146"/>
                      <a:pt x="129" y="146"/>
                    </a:cubicBezTo>
                    <a:cubicBezTo>
                      <a:pt x="167" y="146"/>
                      <a:pt x="167" y="146"/>
                      <a:pt x="167" y="146"/>
                    </a:cubicBezTo>
                    <a:cubicBezTo>
                      <a:pt x="186" y="146"/>
                      <a:pt x="201" y="130"/>
                      <a:pt x="201" y="111"/>
                    </a:cubicBezTo>
                    <a:cubicBezTo>
                      <a:pt x="201" y="102"/>
                      <a:pt x="198" y="94"/>
                      <a:pt x="192" y="88"/>
                    </a:cubicBezTo>
                    <a:cubicBezTo>
                      <a:pt x="188" y="86"/>
                      <a:pt x="185" y="84"/>
                      <a:pt x="183" y="81"/>
                    </a:cubicBezTo>
                    <a:cubicBezTo>
                      <a:pt x="178" y="78"/>
                      <a:pt x="172" y="77"/>
                      <a:pt x="167" y="77"/>
                    </a:cubicBezTo>
                    <a:cubicBezTo>
                      <a:pt x="150" y="77"/>
                      <a:pt x="150" y="77"/>
                      <a:pt x="150" y="77"/>
                    </a:cubicBezTo>
                    <a:cubicBezTo>
                      <a:pt x="157" y="74"/>
                      <a:pt x="162" y="67"/>
                      <a:pt x="162" y="59"/>
                    </a:cubicBezTo>
                    <a:cubicBezTo>
                      <a:pt x="162" y="9"/>
                      <a:pt x="162" y="9"/>
                      <a:pt x="162" y="9"/>
                    </a:cubicBezTo>
                    <a:cubicBezTo>
                      <a:pt x="162" y="6"/>
                      <a:pt x="161" y="3"/>
                      <a:pt x="160" y="0"/>
                    </a:cubicBezTo>
                  </a:path>
                </a:pathLst>
              </a:custGeom>
              <a:solidFill>
                <a:srgbClr val="8248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5" name="Google Shape;1515;p11"/>
              <p:cNvSpPr/>
              <p:nvPr/>
            </p:nvSpPr>
            <p:spPr>
              <a:xfrm>
                <a:off x="1604" y="2949"/>
                <a:ext cx="13" cy="10"/>
              </a:xfrm>
              <a:custGeom>
                <a:rect b="b" l="l" r="r" t="t"/>
                <a:pathLst>
                  <a:path extrusionOk="0" h="7" w="9">
                    <a:moveTo>
                      <a:pt x="0" y="0"/>
                    </a:moveTo>
                    <a:cubicBezTo>
                      <a:pt x="2" y="3"/>
                      <a:pt x="5" y="5"/>
                      <a:pt x="9" y="7"/>
                    </a:cubicBezTo>
                    <a:cubicBezTo>
                      <a:pt x="9" y="7"/>
                      <a:pt x="8" y="6"/>
                      <a:pt x="8" y="6"/>
                    </a:cubicBezTo>
                    <a:cubicBezTo>
                      <a:pt x="6" y="4"/>
                      <a:pt x="3" y="1"/>
                      <a:pt x="0" y="0"/>
                    </a:cubicBezTo>
                  </a:path>
                </a:pathLst>
              </a:custGeom>
              <a:solidFill>
                <a:srgbClr val="4321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6" name="Google Shape;1516;p11"/>
              <p:cNvSpPr/>
              <p:nvPr/>
            </p:nvSpPr>
            <p:spPr>
              <a:xfrm>
                <a:off x="984" y="3056"/>
                <a:ext cx="361" cy="118"/>
              </a:xfrm>
              <a:custGeom>
                <a:rect b="b" l="l" r="r" t="t"/>
                <a:pathLst>
                  <a:path extrusionOk="0" h="83" w="255">
                    <a:moveTo>
                      <a:pt x="241" y="0"/>
                    </a:moveTo>
                    <a:cubicBezTo>
                      <a:pt x="0" y="0"/>
                      <a:pt x="0" y="0"/>
                      <a:pt x="0" y="0"/>
                    </a:cubicBezTo>
                    <a:cubicBezTo>
                      <a:pt x="0" y="20"/>
                      <a:pt x="0" y="20"/>
                      <a:pt x="0" y="20"/>
                    </a:cubicBezTo>
                    <a:cubicBezTo>
                      <a:pt x="0" y="5"/>
                      <a:pt x="0" y="5"/>
                      <a:pt x="0" y="5"/>
                    </a:cubicBezTo>
                    <a:cubicBezTo>
                      <a:pt x="233" y="5"/>
                      <a:pt x="233" y="5"/>
                      <a:pt x="233" y="5"/>
                    </a:cubicBezTo>
                    <a:cubicBezTo>
                      <a:pt x="241" y="5"/>
                      <a:pt x="248" y="12"/>
                      <a:pt x="248" y="21"/>
                    </a:cubicBezTo>
                    <a:cubicBezTo>
                      <a:pt x="248" y="62"/>
                      <a:pt x="248" y="62"/>
                      <a:pt x="248" y="62"/>
                    </a:cubicBezTo>
                    <a:cubicBezTo>
                      <a:pt x="248" y="70"/>
                      <a:pt x="241" y="78"/>
                      <a:pt x="233" y="78"/>
                    </a:cubicBezTo>
                    <a:cubicBezTo>
                      <a:pt x="0" y="78"/>
                      <a:pt x="0" y="78"/>
                      <a:pt x="0" y="78"/>
                    </a:cubicBezTo>
                    <a:cubicBezTo>
                      <a:pt x="0" y="62"/>
                      <a:pt x="0" y="62"/>
                      <a:pt x="0" y="62"/>
                    </a:cubicBezTo>
                    <a:cubicBezTo>
                      <a:pt x="0" y="83"/>
                      <a:pt x="0" y="83"/>
                      <a:pt x="0" y="83"/>
                    </a:cubicBezTo>
                    <a:cubicBezTo>
                      <a:pt x="18" y="83"/>
                      <a:pt x="18" y="83"/>
                      <a:pt x="18" y="83"/>
                    </a:cubicBezTo>
                    <a:cubicBezTo>
                      <a:pt x="18" y="79"/>
                      <a:pt x="18" y="79"/>
                      <a:pt x="18" y="79"/>
                    </a:cubicBezTo>
                    <a:cubicBezTo>
                      <a:pt x="253" y="79"/>
                      <a:pt x="253" y="79"/>
                      <a:pt x="253" y="79"/>
                    </a:cubicBezTo>
                    <a:cubicBezTo>
                      <a:pt x="254" y="78"/>
                      <a:pt x="254" y="78"/>
                      <a:pt x="255" y="77"/>
                    </a:cubicBezTo>
                    <a:cubicBezTo>
                      <a:pt x="255" y="5"/>
                      <a:pt x="255" y="5"/>
                      <a:pt x="255" y="5"/>
                    </a:cubicBezTo>
                    <a:cubicBezTo>
                      <a:pt x="252" y="2"/>
                      <a:pt x="247" y="0"/>
                      <a:pt x="241" y="0"/>
                    </a:cubicBezTo>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7" name="Google Shape;1517;p11"/>
              <p:cNvSpPr/>
              <p:nvPr/>
            </p:nvSpPr>
            <p:spPr>
              <a:xfrm>
                <a:off x="1345" y="3063"/>
                <a:ext cx="7" cy="102"/>
              </a:xfrm>
              <a:custGeom>
                <a:rect b="b" l="l" r="r" t="t"/>
                <a:pathLst>
                  <a:path extrusionOk="0" h="72" w="5">
                    <a:moveTo>
                      <a:pt x="0" y="0"/>
                    </a:moveTo>
                    <a:cubicBezTo>
                      <a:pt x="0" y="72"/>
                      <a:pt x="0" y="72"/>
                      <a:pt x="0" y="72"/>
                    </a:cubicBezTo>
                    <a:cubicBezTo>
                      <a:pt x="3" y="69"/>
                      <a:pt x="5" y="64"/>
                      <a:pt x="5" y="59"/>
                    </a:cubicBezTo>
                    <a:cubicBezTo>
                      <a:pt x="5" y="13"/>
                      <a:pt x="5" y="13"/>
                      <a:pt x="5" y="13"/>
                    </a:cubicBezTo>
                    <a:cubicBezTo>
                      <a:pt x="5" y="8"/>
                      <a:pt x="3" y="4"/>
                      <a:pt x="0" y="0"/>
                    </a:cubicBezTo>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8" name="Google Shape;1518;p11"/>
              <p:cNvSpPr/>
              <p:nvPr/>
            </p:nvSpPr>
            <p:spPr>
              <a:xfrm>
                <a:off x="984" y="3063"/>
                <a:ext cx="351" cy="104"/>
              </a:xfrm>
              <a:custGeom>
                <a:rect b="b" l="l" r="r" t="t"/>
                <a:pathLst>
                  <a:path extrusionOk="0" h="73" w="248">
                    <a:moveTo>
                      <a:pt x="233" y="0"/>
                    </a:moveTo>
                    <a:cubicBezTo>
                      <a:pt x="0" y="0"/>
                      <a:pt x="0" y="0"/>
                      <a:pt x="0" y="0"/>
                    </a:cubicBezTo>
                    <a:cubicBezTo>
                      <a:pt x="0" y="15"/>
                      <a:pt x="0" y="15"/>
                      <a:pt x="0" y="15"/>
                    </a:cubicBezTo>
                    <a:cubicBezTo>
                      <a:pt x="242" y="15"/>
                      <a:pt x="242" y="15"/>
                      <a:pt x="242" y="15"/>
                    </a:cubicBezTo>
                    <a:cubicBezTo>
                      <a:pt x="0" y="15"/>
                      <a:pt x="0" y="15"/>
                      <a:pt x="0" y="15"/>
                    </a:cubicBezTo>
                    <a:cubicBezTo>
                      <a:pt x="0" y="29"/>
                      <a:pt x="0" y="29"/>
                      <a:pt x="0" y="29"/>
                    </a:cubicBezTo>
                    <a:cubicBezTo>
                      <a:pt x="242" y="29"/>
                      <a:pt x="242" y="29"/>
                      <a:pt x="242" y="29"/>
                    </a:cubicBezTo>
                    <a:cubicBezTo>
                      <a:pt x="0" y="29"/>
                      <a:pt x="0" y="29"/>
                      <a:pt x="0" y="29"/>
                    </a:cubicBezTo>
                    <a:cubicBezTo>
                      <a:pt x="0" y="43"/>
                      <a:pt x="0" y="43"/>
                      <a:pt x="0" y="43"/>
                    </a:cubicBezTo>
                    <a:cubicBezTo>
                      <a:pt x="242" y="43"/>
                      <a:pt x="242" y="43"/>
                      <a:pt x="242" y="43"/>
                    </a:cubicBezTo>
                    <a:cubicBezTo>
                      <a:pt x="0" y="43"/>
                      <a:pt x="0" y="43"/>
                      <a:pt x="0" y="43"/>
                    </a:cubicBezTo>
                    <a:cubicBezTo>
                      <a:pt x="0" y="57"/>
                      <a:pt x="0" y="57"/>
                      <a:pt x="0" y="57"/>
                    </a:cubicBezTo>
                    <a:cubicBezTo>
                      <a:pt x="242" y="57"/>
                      <a:pt x="242" y="57"/>
                      <a:pt x="242" y="57"/>
                    </a:cubicBezTo>
                    <a:cubicBezTo>
                      <a:pt x="0" y="57"/>
                      <a:pt x="0" y="57"/>
                      <a:pt x="0" y="57"/>
                    </a:cubicBezTo>
                    <a:cubicBezTo>
                      <a:pt x="0" y="73"/>
                      <a:pt x="0" y="73"/>
                      <a:pt x="0" y="73"/>
                    </a:cubicBezTo>
                    <a:cubicBezTo>
                      <a:pt x="233" y="73"/>
                      <a:pt x="233" y="73"/>
                      <a:pt x="233" y="73"/>
                    </a:cubicBezTo>
                    <a:cubicBezTo>
                      <a:pt x="241" y="73"/>
                      <a:pt x="248" y="65"/>
                      <a:pt x="248" y="57"/>
                    </a:cubicBezTo>
                    <a:cubicBezTo>
                      <a:pt x="248" y="16"/>
                      <a:pt x="248" y="16"/>
                      <a:pt x="248" y="16"/>
                    </a:cubicBezTo>
                    <a:cubicBezTo>
                      <a:pt x="248" y="7"/>
                      <a:pt x="241" y="0"/>
                      <a:pt x="233" y="0"/>
                    </a:cubicBezTo>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9" name="Google Shape;1519;p11"/>
              <p:cNvSpPr/>
              <p:nvPr/>
            </p:nvSpPr>
            <p:spPr>
              <a:xfrm>
                <a:off x="1004" y="2849"/>
                <a:ext cx="341" cy="101"/>
              </a:xfrm>
              <a:custGeom>
                <a:rect b="b" l="l" r="r" t="t"/>
                <a:pathLst>
                  <a:path extrusionOk="0" h="72" w="241">
                    <a:moveTo>
                      <a:pt x="232" y="0"/>
                    </a:moveTo>
                    <a:cubicBezTo>
                      <a:pt x="0" y="0"/>
                      <a:pt x="0" y="0"/>
                      <a:pt x="0" y="0"/>
                    </a:cubicBezTo>
                    <a:cubicBezTo>
                      <a:pt x="0" y="17"/>
                      <a:pt x="0" y="17"/>
                      <a:pt x="0" y="17"/>
                    </a:cubicBezTo>
                    <a:cubicBezTo>
                      <a:pt x="239" y="17"/>
                      <a:pt x="239" y="17"/>
                      <a:pt x="239" y="17"/>
                    </a:cubicBezTo>
                    <a:cubicBezTo>
                      <a:pt x="0" y="17"/>
                      <a:pt x="0" y="17"/>
                      <a:pt x="0" y="17"/>
                    </a:cubicBezTo>
                    <a:cubicBezTo>
                      <a:pt x="0" y="31"/>
                      <a:pt x="0" y="31"/>
                      <a:pt x="0" y="31"/>
                    </a:cubicBezTo>
                    <a:cubicBezTo>
                      <a:pt x="239" y="31"/>
                      <a:pt x="239" y="31"/>
                      <a:pt x="239" y="31"/>
                    </a:cubicBezTo>
                    <a:cubicBezTo>
                      <a:pt x="0" y="31"/>
                      <a:pt x="0" y="31"/>
                      <a:pt x="0" y="31"/>
                    </a:cubicBezTo>
                    <a:cubicBezTo>
                      <a:pt x="0" y="45"/>
                      <a:pt x="0" y="45"/>
                      <a:pt x="0" y="45"/>
                    </a:cubicBezTo>
                    <a:cubicBezTo>
                      <a:pt x="239" y="45"/>
                      <a:pt x="239" y="45"/>
                      <a:pt x="239" y="45"/>
                    </a:cubicBezTo>
                    <a:cubicBezTo>
                      <a:pt x="0" y="45"/>
                      <a:pt x="0" y="45"/>
                      <a:pt x="0" y="45"/>
                    </a:cubicBezTo>
                    <a:cubicBezTo>
                      <a:pt x="0" y="59"/>
                      <a:pt x="0" y="59"/>
                      <a:pt x="0" y="59"/>
                    </a:cubicBezTo>
                    <a:cubicBezTo>
                      <a:pt x="239" y="59"/>
                      <a:pt x="239" y="59"/>
                      <a:pt x="239" y="59"/>
                    </a:cubicBezTo>
                    <a:cubicBezTo>
                      <a:pt x="0" y="59"/>
                      <a:pt x="0" y="59"/>
                      <a:pt x="0" y="59"/>
                    </a:cubicBezTo>
                    <a:cubicBezTo>
                      <a:pt x="0" y="72"/>
                      <a:pt x="0" y="72"/>
                      <a:pt x="0" y="72"/>
                    </a:cubicBezTo>
                    <a:cubicBezTo>
                      <a:pt x="232" y="72"/>
                      <a:pt x="232" y="72"/>
                      <a:pt x="232" y="72"/>
                    </a:cubicBezTo>
                    <a:cubicBezTo>
                      <a:pt x="235" y="72"/>
                      <a:pt x="238" y="71"/>
                      <a:pt x="241" y="69"/>
                    </a:cubicBezTo>
                    <a:cubicBezTo>
                      <a:pt x="241" y="3"/>
                      <a:pt x="241" y="3"/>
                      <a:pt x="241" y="3"/>
                    </a:cubicBezTo>
                    <a:cubicBezTo>
                      <a:pt x="238" y="1"/>
                      <a:pt x="235" y="0"/>
                      <a:pt x="232" y="0"/>
                    </a:cubicBezTo>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0" name="Google Shape;1520;p11"/>
              <p:cNvSpPr/>
              <p:nvPr/>
            </p:nvSpPr>
            <p:spPr>
              <a:xfrm>
                <a:off x="1345" y="2853"/>
                <a:ext cx="10" cy="93"/>
              </a:xfrm>
              <a:custGeom>
                <a:rect b="b" l="l" r="r" t="t"/>
                <a:pathLst>
                  <a:path extrusionOk="0" h="66" w="7">
                    <a:moveTo>
                      <a:pt x="0" y="0"/>
                    </a:moveTo>
                    <a:cubicBezTo>
                      <a:pt x="0" y="66"/>
                      <a:pt x="0" y="66"/>
                      <a:pt x="0" y="66"/>
                    </a:cubicBezTo>
                    <a:cubicBezTo>
                      <a:pt x="4" y="64"/>
                      <a:pt x="7" y="59"/>
                      <a:pt x="7" y="54"/>
                    </a:cubicBezTo>
                    <a:cubicBezTo>
                      <a:pt x="7" y="12"/>
                      <a:pt x="7" y="12"/>
                      <a:pt x="7" y="12"/>
                    </a:cubicBezTo>
                    <a:cubicBezTo>
                      <a:pt x="7" y="7"/>
                      <a:pt x="4" y="2"/>
                      <a:pt x="0" y="0"/>
                    </a:cubicBezTo>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1" name="Google Shape;1521;p11"/>
              <p:cNvSpPr/>
              <p:nvPr/>
            </p:nvSpPr>
            <p:spPr>
              <a:xfrm>
                <a:off x="1009" y="3168"/>
                <a:ext cx="336" cy="117"/>
              </a:xfrm>
              <a:custGeom>
                <a:rect b="b" l="l" r="r" t="t"/>
                <a:pathLst>
                  <a:path extrusionOk="0" h="83" w="237">
                    <a:moveTo>
                      <a:pt x="237" y="0"/>
                    </a:moveTo>
                    <a:cubicBezTo>
                      <a:pt x="235" y="0"/>
                      <a:pt x="235" y="0"/>
                      <a:pt x="235" y="0"/>
                    </a:cubicBezTo>
                    <a:cubicBezTo>
                      <a:pt x="0" y="0"/>
                      <a:pt x="0" y="0"/>
                      <a:pt x="0" y="0"/>
                    </a:cubicBezTo>
                    <a:cubicBezTo>
                      <a:pt x="0" y="4"/>
                      <a:pt x="0" y="4"/>
                      <a:pt x="0" y="4"/>
                    </a:cubicBezTo>
                    <a:cubicBezTo>
                      <a:pt x="0" y="83"/>
                      <a:pt x="0" y="83"/>
                      <a:pt x="0" y="83"/>
                    </a:cubicBezTo>
                    <a:cubicBezTo>
                      <a:pt x="237" y="83"/>
                      <a:pt x="237" y="83"/>
                      <a:pt x="237" y="83"/>
                    </a:cubicBezTo>
                    <a:cubicBezTo>
                      <a:pt x="237" y="77"/>
                      <a:pt x="237" y="77"/>
                      <a:pt x="237" y="77"/>
                    </a:cubicBezTo>
                    <a:cubicBezTo>
                      <a:pt x="235" y="77"/>
                      <a:pt x="234" y="78"/>
                      <a:pt x="232" y="78"/>
                    </a:cubicBezTo>
                    <a:cubicBezTo>
                      <a:pt x="0" y="78"/>
                      <a:pt x="0" y="78"/>
                      <a:pt x="0" y="78"/>
                    </a:cubicBezTo>
                    <a:cubicBezTo>
                      <a:pt x="0" y="5"/>
                      <a:pt x="0" y="5"/>
                      <a:pt x="0" y="5"/>
                    </a:cubicBezTo>
                    <a:cubicBezTo>
                      <a:pt x="232" y="5"/>
                      <a:pt x="232" y="5"/>
                      <a:pt x="232" y="5"/>
                    </a:cubicBezTo>
                    <a:cubicBezTo>
                      <a:pt x="234" y="5"/>
                      <a:pt x="235" y="5"/>
                      <a:pt x="237" y="6"/>
                    </a:cubicBezTo>
                    <a:cubicBezTo>
                      <a:pt x="237" y="0"/>
                      <a:pt x="237" y="0"/>
                      <a:pt x="237" y="0"/>
                    </a:cubicBezTo>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2" name="Google Shape;1522;p11"/>
              <p:cNvSpPr/>
              <p:nvPr/>
            </p:nvSpPr>
            <p:spPr>
              <a:xfrm>
                <a:off x="1345" y="3168"/>
                <a:ext cx="31" cy="117"/>
              </a:xfrm>
              <a:custGeom>
                <a:rect b="b" l="l" r="r" t="t"/>
                <a:pathLst>
                  <a:path extrusionOk="0" h="83" w="22">
                    <a:moveTo>
                      <a:pt x="4" y="0"/>
                    </a:moveTo>
                    <a:cubicBezTo>
                      <a:pt x="0" y="0"/>
                      <a:pt x="0" y="0"/>
                      <a:pt x="0" y="0"/>
                    </a:cubicBezTo>
                    <a:cubicBezTo>
                      <a:pt x="0" y="6"/>
                      <a:pt x="0" y="6"/>
                      <a:pt x="0" y="6"/>
                    </a:cubicBezTo>
                    <a:cubicBezTo>
                      <a:pt x="6" y="8"/>
                      <a:pt x="11" y="14"/>
                      <a:pt x="11" y="21"/>
                    </a:cubicBezTo>
                    <a:cubicBezTo>
                      <a:pt x="11" y="62"/>
                      <a:pt x="11" y="62"/>
                      <a:pt x="11" y="62"/>
                    </a:cubicBezTo>
                    <a:cubicBezTo>
                      <a:pt x="11" y="69"/>
                      <a:pt x="6" y="75"/>
                      <a:pt x="0" y="77"/>
                    </a:cubicBezTo>
                    <a:cubicBezTo>
                      <a:pt x="0" y="83"/>
                      <a:pt x="0" y="83"/>
                      <a:pt x="0" y="83"/>
                    </a:cubicBezTo>
                    <a:cubicBezTo>
                      <a:pt x="4" y="83"/>
                      <a:pt x="4" y="83"/>
                      <a:pt x="4" y="83"/>
                    </a:cubicBezTo>
                    <a:cubicBezTo>
                      <a:pt x="14" y="83"/>
                      <a:pt x="22" y="75"/>
                      <a:pt x="22" y="64"/>
                    </a:cubicBezTo>
                    <a:cubicBezTo>
                      <a:pt x="22" y="18"/>
                      <a:pt x="22" y="18"/>
                      <a:pt x="22" y="18"/>
                    </a:cubicBezTo>
                    <a:cubicBezTo>
                      <a:pt x="22" y="8"/>
                      <a:pt x="14" y="0"/>
                      <a:pt x="4" y="0"/>
                    </a:cubicBezTo>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3" name="Google Shape;1523;p11"/>
              <p:cNvSpPr/>
              <p:nvPr/>
            </p:nvSpPr>
            <p:spPr>
              <a:xfrm>
                <a:off x="1009" y="3175"/>
                <a:ext cx="336" cy="103"/>
              </a:xfrm>
              <a:custGeom>
                <a:rect b="b" l="l" r="r" t="t"/>
                <a:pathLst>
                  <a:path extrusionOk="0" h="73" w="237">
                    <a:moveTo>
                      <a:pt x="232" y="0"/>
                    </a:moveTo>
                    <a:cubicBezTo>
                      <a:pt x="0" y="0"/>
                      <a:pt x="0" y="0"/>
                      <a:pt x="0" y="0"/>
                    </a:cubicBezTo>
                    <a:cubicBezTo>
                      <a:pt x="0" y="73"/>
                      <a:pt x="0" y="73"/>
                      <a:pt x="0" y="73"/>
                    </a:cubicBezTo>
                    <a:cubicBezTo>
                      <a:pt x="232" y="73"/>
                      <a:pt x="232" y="73"/>
                      <a:pt x="232" y="73"/>
                    </a:cubicBezTo>
                    <a:cubicBezTo>
                      <a:pt x="234" y="73"/>
                      <a:pt x="235" y="72"/>
                      <a:pt x="237" y="72"/>
                    </a:cubicBezTo>
                    <a:cubicBezTo>
                      <a:pt x="237" y="57"/>
                      <a:pt x="237" y="57"/>
                      <a:pt x="237" y="57"/>
                    </a:cubicBezTo>
                    <a:cubicBezTo>
                      <a:pt x="0" y="57"/>
                      <a:pt x="0" y="57"/>
                      <a:pt x="0" y="57"/>
                    </a:cubicBezTo>
                    <a:cubicBezTo>
                      <a:pt x="237" y="57"/>
                      <a:pt x="237" y="57"/>
                      <a:pt x="237" y="57"/>
                    </a:cubicBezTo>
                    <a:cubicBezTo>
                      <a:pt x="237" y="44"/>
                      <a:pt x="237" y="44"/>
                      <a:pt x="237" y="44"/>
                    </a:cubicBezTo>
                    <a:cubicBezTo>
                      <a:pt x="0" y="44"/>
                      <a:pt x="0" y="44"/>
                      <a:pt x="0" y="44"/>
                    </a:cubicBezTo>
                    <a:cubicBezTo>
                      <a:pt x="237" y="44"/>
                      <a:pt x="237" y="44"/>
                      <a:pt x="237" y="44"/>
                    </a:cubicBezTo>
                    <a:cubicBezTo>
                      <a:pt x="237" y="30"/>
                      <a:pt x="237" y="30"/>
                      <a:pt x="237" y="30"/>
                    </a:cubicBezTo>
                    <a:cubicBezTo>
                      <a:pt x="0" y="30"/>
                      <a:pt x="0" y="30"/>
                      <a:pt x="0" y="30"/>
                    </a:cubicBezTo>
                    <a:cubicBezTo>
                      <a:pt x="237" y="30"/>
                      <a:pt x="237" y="30"/>
                      <a:pt x="237" y="30"/>
                    </a:cubicBezTo>
                    <a:cubicBezTo>
                      <a:pt x="237" y="16"/>
                      <a:pt x="237" y="16"/>
                      <a:pt x="237" y="16"/>
                    </a:cubicBezTo>
                    <a:cubicBezTo>
                      <a:pt x="0" y="16"/>
                      <a:pt x="0" y="16"/>
                      <a:pt x="0" y="16"/>
                    </a:cubicBezTo>
                    <a:cubicBezTo>
                      <a:pt x="237" y="16"/>
                      <a:pt x="237" y="16"/>
                      <a:pt x="237" y="16"/>
                    </a:cubicBezTo>
                    <a:cubicBezTo>
                      <a:pt x="237" y="1"/>
                      <a:pt x="237" y="1"/>
                      <a:pt x="237" y="1"/>
                    </a:cubicBezTo>
                    <a:cubicBezTo>
                      <a:pt x="235" y="0"/>
                      <a:pt x="234" y="0"/>
                      <a:pt x="232" y="0"/>
                    </a:cubicBezTo>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4" name="Google Shape;1524;p11"/>
              <p:cNvSpPr/>
              <p:nvPr/>
            </p:nvSpPr>
            <p:spPr>
              <a:xfrm>
                <a:off x="1345" y="3177"/>
                <a:ext cx="15" cy="100"/>
              </a:xfrm>
              <a:custGeom>
                <a:rect b="b" l="l" r="r" t="t"/>
                <a:pathLst>
                  <a:path extrusionOk="0" h="71" w="11">
                    <a:moveTo>
                      <a:pt x="0" y="0"/>
                    </a:moveTo>
                    <a:cubicBezTo>
                      <a:pt x="0" y="15"/>
                      <a:pt x="0" y="15"/>
                      <a:pt x="0" y="15"/>
                    </a:cubicBezTo>
                    <a:cubicBezTo>
                      <a:pt x="5" y="15"/>
                      <a:pt x="5" y="15"/>
                      <a:pt x="5" y="15"/>
                    </a:cubicBezTo>
                    <a:cubicBezTo>
                      <a:pt x="0" y="15"/>
                      <a:pt x="0" y="15"/>
                      <a:pt x="0" y="15"/>
                    </a:cubicBezTo>
                    <a:cubicBezTo>
                      <a:pt x="0" y="29"/>
                      <a:pt x="0" y="29"/>
                      <a:pt x="0" y="29"/>
                    </a:cubicBezTo>
                    <a:cubicBezTo>
                      <a:pt x="5" y="29"/>
                      <a:pt x="5" y="29"/>
                      <a:pt x="5" y="29"/>
                    </a:cubicBezTo>
                    <a:cubicBezTo>
                      <a:pt x="0" y="29"/>
                      <a:pt x="0" y="29"/>
                      <a:pt x="0" y="29"/>
                    </a:cubicBezTo>
                    <a:cubicBezTo>
                      <a:pt x="0" y="43"/>
                      <a:pt x="0" y="43"/>
                      <a:pt x="0" y="43"/>
                    </a:cubicBezTo>
                    <a:cubicBezTo>
                      <a:pt x="5" y="43"/>
                      <a:pt x="5" y="43"/>
                      <a:pt x="5" y="43"/>
                    </a:cubicBezTo>
                    <a:cubicBezTo>
                      <a:pt x="0" y="43"/>
                      <a:pt x="0" y="43"/>
                      <a:pt x="0" y="43"/>
                    </a:cubicBezTo>
                    <a:cubicBezTo>
                      <a:pt x="0" y="56"/>
                      <a:pt x="0" y="56"/>
                      <a:pt x="0" y="56"/>
                    </a:cubicBezTo>
                    <a:cubicBezTo>
                      <a:pt x="5" y="56"/>
                      <a:pt x="5" y="56"/>
                      <a:pt x="5" y="56"/>
                    </a:cubicBezTo>
                    <a:cubicBezTo>
                      <a:pt x="0" y="56"/>
                      <a:pt x="0" y="56"/>
                      <a:pt x="0" y="56"/>
                    </a:cubicBezTo>
                    <a:cubicBezTo>
                      <a:pt x="0" y="71"/>
                      <a:pt x="0" y="71"/>
                      <a:pt x="0" y="71"/>
                    </a:cubicBezTo>
                    <a:cubicBezTo>
                      <a:pt x="6" y="69"/>
                      <a:pt x="11" y="63"/>
                      <a:pt x="11" y="56"/>
                    </a:cubicBezTo>
                    <a:cubicBezTo>
                      <a:pt x="11" y="15"/>
                      <a:pt x="11" y="15"/>
                      <a:pt x="11" y="15"/>
                    </a:cubicBezTo>
                    <a:cubicBezTo>
                      <a:pt x="11" y="8"/>
                      <a:pt x="6" y="2"/>
                      <a:pt x="0" y="0"/>
                    </a:cubicBezTo>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5" name="Google Shape;1525;p11"/>
              <p:cNvSpPr/>
              <p:nvPr/>
            </p:nvSpPr>
            <p:spPr>
              <a:xfrm>
                <a:off x="1063" y="2962"/>
                <a:ext cx="282" cy="92"/>
              </a:xfrm>
              <a:custGeom>
                <a:rect b="b" l="l" r="r" t="t"/>
                <a:pathLst>
                  <a:path extrusionOk="0" h="92" w="282">
                    <a:moveTo>
                      <a:pt x="282" y="0"/>
                    </a:moveTo>
                    <a:lnTo>
                      <a:pt x="0" y="0"/>
                    </a:lnTo>
                    <a:lnTo>
                      <a:pt x="0" y="92"/>
                    </a:lnTo>
                    <a:lnTo>
                      <a:pt x="282" y="92"/>
                    </a:lnTo>
                    <a:lnTo>
                      <a:pt x="282" y="75"/>
                    </a:lnTo>
                    <a:lnTo>
                      <a:pt x="0" y="75"/>
                    </a:lnTo>
                    <a:lnTo>
                      <a:pt x="0" y="15"/>
                    </a:lnTo>
                    <a:lnTo>
                      <a:pt x="282" y="15"/>
                    </a:lnTo>
                    <a:lnTo>
                      <a:pt x="282"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6" name="Google Shape;1526;p11"/>
              <p:cNvSpPr/>
              <p:nvPr/>
            </p:nvSpPr>
            <p:spPr>
              <a:xfrm>
                <a:off x="1063" y="2962"/>
                <a:ext cx="282" cy="92"/>
              </a:xfrm>
              <a:custGeom>
                <a:rect b="b" l="l" r="r" t="t"/>
                <a:pathLst>
                  <a:path extrusionOk="0" h="92" w="282">
                    <a:moveTo>
                      <a:pt x="282" y="0"/>
                    </a:moveTo>
                    <a:lnTo>
                      <a:pt x="0" y="0"/>
                    </a:lnTo>
                    <a:lnTo>
                      <a:pt x="0" y="92"/>
                    </a:lnTo>
                    <a:lnTo>
                      <a:pt x="282" y="92"/>
                    </a:lnTo>
                    <a:lnTo>
                      <a:pt x="282" y="75"/>
                    </a:lnTo>
                    <a:lnTo>
                      <a:pt x="0" y="75"/>
                    </a:lnTo>
                    <a:lnTo>
                      <a:pt x="0" y="15"/>
                    </a:lnTo>
                    <a:lnTo>
                      <a:pt x="282" y="15"/>
                    </a:lnTo>
                    <a:lnTo>
                      <a:pt x="28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7" name="Google Shape;1527;p11"/>
              <p:cNvSpPr/>
              <p:nvPr/>
            </p:nvSpPr>
            <p:spPr>
              <a:xfrm>
                <a:off x="1345" y="2962"/>
                <a:ext cx="93" cy="92"/>
              </a:xfrm>
              <a:custGeom>
                <a:rect b="b" l="l" r="r" t="t"/>
                <a:pathLst>
                  <a:path extrusionOk="0" h="65" w="66">
                    <a:moveTo>
                      <a:pt x="34" y="0"/>
                    </a:moveTo>
                    <a:cubicBezTo>
                      <a:pt x="0" y="0"/>
                      <a:pt x="0" y="0"/>
                      <a:pt x="0" y="0"/>
                    </a:cubicBezTo>
                    <a:cubicBezTo>
                      <a:pt x="0" y="8"/>
                      <a:pt x="0" y="8"/>
                      <a:pt x="0" y="8"/>
                    </a:cubicBezTo>
                    <a:cubicBezTo>
                      <a:pt x="0" y="11"/>
                      <a:pt x="0" y="11"/>
                      <a:pt x="0" y="11"/>
                    </a:cubicBezTo>
                    <a:cubicBezTo>
                      <a:pt x="25" y="11"/>
                      <a:pt x="25" y="11"/>
                      <a:pt x="25" y="11"/>
                    </a:cubicBezTo>
                    <a:cubicBezTo>
                      <a:pt x="31" y="11"/>
                      <a:pt x="36" y="14"/>
                      <a:pt x="40" y="17"/>
                    </a:cubicBezTo>
                    <a:cubicBezTo>
                      <a:pt x="44" y="21"/>
                      <a:pt x="46" y="26"/>
                      <a:pt x="46" y="32"/>
                    </a:cubicBezTo>
                    <a:cubicBezTo>
                      <a:pt x="46" y="44"/>
                      <a:pt x="37" y="53"/>
                      <a:pt x="25" y="53"/>
                    </a:cubicBezTo>
                    <a:cubicBezTo>
                      <a:pt x="0" y="53"/>
                      <a:pt x="0" y="53"/>
                      <a:pt x="0" y="53"/>
                    </a:cubicBezTo>
                    <a:cubicBezTo>
                      <a:pt x="0" y="56"/>
                      <a:pt x="0" y="56"/>
                      <a:pt x="0" y="56"/>
                    </a:cubicBezTo>
                    <a:cubicBezTo>
                      <a:pt x="0" y="65"/>
                      <a:pt x="0" y="65"/>
                      <a:pt x="0" y="65"/>
                    </a:cubicBezTo>
                    <a:cubicBezTo>
                      <a:pt x="34" y="65"/>
                      <a:pt x="34" y="65"/>
                      <a:pt x="34" y="65"/>
                    </a:cubicBezTo>
                    <a:cubicBezTo>
                      <a:pt x="52" y="65"/>
                      <a:pt x="66" y="51"/>
                      <a:pt x="66" y="33"/>
                    </a:cubicBezTo>
                    <a:cubicBezTo>
                      <a:pt x="66" y="24"/>
                      <a:pt x="63" y="16"/>
                      <a:pt x="57" y="10"/>
                    </a:cubicBezTo>
                    <a:cubicBezTo>
                      <a:pt x="51" y="4"/>
                      <a:pt x="43" y="0"/>
                      <a:pt x="34" y="0"/>
                    </a:cubicBezTo>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8" name="Google Shape;1528;p11"/>
              <p:cNvSpPr/>
              <p:nvPr/>
            </p:nvSpPr>
            <p:spPr>
              <a:xfrm>
                <a:off x="1063" y="2977"/>
                <a:ext cx="300" cy="0"/>
              </a:xfrm>
              <a:prstGeom prst="rect">
                <a:avLst/>
              </a:pr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9" name="Google Shape;1529;p11"/>
              <p:cNvSpPr/>
              <p:nvPr/>
            </p:nvSpPr>
            <p:spPr>
              <a:xfrm>
                <a:off x="1063" y="2977"/>
                <a:ext cx="300" cy="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0" name="Google Shape;1530;p11"/>
              <p:cNvSpPr/>
              <p:nvPr/>
            </p:nvSpPr>
            <p:spPr>
              <a:xfrm>
                <a:off x="1345" y="2977"/>
                <a:ext cx="65" cy="60"/>
              </a:xfrm>
              <a:custGeom>
                <a:rect b="b" l="l" r="r" t="t"/>
                <a:pathLst>
                  <a:path extrusionOk="0" h="42" w="46">
                    <a:moveTo>
                      <a:pt x="25" y="0"/>
                    </a:moveTo>
                    <a:cubicBezTo>
                      <a:pt x="0" y="0"/>
                      <a:pt x="0" y="0"/>
                      <a:pt x="0" y="0"/>
                    </a:cubicBezTo>
                    <a:cubicBezTo>
                      <a:pt x="0" y="42"/>
                      <a:pt x="0" y="42"/>
                      <a:pt x="0" y="42"/>
                    </a:cubicBezTo>
                    <a:cubicBezTo>
                      <a:pt x="25" y="42"/>
                      <a:pt x="25" y="42"/>
                      <a:pt x="25" y="42"/>
                    </a:cubicBezTo>
                    <a:cubicBezTo>
                      <a:pt x="37" y="42"/>
                      <a:pt x="46" y="33"/>
                      <a:pt x="46" y="21"/>
                    </a:cubicBezTo>
                    <a:cubicBezTo>
                      <a:pt x="46" y="15"/>
                      <a:pt x="44" y="10"/>
                      <a:pt x="40" y="6"/>
                    </a:cubicBezTo>
                    <a:cubicBezTo>
                      <a:pt x="36" y="3"/>
                      <a:pt x="31" y="0"/>
                      <a:pt x="25" y="0"/>
                    </a:cubicBezTo>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1" name="Google Shape;1531;p11"/>
              <p:cNvSpPr/>
              <p:nvPr/>
            </p:nvSpPr>
            <p:spPr>
              <a:xfrm>
                <a:off x="1000" y="2873"/>
                <a:ext cx="342" cy="0"/>
              </a:xfrm>
              <a:custGeom>
                <a:rect b="b" l="l" r="r" t="t"/>
                <a:pathLst>
                  <a:path extrusionOk="0" h="120000" w="342">
                    <a:moveTo>
                      <a:pt x="342" y="0"/>
                    </a:moveTo>
                    <a:lnTo>
                      <a:pt x="4" y="0"/>
                    </a:lnTo>
                    <a:lnTo>
                      <a:pt x="0" y="0"/>
                    </a:lnTo>
                    <a:lnTo>
                      <a:pt x="4" y="0"/>
                    </a:lnTo>
                    <a:lnTo>
                      <a:pt x="342"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2" name="Google Shape;1532;p11"/>
              <p:cNvSpPr/>
              <p:nvPr/>
            </p:nvSpPr>
            <p:spPr>
              <a:xfrm>
                <a:off x="1000" y="2873"/>
                <a:ext cx="342" cy="0"/>
              </a:xfrm>
              <a:custGeom>
                <a:rect b="b" l="l" r="r" t="t"/>
                <a:pathLst>
                  <a:path extrusionOk="0" h="120000" w="342">
                    <a:moveTo>
                      <a:pt x="342" y="0"/>
                    </a:moveTo>
                    <a:lnTo>
                      <a:pt x="4" y="0"/>
                    </a:lnTo>
                    <a:lnTo>
                      <a:pt x="0" y="0"/>
                    </a:lnTo>
                    <a:lnTo>
                      <a:pt x="4" y="0"/>
                    </a:lnTo>
                    <a:lnTo>
                      <a:pt x="34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3" name="Google Shape;1533;p11"/>
              <p:cNvSpPr/>
              <p:nvPr/>
            </p:nvSpPr>
            <p:spPr>
              <a:xfrm>
                <a:off x="1000" y="2892"/>
                <a:ext cx="342" cy="0"/>
              </a:xfrm>
              <a:custGeom>
                <a:rect b="b" l="l" r="r" t="t"/>
                <a:pathLst>
                  <a:path extrusionOk="0" h="120000" w="342">
                    <a:moveTo>
                      <a:pt x="342" y="0"/>
                    </a:moveTo>
                    <a:lnTo>
                      <a:pt x="4" y="0"/>
                    </a:lnTo>
                    <a:lnTo>
                      <a:pt x="0" y="0"/>
                    </a:lnTo>
                    <a:lnTo>
                      <a:pt x="4" y="0"/>
                    </a:lnTo>
                    <a:lnTo>
                      <a:pt x="342"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4" name="Google Shape;1534;p11"/>
              <p:cNvSpPr/>
              <p:nvPr/>
            </p:nvSpPr>
            <p:spPr>
              <a:xfrm>
                <a:off x="1000" y="2892"/>
                <a:ext cx="342" cy="0"/>
              </a:xfrm>
              <a:custGeom>
                <a:rect b="b" l="l" r="r" t="t"/>
                <a:pathLst>
                  <a:path extrusionOk="0" h="120000" w="342">
                    <a:moveTo>
                      <a:pt x="342" y="0"/>
                    </a:moveTo>
                    <a:lnTo>
                      <a:pt x="4" y="0"/>
                    </a:lnTo>
                    <a:lnTo>
                      <a:pt x="0" y="0"/>
                    </a:lnTo>
                    <a:lnTo>
                      <a:pt x="4" y="0"/>
                    </a:lnTo>
                    <a:lnTo>
                      <a:pt x="34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5" name="Google Shape;1535;p11"/>
              <p:cNvSpPr/>
              <p:nvPr/>
            </p:nvSpPr>
            <p:spPr>
              <a:xfrm>
                <a:off x="1000" y="2912"/>
                <a:ext cx="342" cy="0"/>
              </a:xfrm>
              <a:custGeom>
                <a:rect b="b" l="l" r="r" t="t"/>
                <a:pathLst>
                  <a:path extrusionOk="0" h="120000" w="342">
                    <a:moveTo>
                      <a:pt x="342" y="0"/>
                    </a:moveTo>
                    <a:lnTo>
                      <a:pt x="4" y="0"/>
                    </a:lnTo>
                    <a:lnTo>
                      <a:pt x="0" y="0"/>
                    </a:lnTo>
                    <a:lnTo>
                      <a:pt x="4" y="0"/>
                    </a:lnTo>
                    <a:lnTo>
                      <a:pt x="342"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6" name="Google Shape;1536;p11"/>
              <p:cNvSpPr/>
              <p:nvPr/>
            </p:nvSpPr>
            <p:spPr>
              <a:xfrm>
                <a:off x="1000" y="2912"/>
                <a:ext cx="342" cy="0"/>
              </a:xfrm>
              <a:custGeom>
                <a:rect b="b" l="l" r="r" t="t"/>
                <a:pathLst>
                  <a:path extrusionOk="0" h="120000" w="342">
                    <a:moveTo>
                      <a:pt x="342" y="0"/>
                    </a:moveTo>
                    <a:lnTo>
                      <a:pt x="4" y="0"/>
                    </a:lnTo>
                    <a:lnTo>
                      <a:pt x="0" y="0"/>
                    </a:lnTo>
                    <a:lnTo>
                      <a:pt x="4" y="0"/>
                    </a:lnTo>
                    <a:lnTo>
                      <a:pt x="34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7" name="Google Shape;1537;p11"/>
              <p:cNvSpPr/>
              <p:nvPr/>
            </p:nvSpPr>
            <p:spPr>
              <a:xfrm>
                <a:off x="1000" y="2932"/>
                <a:ext cx="342" cy="0"/>
              </a:xfrm>
              <a:custGeom>
                <a:rect b="b" l="l" r="r" t="t"/>
                <a:pathLst>
                  <a:path extrusionOk="0" h="120000" w="342">
                    <a:moveTo>
                      <a:pt x="342" y="0"/>
                    </a:moveTo>
                    <a:lnTo>
                      <a:pt x="4" y="0"/>
                    </a:lnTo>
                    <a:lnTo>
                      <a:pt x="0" y="0"/>
                    </a:lnTo>
                    <a:lnTo>
                      <a:pt x="4" y="0"/>
                    </a:lnTo>
                    <a:lnTo>
                      <a:pt x="342"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8" name="Google Shape;1538;p11"/>
              <p:cNvSpPr/>
              <p:nvPr/>
            </p:nvSpPr>
            <p:spPr>
              <a:xfrm>
                <a:off x="1000" y="2932"/>
                <a:ext cx="342" cy="0"/>
              </a:xfrm>
              <a:custGeom>
                <a:rect b="b" l="l" r="r" t="t"/>
                <a:pathLst>
                  <a:path extrusionOk="0" h="120000" w="342">
                    <a:moveTo>
                      <a:pt x="342" y="0"/>
                    </a:moveTo>
                    <a:lnTo>
                      <a:pt x="4" y="0"/>
                    </a:lnTo>
                    <a:lnTo>
                      <a:pt x="0" y="0"/>
                    </a:lnTo>
                    <a:lnTo>
                      <a:pt x="4" y="0"/>
                    </a:lnTo>
                    <a:lnTo>
                      <a:pt x="342"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9" name="Google Shape;1539;p11"/>
              <p:cNvSpPr/>
              <p:nvPr/>
            </p:nvSpPr>
            <p:spPr>
              <a:xfrm>
                <a:off x="984" y="3085"/>
                <a:ext cx="343" cy="0"/>
              </a:xfrm>
              <a:custGeom>
                <a:rect b="b" l="l" r="r" t="t"/>
                <a:pathLst>
                  <a:path extrusionOk="0" h="120000" w="343">
                    <a:moveTo>
                      <a:pt x="343" y="0"/>
                    </a:moveTo>
                    <a:lnTo>
                      <a:pt x="0" y="0"/>
                    </a:lnTo>
                    <a:lnTo>
                      <a:pt x="0" y="0"/>
                    </a:lnTo>
                    <a:lnTo>
                      <a:pt x="0" y="0"/>
                    </a:lnTo>
                    <a:lnTo>
                      <a:pt x="343"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0" name="Google Shape;1540;p11"/>
              <p:cNvSpPr/>
              <p:nvPr/>
            </p:nvSpPr>
            <p:spPr>
              <a:xfrm>
                <a:off x="984" y="3085"/>
                <a:ext cx="343" cy="0"/>
              </a:xfrm>
              <a:custGeom>
                <a:rect b="b" l="l" r="r" t="t"/>
                <a:pathLst>
                  <a:path extrusionOk="0" h="120000" w="343">
                    <a:moveTo>
                      <a:pt x="343" y="0"/>
                    </a:moveTo>
                    <a:lnTo>
                      <a:pt x="0" y="0"/>
                    </a:lnTo>
                    <a:lnTo>
                      <a:pt x="0" y="0"/>
                    </a:lnTo>
                    <a:lnTo>
                      <a:pt x="0" y="0"/>
                    </a:lnTo>
                    <a:lnTo>
                      <a:pt x="34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1" name="Google Shape;1541;p11"/>
              <p:cNvSpPr/>
              <p:nvPr/>
            </p:nvSpPr>
            <p:spPr>
              <a:xfrm>
                <a:off x="984" y="3104"/>
                <a:ext cx="343" cy="0"/>
              </a:xfrm>
              <a:custGeom>
                <a:rect b="b" l="l" r="r" t="t"/>
                <a:pathLst>
                  <a:path extrusionOk="0" h="120000" w="343">
                    <a:moveTo>
                      <a:pt x="343" y="0"/>
                    </a:moveTo>
                    <a:lnTo>
                      <a:pt x="0" y="0"/>
                    </a:lnTo>
                    <a:lnTo>
                      <a:pt x="0" y="0"/>
                    </a:lnTo>
                    <a:lnTo>
                      <a:pt x="0" y="0"/>
                    </a:lnTo>
                    <a:lnTo>
                      <a:pt x="343"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2" name="Google Shape;1542;p11"/>
              <p:cNvSpPr/>
              <p:nvPr/>
            </p:nvSpPr>
            <p:spPr>
              <a:xfrm>
                <a:off x="984" y="3104"/>
                <a:ext cx="343" cy="0"/>
              </a:xfrm>
              <a:custGeom>
                <a:rect b="b" l="l" r="r" t="t"/>
                <a:pathLst>
                  <a:path extrusionOk="0" h="120000" w="343">
                    <a:moveTo>
                      <a:pt x="343" y="0"/>
                    </a:moveTo>
                    <a:lnTo>
                      <a:pt x="0" y="0"/>
                    </a:lnTo>
                    <a:lnTo>
                      <a:pt x="0" y="0"/>
                    </a:lnTo>
                    <a:lnTo>
                      <a:pt x="0" y="0"/>
                    </a:lnTo>
                    <a:lnTo>
                      <a:pt x="34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3" name="Google Shape;1543;p11"/>
              <p:cNvSpPr/>
              <p:nvPr/>
            </p:nvSpPr>
            <p:spPr>
              <a:xfrm>
                <a:off x="984" y="3124"/>
                <a:ext cx="343" cy="0"/>
              </a:xfrm>
              <a:custGeom>
                <a:rect b="b" l="l" r="r" t="t"/>
                <a:pathLst>
                  <a:path extrusionOk="0" h="120000" w="343">
                    <a:moveTo>
                      <a:pt x="343" y="0"/>
                    </a:moveTo>
                    <a:lnTo>
                      <a:pt x="0" y="0"/>
                    </a:lnTo>
                    <a:lnTo>
                      <a:pt x="0" y="0"/>
                    </a:lnTo>
                    <a:lnTo>
                      <a:pt x="0" y="0"/>
                    </a:lnTo>
                    <a:lnTo>
                      <a:pt x="343"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4" name="Google Shape;1544;p11"/>
              <p:cNvSpPr/>
              <p:nvPr/>
            </p:nvSpPr>
            <p:spPr>
              <a:xfrm>
                <a:off x="984" y="3124"/>
                <a:ext cx="343" cy="0"/>
              </a:xfrm>
              <a:custGeom>
                <a:rect b="b" l="l" r="r" t="t"/>
                <a:pathLst>
                  <a:path extrusionOk="0" h="120000" w="343">
                    <a:moveTo>
                      <a:pt x="343" y="0"/>
                    </a:moveTo>
                    <a:lnTo>
                      <a:pt x="0" y="0"/>
                    </a:lnTo>
                    <a:lnTo>
                      <a:pt x="0" y="0"/>
                    </a:lnTo>
                    <a:lnTo>
                      <a:pt x="0" y="0"/>
                    </a:lnTo>
                    <a:lnTo>
                      <a:pt x="34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5" name="Google Shape;1545;p11"/>
              <p:cNvSpPr/>
              <p:nvPr/>
            </p:nvSpPr>
            <p:spPr>
              <a:xfrm>
                <a:off x="984" y="3144"/>
                <a:ext cx="343" cy="0"/>
              </a:xfrm>
              <a:custGeom>
                <a:rect b="b" l="l" r="r" t="t"/>
                <a:pathLst>
                  <a:path extrusionOk="0" h="120000" w="343">
                    <a:moveTo>
                      <a:pt x="343" y="0"/>
                    </a:moveTo>
                    <a:lnTo>
                      <a:pt x="0" y="0"/>
                    </a:lnTo>
                    <a:lnTo>
                      <a:pt x="0" y="0"/>
                    </a:lnTo>
                    <a:lnTo>
                      <a:pt x="0" y="0"/>
                    </a:lnTo>
                    <a:lnTo>
                      <a:pt x="343"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6" name="Google Shape;1546;p11"/>
              <p:cNvSpPr/>
              <p:nvPr/>
            </p:nvSpPr>
            <p:spPr>
              <a:xfrm>
                <a:off x="984" y="3144"/>
                <a:ext cx="343" cy="0"/>
              </a:xfrm>
              <a:custGeom>
                <a:rect b="b" l="l" r="r" t="t"/>
                <a:pathLst>
                  <a:path extrusionOk="0" h="120000" w="343">
                    <a:moveTo>
                      <a:pt x="343" y="0"/>
                    </a:moveTo>
                    <a:lnTo>
                      <a:pt x="0" y="0"/>
                    </a:lnTo>
                    <a:lnTo>
                      <a:pt x="0" y="0"/>
                    </a:lnTo>
                    <a:lnTo>
                      <a:pt x="0" y="0"/>
                    </a:lnTo>
                    <a:lnTo>
                      <a:pt x="343"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7" name="Google Shape;1547;p11"/>
              <p:cNvSpPr/>
              <p:nvPr/>
            </p:nvSpPr>
            <p:spPr>
              <a:xfrm>
                <a:off x="1009" y="3198"/>
                <a:ext cx="336" cy="0"/>
              </a:xfrm>
              <a:custGeom>
                <a:rect b="b" l="l" r="r" t="t"/>
                <a:pathLst>
                  <a:path extrusionOk="0" h="120000" w="336">
                    <a:moveTo>
                      <a:pt x="336" y="0"/>
                    </a:moveTo>
                    <a:lnTo>
                      <a:pt x="0" y="0"/>
                    </a:lnTo>
                    <a:lnTo>
                      <a:pt x="336"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8" name="Google Shape;1548;p11"/>
              <p:cNvSpPr/>
              <p:nvPr/>
            </p:nvSpPr>
            <p:spPr>
              <a:xfrm>
                <a:off x="1009" y="3198"/>
                <a:ext cx="336" cy="0"/>
              </a:xfrm>
              <a:custGeom>
                <a:rect b="b" l="l" r="r" t="t"/>
                <a:pathLst>
                  <a:path extrusionOk="0" h="120000" w="336">
                    <a:moveTo>
                      <a:pt x="336" y="0"/>
                    </a:moveTo>
                    <a:lnTo>
                      <a:pt x="0" y="0"/>
                    </a:lnTo>
                    <a:lnTo>
                      <a:pt x="336"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9" name="Google Shape;1549;p11"/>
              <p:cNvSpPr/>
              <p:nvPr/>
            </p:nvSpPr>
            <p:spPr>
              <a:xfrm>
                <a:off x="1345" y="3198"/>
                <a:ext cx="7" cy="0"/>
              </a:xfrm>
              <a:custGeom>
                <a:rect b="b" l="l" r="r" t="t"/>
                <a:pathLst>
                  <a:path extrusionOk="0" h="120000" w="7">
                    <a:moveTo>
                      <a:pt x="7" y="0"/>
                    </a:moveTo>
                    <a:lnTo>
                      <a:pt x="0" y="0"/>
                    </a:lnTo>
                    <a:lnTo>
                      <a:pt x="7" y="0"/>
                    </a:lnTo>
                    <a:close/>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0" name="Google Shape;1550;p11"/>
              <p:cNvSpPr/>
              <p:nvPr/>
            </p:nvSpPr>
            <p:spPr>
              <a:xfrm>
                <a:off x="1345" y="3198"/>
                <a:ext cx="7" cy="0"/>
              </a:xfrm>
              <a:custGeom>
                <a:rect b="b" l="l" r="r" t="t"/>
                <a:pathLst>
                  <a:path extrusionOk="0" h="120000" w="7">
                    <a:moveTo>
                      <a:pt x="7" y="0"/>
                    </a:moveTo>
                    <a:lnTo>
                      <a:pt x="0" y="0"/>
                    </a:lnTo>
                    <a:lnTo>
                      <a:pt x="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1" name="Google Shape;1551;p11"/>
              <p:cNvSpPr/>
              <p:nvPr/>
            </p:nvSpPr>
            <p:spPr>
              <a:xfrm>
                <a:off x="1009" y="3217"/>
                <a:ext cx="336" cy="0"/>
              </a:xfrm>
              <a:custGeom>
                <a:rect b="b" l="l" r="r" t="t"/>
                <a:pathLst>
                  <a:path extrusionOk="0" h="120000" w="336">
                    <a:moveTo>
                      <a:pt x="336" y="0"/>
                    </a:moveTo>
                    <a:lnTo>
                      <a:pt x="0" y="0"/>
                    </a:lnTo>
                    <a:lnTo>
                      <a:pt x="336"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2" name="Google Shape;1552;p11"/>
              <p:cNvSpPr/>
              <p:nvPr/>
            </p:nvSpPr>
            <p:spPr>
              <a:xfrm>
                <a:off x="1009" y="3217"/>
                <a:ext cx="336" cy="0"/>
              </a:xfrm>
              <a:custGeom>
                <a:rect b="b" l="l" r="r" t="t"/>
                <a:pathLst>
                  <a:path extrusionOk="0" h="120000" w="336">
                    <a:moveTo>
                      <a:pt x="336" y="0"/>
                    </a:moveTo>
                    <a:lnTo>
                      <a:pt x="0" y="0"/>
                    </a:lnTo>
                    <a:lnTo>
                      <a:pt x="336"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3" name="Google Shape;1553;p11"/>
              <p:cNvSpPr/>
              <p:nvPr/>
            </p:nvSpPr>
            <p:spPr>
              <a:xfrm>
                <a:off x="1345" y="3217"/>
                <a:ext cx="7" cy="0"/>
              </a:xfrm>
              <a:custGeom>
                <a:rect b="b" l="l" r="r" t="t"/>
                <a:pathLst>
                  <a:path extrusionOk="0" h="120000" w="7">
                    <a:moveTo>
                      <a:pt x="7" y="0"/>
                    </a:moveTo>
                    <a:lnTo>
                      <a:pt x="0" y="0"/>
                    </a:lnTo>
                    <a:lnTo>
                      <a:pt x="7" y="0"/>
                    </a:lnTo>
                    <a:close/>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4" name="Google Shape;1554;p11"/>
              <p:cNvSpPr/>
              <p:nvPr/>
            </p:nvSpPr>
            <p:spPr>
              <a:xfrm>
                <a:off x="1345" y="3217"/>
                <a:ext cx="7" cy="0"/>
              </a:xfrm>
              <a:custGeom>
                <a:rect b="b" l="l" r="r" t="t"/>
                <a:pathLst>
                  <a:path extrusionOk="0" h="120000" w="7">
                    <a:moveTo>
                      <a:pt x="7" y="0"/>
                    </a:moveTo>
                    <a:lnTo>
                      <a:pt x="0" y="0"/>
                    </a:lnTo>
                    <a:lnTo>
                      <a:pt x="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5" name="Google Shape;1555;p11"/>
              <p:cNvSpPr/>
              <p:nvPr/>
            </p:nvSpPr>
            <p:spPr>
              <a:xfrm>
                <a:off x="1009" y="3237"/>
                <a:ext cx="336" cy="0"/>
              </a:xfrm>
              <a:custGeom>
                <a:rect b="b" l="l" r="r" t="t"/>
                <a:pathLst>
                  <a:path extrusionOk="0" h="120000" w="336">
                    <a:moveTo>
                      <a:pt x="336" y="0"/>
                    </a:moveTo>
                    <a:lnTo>
                      <a:pt x="0" y="0"/>
                    </a:lnTo>
                    <a:lnTo>
                      <a:pt x="336"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6" name="Google Shape;1556;p11"/>
              <p:cNvSpPr/>
              <p:nvPr/>
            </p:nvSpPr>
            <p:spPr>
              <a:xfrm>
                <a:off x="1009" y="3237"/>
                <a:ext cx="336" cy="0"/>
              </a:xfrm>
              <a:custGeom>
                <a:rect b="b" l="l" r="r" t="t"/>
                <a:pathLst>
                  <a:path extrusionOk="0" h="120000" w="336">
                    <a:moveTo>
                      <a:pt x="336" y="0"/>
                    </a:moveTo>
                    <a:lnTo>
                      <a:pt x="0" y="0"/>
                    </a:lnTo>
                    <a:lnTo>
                      <a:pt x="336"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7" name="Google Shape;1557;p11"/>
              <p:cNvSpPr/>
              <p:nvPr/>
            </p:nvSpPr>
            <p:spPr>
              <a:xfrm>
                <a:off x="1345" y="3237"/>
                <a:ext cx="7" cy="0"/>
              </a:xfrm>
              <a:custGeom>
                <a:rect b="b" l="l" r="r" t="t"/>
                <a:pathLst>
                  <a:path extrusionOk="0" h="120000" w="7">
                    <a:moveTo>
                      <a:pt x="7" y="0"/>
                    </a:moveTo>
                    <a:lnTo>
                      <a:pt x="0" y="0"/>
                    </a:lnTo>
                    <a:lnTo>
                      <a:pt x="7" y="0"/>
                    </a:lnTo>
                    <a:close/>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8" name="Google Shape;1558;p11"/>
              <p:cNvSpPr/>
              <p:nvPr/>
            </p:nvSpPr>
            <p:spPr>
              <a:xfrm>
                <a:off x="1345" y="3237"/>
                <a:ext cx="7" cy="0"/>
              </a:xfrm>
              <a:custGeom>
                <a:rect b="b" l="l" r="r" t="t"/>
                <a:pathLst>
                  <a:path extrusionOk="0" h="120000" w="7">
                    <a:moveTo>
                      <a:pt x="7" y="0"/>
                    </a:moveTo>
                    <a:lnTo>
                      <a:pt x="0" y="0"/>
                    </a:lnTo>
                    <a:lnTo>
                      <a:pt x="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9" name="Google Shape;1559;p11"/>
              <p:cNvSpPr/>
              <p:nvPr/>
            </p:nvSpPr>
            <p:spPr>
              <a:xfrm>
                <a:off x="1009" y="3256"/>
                <a:ext cx="336" cy="0"/>
              </a:xfrm>
              <a:custGeom>
                <a:rect b="b" l="l" r="r" t="t"/>
                <a:pathLst>
                  <a:path extrusionOk="0" h="120000" w="336">
                    <a:moveTo>
                      <a:pt x="336" y="0"/>
                    </a:moveTo>
                    <a:lnTo>
                      <a:pt x="0" y="0"/>
                    </a:lnTo>
                    <a:lnTo>
                      <a:pt x="336" y="0"/>
                    </a:lnTo>
                    <a:close/>
                  </a:path>
                </a:pathLst>
              </a:custGeom>
              <a:solidFill>
                <a:srgbClr val="B98A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0" name="Google Shape;1560;p11"/>
              <p:cNvSpPr/>
              <p:nvPr/>
            </p:nvSpPr>
            <p:spPr>
              <a:xfrm>
                <a:off x="1009" y="3256"/>
                <a:ext cx="336" cy="0"/>
              </a:xfrm>
              <a:custGeom>
                <a:rect b="b" l="l" r="r" t="t"/>
                <a:pathLst>
                  <a:path extrusionOk="0" h="120000" w="336">
                    <a:moveTo>
                      <a:pt x="336" y="0"/>
                    </a:moveTo>
                    <a:lnTo>
                      <a:pt x="0" y="0"/>
                    </a:lnTo>
                    <a:lnTo>
                      <a:pt x="336"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1" name="Google Shape;1561;p11"/>
              <p:cNvSpPr/>
              <p:nvPr/>
            </p:nvSpPr>
            <p:spPr>
              <a:xfrm>
                <a:off x="1345" y="3256"/>
                <a:ext cx="7" cy="0"/>
              </a:xfrm>
              <a:custGeom>
                <a:rect b="b" l="l" r="r" t="t"/>
                <a:pathLst>
                  <a:path extrusionOk="0" h="120000" w="7">
                    <a:moveTo>
                      <a:pt x="7" y="0"/>
                    </a:moveTo>
                    <a:lnTo>
                      <a:pt x="0" y="0"/>
                    </a:lnTo>
                    <a:lnTo>
                      <a:pt x="7" y="0"/>
                    </a:lnTo>
                    <a:close/>
                  </a:path>
                </a:pathLst>
              </a:custGeom>
              <a:solidFill>
                <a:srgbClr val="A46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2" name="Google Shape;1562;p11"/>
              <p:cNvSpPr/>
              <p:nvPr/>
            </p:nvSpPr>
            <p:spPr>
              <a:xfrm>
                <a:off x="1345" y="3256"/>
                <a:ext cx="7" cy="0"/>
              </a:xfrm>
              <a:custGeom>
                <a:rect b="b" l="l" r="r" t="t"/>
                <a:pathLst>
                  <a:path extrusionOk="0" h="120000" w="7">
                    <a:moveTo>
                      <a:pt x="7" y="0"/>
                    </a:moveTo>
                    <a:lnTo>
                      <a:pt x="0" y="0"/>
                    </a:lnTo>
                    <a:lnTo>
                      <a:pt x="7" y="0"/>
                    </a:ln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3" name="Google Shape;1563;p11"/>
              <p:cNvSpPr/>
              <p:nvPr/>
            </p:nvSpPr>
            <p:spPr>
              <a:xfrm>
                <a:off x="1025" y="3020"/>
                <a:ext cx="425" cy="137"/>
              </a:xfrm>
              <a:custGeom>
                <a:rect b="b" l="l" r="r" t="t"/>
                <a:pathLst>
                  <a:path extrusionOk="0" h="97" w="300">
                    <a:moveTo>
                      <a:pt x="279" y="97"/>
                    </a:moveTo>
                    <a:cubicBezTo>
                      <a:pt x="0" y="97"/>
                      <a:pt x="0" y="97"/>
                      <a:pt x="0" y="97"/>
                    </a:cubicBezTo>
                    <a:cubicBezTo>
                      <a:pt x="0" y="0"/>
                      <a:pt x="0" y="0"/>
                      <a:pt x="0" y="0"/>
                    </a:cubicBezTo>
                    <a:cubicBezTo>
                      <a:pt x="279" y="0"/>
                      <a:pt x="279" y="0"/>
                      <a:pt x="279" y="0"/>
                    </a:cubicBezTo>
                    <a:cubicBezTo>
                      <a:pt x="290" y="0"/>
                      <a:pt x="300" y="10"/>
                      <a:pt x="300" y="21"/>
                    </a:cubicBezTo>
                    <a:cubicBezTo>
                      <a:pt x="300" y="75"/>
                      <a:pt x="300" y="75"/>
                      <a:pt x="300" y="75"/>
                    </a:cubicBezTo>
                    <a:cubicBezTo>
                      <a:pt x="300" y="87"/>
                      <a:pt x="290" y="97"/>
                      <a:pt x="279" y="97"/>
                    </a:cubicBez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4" name="Google Shape;1564;p11"/>
              <p:cNvSpPr/>
              <p:nvPr/>
            </p:nvSpPr>
            <p:spPr>
              <a:xfrm>
                <a:off x="881" y="3020"/>
                <a:ext cx="424" cy="137"/>
              </a:xfrm>
              <a:custGeom>
                <a:rect b="b" l="l" r="r" t="t"/>
                <a:pathLst>
                  <a:path extrusionOk="0" h="97" w="300">
                    <a:moveTo>
                      <a:pt x="279" y="97"/>
                    </a:moveTo>
                    <a:cubicBezTo>
                      <a:pt x="0" y="97"/>
                      <a:pt x="0" y="97"/>
                      <a:pt x="0" y="97"/>
                    </a:cubicBezTo>
                    <a:cubicBezTo>
                      <a:pt x="0" y="0"/>
                      <a:pt x="0" y="0"/>
                      <a:pt x="0" y="0"/>
                    </a:cubicBezTo>
                    <a:cubicBezTo>
                      <a:pt x="279" y="0"/>
                      <a:pt x="279" y="0"/>
                      <a:pt x="279" y="0"/>
                    </a:cubicBezTo>
                    <a:cubicBezTo>
                      <a:pt x="291" y="0"/>
                      <a:pt x="300" y="10"/>
                      <a:pt x="300" y="21"/>
                    </a:cubicBezTo>
                    <a:cubicBezTo>
                      <a:pt x="300" y="75"/>
                      <a:pt x="300" y="75"/>
                      <a:pt x="300" y="75"/>
                    </a:cubicBezTo>
                    <a:cubicBezTo>
                      <a:pt x="300" y="87"/>
                      <a:pt x="291" y="97"/>
                      <a:pt x="279" y="97"/>
                    </a:cubicBez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5" name="Google Shape;1565;p11"/>
              <p:cNvSpPr/>
              <p:nvPr/>
            </p:nvSpPr>
            <p:spPr>
              <a:xfrm>
                <a:off x="881" y="3028"/>
                <a:ext cx="406" cy="119"/>
              </a:xfrm>
              <a:custGeom>
                <a:rect b="b" l="l" r="r" t="t"/>
                <a:pathLst>
                  <a:path extrusionOk="0" h="84" w="287">
                    <a:moveTo>
                      <a:pt x="269" y="84"/>
                    </a:moveTo>
                    <a:cubicBezTo>
                      <a:pt x="0" y="84"/>
                      <a:pt x="0" y="84"/>
                      <a:pt x="0" y="84"/>
                    </a:cubicBezTo>
                    <a:cubicBezTo>
                      <a:pt x="0" y="0"/>
                      <a:pt x="0" y="0"/>
                      <a:pt x="0" y="0"/>
                    </a:cubicBezTo>
                    <a:cubicBezTo>
                      <a:pt x="269" y="0"/>
                      <a:pt x="269" y="0"/>
                      <a:pt x="269" y="0"/>
                    </a:cubicBezTo>
                    <a:cubicBezTo>
                      <a:pt x="279" y="0"/>
                      <a:pt x="287" y="8"/>
                      <a:pt x="287" y="19"/>
                    </a:cubicBezTo>
                    <a:cubicBezTo>
                      <a:pt x="287" y="66"/>
                      <a:pt x="287" y="66"/>
                      <a:pt x="287" y="66"/>
                    </a:cubicBezTo>
                    <a:cubicBezTo>
                      <a:pt x="287" y="76"/>
                      <a:pt x="279" y="84"/>
                      <a:pt x="269" y="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6" name="Google Shape;1566;p11"/>
              <p:cNvSpPr/>
              <p:nvPr/>
            </p:nvSpPr>
            <p:spPr>
              <a:xfrm>
                <a:off x="1325" y="3063"/>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7" name="Google Shape;1567;p11"/>
              <p:cNvSpPr/>
              <p:nvPr/>
            </p:nvSpPr>
            <p:spPr>
              <a:xfrm>
                <a:off x="1335" y="3073"/>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8" name="Google Shape;1568;p11"/>
              <p:cNvSpPr/>
              <p:nvPr/>
            </p:nvSpPr>
            <p:spPr>
              <a:xfrm>
                <a:off x="1335" y="3090"/>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69" name="Google Shape;1569;p11"/>
              <p:cNvSpPr/>
              <p:nvPr/>
            </p:nvSpPr>
            <p:spPr>
              <a:xfrm>
                <a:off x="1043" y="2779"/>
                <a:ext cx="425" cy="136"/>
              </a:xfrm>
              <a:custGeom>
                <a:rect b="b" l="l" r="r" t="t"/>
                <a:pathLst>
                  <a:path extrusionOk="0" h="96" w="300">
                    <a:moveTo>
                      <a:pt x="278" y="96"/>
                    </a:moveTo>
                    <a:cubicBezTo>
                      <a:pt x="0" y="96"/>
                      <a:pt x="0" y="96"/>
                      <a:pt x="0" y="96"/>
                    </a:cubicBezTo>
                    <a:cubicBezTo>
                      <a:pt x="0" y="0"/>
                      <a:pt x="0" y="0"/>
                      <a:pt x="0" y="0"/>
                    </a:cubicBezTo>
                    <a:cubicBezTo>
                      <a:pt x="278" y="0"/>
                      <a:pt x="278" y="0"/>
                      <a:pt x="278" y="0"/>
                    </a:cubicBezTo>
                    <a:cubicBezTo>
                      <a:pt x="290" y="0"/>
                      <a:pt x="300" y="10"/>
                      <a:pt x="300" y="21"/>
                    </a:cubicBezTo>
                    <a:cubicBezTo>
                      <a:pt x="300" y="75"/>
                      <a:pt x="300" y="75"/>
                      <a:pt x="300" y="75"/>
                    </a:cubicBezTo>
                    <a:cubicBezTo>
                      <a:pt x="300" y="87"/>
                      <a:pt x="290" y="96"/>
                      <a:pt x="278" y="96"/>
                    </a:cubicBez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0" name="Google Shape;1570;p11"/>
              <p:cNvSpPr/>
              <p:nvPr/>
            </p:nvSpPr>
            <p:spPr>
              <a:xfrm>
                <a:off x="896" y="2779"/>
                <a:ext cx="428" cy="136"/>
              </a:xfrm>
              <a:custGeom>
                <a:rect b="b" l="l" r="r" t="t"/>
                <a:pathLst>
                  <a:path extrusionOk="0" h="96" w="302">
                    <a:moveTo>
                      <a:pt x="281" y="96"/>
                    </a:moveTo>
                    <a:cubicBezTo>
                      <a:pt x="0" y="96"/>
                      <a:pt x="0" y="96"/>
                      <a:pt x="0" y="96"/>
                    </a:cubicBezTo>
                    <a:cubicBezTo>
                      <a:pt x="0" y="0"/>
                      <a:pt x="0" y="0"/>
                      <a:pt x="0" y="0"/>
                    </a:cubicBezTo>
                    <a:cubicBezTo>
                      <a:pt x="281" y="0"/>
                      <a:pt x="281" y="0"/>
                      <a:pt x="281" y="0"/>
                    </a:cubicBezTo>
                    <a:cubicBezTo>
                      <a:pt x="293" y="0"/>
                      <a:pt x="302" y="10"/>
                      <a:pt x="302" y="21"/>
                    </a:cubicBezTo>
                    <a:cubicBezTo>
                      <a:pt x="302" y="75"/>
                      <a:pt x="302" y="75"/>
                      <a:pt x="302" y="75"/>
                    </a:cubicBezTo>
                    <a:cubicBezTo>
                      <a:pt x="302" y="87"/>
                      <a:pt x="293" y="96"/>
                      <a:pt x="281" y="96"/>
                    </a:cubicBezTo>
                    <a:close/>
                  </a:path>
                </a:pathLst>
              </a:cu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1" name="Google Shape;1571;p11"/>
              <p:cNvSpPr/>
              <p:nvPr/>
            </p:nvSpPr>
            <p:spPr>
              <a:xfrm>
                <a:off x="896" y="2788"/>
                <a:ext cx="409" cy="118"/>
              </a:xfrm>
              <a:custGeom>
                <a:rect b="b" l="l" r="r" t="t"/>
                <a:pathLst>
                  <a:path extrusionOk="0" h="84" w="289">
                    <a:moveTo>
                      <a:pt x="271" y="84"/>
                    </a:moveTo>
                    <a:cubicBezTo>
                      <a:pt x="0" y="84"/>
                      <a:pt x="0" y="84"/>
                      <a:pt x="0" y="84"/>
                    </a:cubicBezTo>
                    <a:cubicBezTo>
                      <a:pt x="0" y="0"/>
                      <a:pt x="0" y="0"/>
                      <a:pt x="0" y="0"/>
                    </a:cubicBezTo>
                    <a:cubicBezTo>
                      <a:pt x="271" y="0"/>
                      <a:pt x="271" y="0"/>
                      <a:pt x="271" y="0"/>
                    </a:cubicBezTo>
                    <a:cubicBezTo>
                      <a:pt x="281" y="0"/>
                      <a:pt x="289" y="8"/>
                      <a:pt x="289" y="18"/>
                    </a:cubicBezTo>
                    <a:cubicBezTo>
                      <a:pt x="289" y="66"/>
                      <a:pt x="289" y="66"/>
                      <a:pt x="289" y="66"/>
                    </a:cubicBezTo>
                    <a:cubicBezTo>
                      <a:pt x="289" y="76"/>
                      <a:pt x="281" y="84"/>
                      <a:pt x="271" y="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2" name="Google Shape;1572;p11"/>
              <p:cNvSpPr/>
              <p:nvPr/>
            </p:nvSpPr>
            <p:spPr>
              <a:xfrm>
                <a:off x="1343" y="2822"/>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3" name="Google Shape;1573;p11"/>
              <p:cNvSpPr/>
              <p:nvPr/>
            </p:nvSpPr>
            <p:spPr>
              <a:xfrm>
                <a:off x="1353" y="2833"/>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4" name="Google Shape;1574;p11"/>
              <p:cNvSpPr/>
              <p:nvPr/>
            </p:nvSpPr>
            <p:spPr>
              <a:xfrm>
                <a:off x="1353" y="2850"/>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5" name="Google Shape;1575;p11"/>
              <p:cNvSpPr/>
              <p:nvPr/>
            </p:nvSpPr>
            <p:spPr>
              <a:xfrm>
                <a:off x="1053" y="3148"/>
                <a:ext cx="425" cy="137"/>
              </a:xfrm>
              <a:custGeom>
                <a:rect b="b" l="l" r="r" t="t"/>
                <a:pathLst>
                  <a:path extrusionOk="0" h="97" w="300">
                    <a:moveTo>
                      <a:pt x="279" y="97"/>
                    </a:moveTo>
                    <a:cubicBezTo>
                      <a:pt x="0" y="97"/>
                      <a:pt x="0" y="97"/>
                      <a:pt x="0" y="97"/>
                    </a:cubicBezTo>
                    <a:cubicBezTo>
                      <a:pt x="0" y="0"/>
                      <a:pt x="0" y="0"/>
                      <a:pt x="0" y="0"/>
                    </a:cubicBezTo>
                    <a:cubicBezTo>
                      <a:pt x="279" y="0"/>
                      <a:pt x="279" y="0"/>
                      <a:pt x="279" y="0"/>
                    </a:cubicBezTo>
                    <a:cubicBezTo>
                      <a:pt x="291" y="0"/>
                      <a:pt x="300" y="10"/>
                      <a:pt x="300" y="22"/>
                    </a:cubicBezTo>
                    <a:cubicBezTo>
                      <a:pt x="300" y="76"/>
                      <a:pt x="300" y="76"/>
                      <a:pt x="300" y="76"/>
                    </a:cubicBezTo>
                    <a:cubicBezTo>
                      <a:pt x="300" y="87"/>
                      <a:pt x="291" y="97"/>
                      <a:pt x="279" y="97"/>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6" name="Google Shape;1576;p11"/>
              <p:cNvSpPr/>
              <p:nvPr/>
            </p:nvSpPr>
            <p:spPr>
              <a:xfrm>
                <a:off x="910" y="3148"/>
                <a:ext cx="425" cy="137"/>
              </a:xfrm>
              <a:custGeom>
                <a:rect b="b" l="l" r="r" t="t"/>
                <a:pathLst>
                  <a:path extrusionOk="0" h="97" w="300">
                    <a:moveTo>
                      <a:pt x="278" y="97"/>
                    </a:moveTo>
                    <a:cubicBezTo>
                      <a:pt x="0" y="97"/>
                      <a:pt x="0" y="97"/>
                      <a:pt x="0" y="97"/>
                    </a:cubicBezTo>
                    <a:cubicBezTo>
                      <a:pt x="0" y="0"/>
                      <a:pt x="0" y="0"/>
                      <a:pt x="0" y="0"/>
                    </a:cubicBezTo>
                    <a:cubicBezTo>
                      <a:pt x="278" y="0"/>
                      <a:pt x="278" y="0"/>
                      <a:pt x="278" y="0"/>
                    </a:cubicBezTo>
                    <a:cubicBezTo>
                      <a:pt x="290" y="0"/>
                      <a:pt x="300" y="10"/>
                      <a:pt x="300" y="22"/>
                    </a:cubicBezTo>
                    <a:cubicBezTo>
                      <a:pt x="300" y="76"/>
                      <a:pt x="300" y="76"/>
                      <a:pt x="300" y="76"/>
                    </a:cubicBezTo>
                    <a:cubicBezTo>
                      <a:pt x="300" y="87"/>
                      <a:pt x="290" y="97"/>
                      <a:pt x="278" y="97"/>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7" name="Google Shape;1577;p11"/>
              <p:cNvSpPr/>
              <p:nvPr/>
            </p:nvSpPr>
            <p:spPr>
              <a:xfrm>
                <a:off x="910" y="3158"/>
                <a:ext cx="405" cy="119"/>
              </a:xfrm>
              <a:custGeom>
                <a:rect b="b" l="l" r="r" t="t"/>
                <a:pathLst>
                  <a:path extrusionOk="0" h="84" w="286">
                    <a:moveTo>
                      <a:pt x="268" y="84"/>
                    </a:moveTo>
                    <a:cubicBezTo>
                      <a:pt x="0" y="84"/>
                      <a:pt x="0" y="84"/>
                      <a:pt x="0" y="84"/>
                    </a:cubicBezTo>
                    <a:cubicBezTo>
                      <a:pt x="0" y="0"/>
                      <a:pt x="0" y="0"/>
                      <a:pt x="0" y="0"/>
                    </a:cubicBezTo>
                    <a:cubicBezTo>
                      <a:pt x="268" y="0"/>
                      <a:pt x="268" y="0"/>
                      <a:pt x="268" y="0"/>
                    </a:cubicBezTo>
                    <a:cubicBezTo>
                      <a:pt x="278" y="0"/>
                      <a:pt x="286" y="8"/>
                      <a:pt x="286" y="18"/>
                    </a:cubicBezTo>
                    <a:cubicBezTo>
                      <a:pt x="286" y="65"/>
                      <a:pt x="286" y="65"/>
                      <a:pt x="286" y="65"/>
                    </a:cubicBezTo>
                    <a:cubicBezTo>
                      <a:pt x="286" y="76"/>
                      <a:pt x="278" y="84"/>
                      <a:pt x="268" y="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8" name="Google Shape;1578;p11"/>
              <p:cNvSpPr/>
              <p:nvPr/>
            </p:nvSpPr>
            <p:spPr>
              <a:xfrm>
                <a:off x="1353" y="3192"/>
                <a:ext cx="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9" name="Google Shape;1579;p11"/>
              <p:cNvSpPr/>
              <p:nvPr/>
            </p:nvSpPr>
            <p:spPr>
              <a:xfrm>
                <a:off x="1365" y="3203"/>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0" name="Google Shape;1580;p11"/>
              <p:cNvSpPr/>
              <p:nvPr/>
            </p:nvSpPr>
            <p:spPr>
              <a:xfrm>
                <a:off x="1365" y="3219"/>
                <a:ext cx="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1" name="Google Shape;1581;p11"/>
              <p:cNvSpPr/>
              <p:nvPr/>
            </p:nvSpPr>
            <p:spPr>
              <a:xfrm>
                <a:off x="1021" y="2914"/>
                <a:ext cx="507" cy="106"/>
              </a:xfrm>
              <a:custGeom>
                <a:rect b="b" l="l" r="r" t="t"/>
                <a:pathLst>
                  <a:path extrusionOk="0" h="75" w="358">
                    <a:moveTo>
                      <a:pt x="0" y="0"/>
                    </a:moveTo>
                    <a:cubicBezTo>
                      <a:pt x="0" y="75"/>
                      <a:pt x="0" y="75"/>
                      <a:pt x="0" y="75"/>
                    </a:cubicBezTo>
                    <a:cubicBezTo>
                      <a:pt x="321" y="75"/>
                      <a:pt x="321" y="75"/>
                      <a:pt x="321" y="75"/>
                    </a:cubicBezTo>
                    <a:cubicBezTo>
                      <a:pt x="341" y="75"/>
                      <a:pt x="358" y="58"/>
                      <a:pt x="358" y="37"/>
                    </a:cubicBezTo>
                    <a:cubicBezTo>
                      <a:pt x="358" y="27"/>
                      <a:pt x="354" y="17"/>
                      <a:pt x="347" y="11"/>
                    </a:cubicBezTo>
                    <a:cubicBezTo>
                      <a:pt x="340" y="4"/>
                      <a:pt x="331" y="0"/>
                      <a:pt x="321" y="0"/>
                    </a:cubicBezTo>
                    <a:lnTo>
                      <a:pt x="0" y="0"/>
                    </a:lnTo>
                    <a:close/>
                  </a:path>
                </a:pathLst>
              </a:cu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2" name="Google Shape;1582;p11"/>
              <p:cNvSpPr/>
              <p:nvPr/>
            </p:nvSpPr>
            <p:spPr>
              <a:xfrm>
                <a:off x="968" y="2914"/>
                <a:ext cx="435" cy="106"/>
              </a:xfrm>
              <a:custGeom>
                <a:rect b="b" l="l" r="r" t="t"/>
                <a:pathLst>
                  <a:path extrusionOk="0" h="75" w="307">
                    <a:moveTo>
                      <a:pt x="0" y="0"/>
                    </a:moveTo>
                    <a:cubicBezTo>
                      <a:pt x="0" y="75"/>
                      <a:pt x="0" y="75"/>
                      <a:pt x="0" y="75"/>
                    </a:cubicBezTo>
                    <a:cubicBezTo>
                      <a:pt x="270" y="75"/>
                      <a:pt x="270" y="75"/>
                      <a:pt x="270" y="75"/>
                    </a:cubicBezTo>
                    <a:cubicBezTo>
                      <a:pt x="290" y="75"/>
                      <a:pt x="307" y="58"/>
                      <a:pt x="307" y="37"/>
                    </a:cubicBezTo>
                    <a:cubicBezTo>
                      <a:pt x="307" y="27"/>
                      <a:pt x="303" y="17"/>
                      <a:pt x="296" y="11"/>
                    </a:cubicBezTo>
                    <a:cubicBezTo>
                      <a:pt x="289" y="4"/>
                      <a:pt x="280" y="0"/>
                      <a:pt x="270" y="0"/>
                    </a:cubicBezTo>
                    <a:lnTo>
                      <a:pt x="0" y="0"/>
                    </a:lnTo>
                    <a:close/>
                  </a:path>
                </a:pathLst>
              </a:custGeom>
              <a:solidFill>
                <a:srgbClr val="FC9F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3" name="Google Shape;1583;p11"/>
              <p:cNvSpPr/>
              <p:nvPr/>
            </p:nvSpPr>
            <p:spPr>
              <a:xfrm>
                <a:off x="968" y="2932"/>
                <a:ext cx="402" cy="68"/>
              </a:xfrm>
              <a:custGeom>
                <a:rect b="b" l="l" r="r" t="t"/>
                <a:pathLst>
                  <a:path extrusionOk="0" h="48" w="284">
                    <a:moveTo>
                      <a:pt x="0" y="0"/>
                    </a:moveTo>
                    <a:cubicBezTo>
                      <a:pt x="0" y="48"/>
                      <a:pt x="0" y="48"/>
                      <a:pt x="0" y="48"/>
                    </a:cubicBezTo>
                    <a:cubicBezTo>
                      <a:pt x="259" y="48"/>
                      <a:pt x="259" y="48"/>
                      <a:pt x="259" y="48"/>
                    </a:cubicBezTo>
                    <a:cubicBezTo>
                      <a:pt x="273" y="48"/>
                      <a:pt x="284" y="37"/>
                      <a:pt x="284" y="24"/>
                    </a:cubicBezTo>
                    <a:cubicBezTo>
                      <a:pt x="284" y="17"/>
                      <a:pt x="281" y="11"/>
                      <a:pt x="277" y="7"/>
                    </a:cubicBezTo>
                    <a:cubicBezTo>
                      <a:pt x="272" y="2"/>
                      <a:pt x="266" y="0"/>
                      <a:pt x="259"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584" name="Google Shape;1584;p11"/>
              <p:cNvCxnSpPr/>
              <p:nvPr/>
            </p:nvCxnSpPr>
            <p:spPr>
              <a:xfrm>
                <a:off x="896" y="2816"/>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85" name="Google Shape;1585;p11"/>
              <p:cNvCxnSpPr/>
              <p:nvPr/>
            </p:nvCxnSpPr>
            <p:spPr>
              <a:xfrm>
                <a:off x="896" y="2839"/>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86" name="Google Shape;1586;p11"/>
              <p:cNvCxnSpPr/>
              <p:nvPr/>
            </p:nvCxnSpPr>
            <p:spPr>
              <a:xfrm>
                <a:off x="896" y="2861"/>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87" name="Google Shape;1587;p11"/>
              <p:cNvCxnSpPr/>
              <p:nvPr/>
            </p:nvCxnSpPr>
            <p:spPr>
              <a:xfrm>
                <a:off x="896" y="2884"/>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88" name="Google Shape;1588;p11"/>
              <p:cNvCxnSpPr/>
              <p:nvPr/>
            </p:nvCxnSpPr>
            <p:spPr>
              <a:xfrm>
                <a:off x="881" y="3054"/>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89" name="Google Shape;1589;p11"/>
              <p:cNvCxnSpPr/>
              <p:nvPr/>
            </p:nvCxnSpPr>
            <p:spPr>
              <a:xfrm>
                <a:off x="881" y="3076"/>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90" name="Google Shape;1590;p11"/>
              <p:cNvCxnSpPr/>
              <p:nvPr/>
            </p:nvCxnSpPr>
            <p:spPr>
              <a:xfrm>
                <a:off x="881" y="3099"/>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91" name="Google Shape;1591;p11"/>
              <p:cNvCxnSpPr/>
              <p:nvPr/>
            </p:nvCxnSpPr>
            <p:spPr>
              <a:xfrm>
                <a:off x="881" y="3121"/>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92" name="Google Shape;1592;p11"/>
              <p:cNvCxnSpPr/>
              <p:nvPr/>
            </p:nvCxnSpPr>
            <p:spPr>
              <a:xfrm>
                <a:off x="910" y="3184"/>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93" name="Google Shape;1593;p11"/>
              <p:cNvCxnSpPr/>
              <p:nvPr/>
            </p:nvCxnSpPr>
            <p:spPr>
              <a:xfrm>
                <a:off x="910" y="3206"/>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94" name="Google Shape;1594;p11"/>
              <p:cNvCxnSpPr/>
              <p:nvPr/>
            </p:nvCxnSpPr>
            <p:spPr>
              <a:xfrm>
                <a:off x="910" y="3229"/>
                <a:ext cx="300" cy="0"/>
              </a:xfrm>
              <a:prstGeom prst="straightConnector1">
                <a:avLst/>
              </a:prstGeom>
              <a:noFill/>
              <a:ln cap="flat" cmpd="sng" w="11100">
                <a:solidFill>
                  <a:srgbClr val="B0ACBF"/>
                </a:solidFill>
                <a:prstDash val="solid"/>
                <a:miter lim="800000"/>
                <a:headEnd len="med" w="med" type="none"/>
                <a:tailEnd len="med" w="med" type="none"/>
              </a:ln>
            </p:spPr>
          </p:cxnSp>
          <p:cxnSp>
            <p:nvCxnSpPr>
              <p:cNvPr id="1595" name="Google Shape;1595;p11"/>
              <p:cNvCxnSpPr/>
              <p:nvPr/>
            </p:nvCxnSpPr>
            <p:spPr>
              <a:xfrm>
                <a:off x="910" y="3251"/>
                <a:ext cx="300" cy="0"/>
              </a:xfrm>
              <a:prstGeom prst="straightConnector1">
                <a:avLst/>
              </a:prstGeom>
              <a:noFill/>
              <a:ln cap="flat" cmpd="sng" w="11100">
                <a:solidFill>
                  <a:srgbClr val="B0ACBF"/>
                </a:solidFill>
                <a:prstDash val="solid"/>
                <a:miter lim="800000"/>
                <a:headEnd len="med" w="med" type="none"/>
                <a:tailEnd len="med" w="med" type="none"/>
              </a:ln>
            </p:spPr>
          </p:cxnSp>
          <p:sp>
            <p:nvSpPr>
              <p:cNvPr id="1596" name="Google Shape;1596;p11"/>
              <p:cNvSpPr/>
              <p:nvPr/>
            </p:nvSpPr>
            <p:spPr>
              <a:xfrm>
                <a:off x="3880" y="468"/>
                <a:ext cx="1200" cy="0"/>
              </a:xfrm>
              <a:prstGeom prst="rect">
                <a:avLst/>
              </a:prstGeom>
              <a:solidFill>
                <a:srgbClr val="D265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97" name="Google Shape;1597;p11"/>
              <p:cNvSpPr/>
              <p:nvPr/>
            </p:nvSpPr>
            <p:spPr>
              <a:xfrm>
                <a:off x="3968" y="393"/>
                <a:ext cx="600" cy="0"/>
              </a:xfrm>
              <a:prstGeom prst="rect">
                <a:avLst/>
              </a:prstGeom>
              <a:solidFill>
                <a:srgbClr val="6C1A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98" name="Google Shape;1598;p11"/>
              <p:cNvSpPr/>
              <p:nvPr/>
            </p:nvSpPr>
            <p:spPr>
              <a:xfrm>
                <a:off x="3775" y="393"/>
                <a:ext cx="600" cy="0"/>
              </a:xfrm>
              <a:prstGeom prst="rect">
                <a:avLst/>
              </a:pr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99" name="Google Shape;1599;p11"/>
              <p:cNvSpPr/>
              <p:nvPr/>
            </p:nvSpPr>
            <p:spPr>
              <a:xfrm>
                <a:off x="3007" y="2750"/>
                <a:ext cx="184" cy="214"/>
              </a:xfrm>
              <a:custGeom>
                <a:rect b="b" l="l" r="r" t="t"/>
                <a:pathLst>
                  <a:path extrusionOk="0" h="152" w="130">
                    <a:moveTo>
                      <a:pt x="0" y="129"/>
                    </a:moveTo>
                    <a:cubicBezTo>
                      <a:pt x="0" y="35"/>
                      <a:pt x="0" y="35"/>
                      <a:pt x="0" y="35"/>
                    </a:cubicBezTo>
                    <a:cubicBezTo>
                      <a:pt x="0" y="16"/>
                      <a:pt x="15" y="0"/>
                      <a:pt x="35" y="0"/>
                    </a:cubicBezTo>
                    <a:cubicBezTo>
                      <a:pt x="54" y="0"/>
                      <a:pt x="70" y="16"/>
                      <a:pt x="70" y="35"/>
                    </a:cubicBezTo>
                    <a:cubicBezTo>
                      <a:pt x="70" y="152"/>
                      <a:pt x="70" y="152"/>
                      <a:pt x="70" y="152"/>
                    </a:cubicBezTo>
                    <a:cubicBezTo>
                      <a:pt x="130" y="152"/>
                      <a:pt x="130" y="152"/>
                      <a:pt x="130" y="152"/>
                    </a:cubicBezTo>
                    <a:cubicBezTo>
                      <a:pt x="130" y="78"/>
                      <a:pt x="130" y="78"/>
                      <a:pt x="130" y="78"/>
                    </a:cubicBezTo>
                    <a:cubicBezTo>
                      <a:pt x="130" y="52"/>
                      <a:pt x="109" y="31"/>
                      <a:pt x="83" y="31"/>
                    </a:cubicBezTo>
                    <a:cubicBezTo>
                      <a:pt x="57" y="31"/>
                      <a:pt x="36" y="52"/>
                      <a:pt x="36" y="78"/>
                    </a:cubicBezTo>
                    <a:cubicBezTo>
                      <a:pt x="36" y="152"/>
                      <a:pt x="36" y="152"/>
                      <a:pt x="36" y="152"/>
                    </a:cubicBezTo>
                  </a:path>
                </a:pathLst>
              </a:custGeom>
              <a:noFill/>
              <a:ln cap="flat" cmpd="sng" w="15875">
                <a:solidFill>
                  <a:srgbClr val="0A19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0" name="Google Shape;1600;p11"/>
              <p:cNvSpPr/>
              <p:nvPr/>
            </p:nvSpPr>
            <p:spPr>
              <a:xfrm>
                <a:off x="3519" y="2795"/>
                <a:ext cx="60" cy="70"/>
              </a:xfrm>
              <a:custGeom>
                <a:rect b="b" l="l" r="r" t="t"/>
                <a:pathLst>
                  <a:path extrusionOk="0" h="50" w="42">
                    <a:moveTo>
                      <a:pt x="42" y="50"/>
                    </a:moveTo>
                    <a:cubicBezTo>
                      <a:pt x="0" y="50"/>
                      <a:pt x="0" y="50"/>
                      <a:pt x="0" y="50"/>
                    </a:cubicBezTo>
                    <a:cubicBezTo>
                      <a:pt x="0" y="21"/>
                      <a:pt x="0" y="21"/>
                      <a:pt x="0" y="21"/>
                    </a:cubicBezTo>
                    <a:cubicBezTo>
                      <a:pt x="0" y="9"/>
                      <a:pt x="9" y="0"/>
                      <a:pt x="21" y="0"/>
                    </a:cubicBezTo>
                    <a:cubicBezTo>
                      <a:pt x="32" y="0"/>
                      <a:pt x="42" y="9"/>
                      <a:pt x="42" y="21"/>
                    </a:cubicBezTo>
                    <a:lnTo>
                      <a:pt x="42" y="50"/>
                    </a:lnTo>
                    <a:close/>
                  </a:path>
                </a:pathLst>
              </a:custGeom>
              <a:solidFill>
                <a:srgbClr val="6075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1" name="Google Shape;1601;p11"/>
              <p:cNvSpPr/>
              <p:nvPr/>
            </p:nvSpPr>
            <p:spPr>
              <a:xfrm>
                <a:off x="3420" y="2775"/>
                <a:ext cx="76" cy="90"/>
              </a:xfrm>
              <a:custGeom>
                <a:rect b="b" l="l" r="r" t="t"/>
                <a:pathLst>
                  <a:path extrusionOk="0" h="64" w="54">
                    <a:moveTo>
                      <a:pt x="54" y="64"/>
                    </a:moveTo>
                    <a:cubicBezTo>
                      <a:pt x="0" y="64"/>
                      <a:pt x="0" y="64"/>
                      <a:pt x="0" y="64"/>
                    </a:cubicBezTo>
                    <a:cubicBezTo>
                      <a:pt x="0" y="27"/>
                      <a:pt x="0" y="27"/>
                      <a:pt x="0" y="27"/>
                    </a:cubicBezTo>
                    <a:cubicBezTo>
                      <a:pt x="0" y="12"/>
                      <a:pt x="12" y="0"/>
                      <a:pt x="27" y="0"/>
                    </a:cubicBezTo>
                    <a:cubicBezTo>
                      <a:pt x="42" y="0"/>
                      <a:pt x="54" y="12"/>
                      <a:pt x="54" y="27"/>
                    </a:cubicBezTo>
                    <a:lnTo>
                      <a:pt x="54" y="64"/>
                    </a:lnTo>
                    <a:close/>
                  </a:path>
                </a:pathLst>
              </a:custGeom>
              <a:solidFill>
                <a:srgbClr val="FFBE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2" name="Google Shape;1602;p11"/>
              <p:cNvSpPr/>
              <p:nvPr/>
            </p:nvSpPr>
            <p:spPr>
              <a:xfrm>
                <a:off x="3328" y="2849"/>
                <a:ext cx="389" cy="271"/>
              </a:xfrm>
              <a:custGeom>
                <a:rect b="b" l="l" r="r" t="t"/>
                <a:pathLst>
                  <a:path extrusionOk="0" h="192" w="275">
                    <a:moveTo>
                      <a:pt x="232" y="192"/>
                    </a:moveTo>
                    <a:cubicBezTo>
                      <a:pt x="43" y="192"/>
                      <a:pt x="43" y="192"/>
                      <a:pt x="43" y="192"/>
                    </a:cubicBezTo>
                    <a:cubicBezTo>
                      <a:pt x="19" y="192"/>
                      <a:pt x="0" y="173"/>
                      <a:pt x="0" y="149"/>
                    </a:cubicBezTo>
                    <a:cubicBezTo>
                      <a:pt x="0" y="42"/>
                      <a:pt x="0" y="42"/>
                      <a:pt x="0" y="42"/>
                    </a:cubicBezTo>
                    <a:cubicBezTo>
                      <a:pt x="0" y="19"/>
                      <a:pt x="19" y="0"/>
                      <a:pt x="43" y="0"/>
                    </a:cubicBezTo>
                    <a:cubicBezTo>
                      <a:pt x="232" y="0"/>
                      <a:pt x="232" y="0"/>
                      <a:pt x="232" y="0"/>
                    </a:cubicBezTo>
                    <a:cubicBezTo>
                      <a:pt x="255" y="0"/>
                      <a:pt x="275" y="19"/>
                      <a:pt x="275" y="42"/>
                    </a:cubicBezTo>
                    <a:cubicBezTo>
                      <a:pt x="275" y="149"/>
                      <a:pt x="275" y="149"/>
                      <a:pt x="275" y="149"/>
                    </a:cubicBezTo>
                    <a:cubicBezTo>
                      <a:pt x="275" y="173"/>
                      <a:pt x="255" y="192"/>
                      <a:pt x="232" y="192"/>
                    </a:cubicBezTo>
                    <a:close/>
                  </a:path>
                </a:pathLst>
              </a:custGeom>
              <a:solidFill>
                <a:srgbClr val="8684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3" name="Google Shape;1603;p11"/>
              <p:cNvSpPr/>
              <p:nvPr/>
            </p:nvSpPr>
            <p:spPr>
              <a:xfrm>
                <a:off x="3264" y="2849"/>
                <a:ext cx="390" cy="271"/>
              </a:xfrm>
              <a:custGeom>
                <a:rect b="b" l="l" r="r" t="t"/>
                <a:pathLst>
                  <a:path extrusionOk="0" h="192" w="275">
                    <a:moveTo>
                      <a:pt x="232" y="192"/>
                    </a:moveTo>
                    <a:cubicBezTo>
                      <a:pt x="43" y="192"/>
                      <a:pt x="43" y="192"/>
                      <a:pt x="43" y="192"/>
                    </a:cubicBezTo>
                    <a:cubicBezTo>
                      <a:pt x="19" y="192"/>
                      <a:pt x="0" y="173"/>
                      <a:pt x="0" y="149"/>
                    </a:cubicBezTo>
                    <a:cubicBezTo>
                      <a:pt x="0" y="42"/>
                      <a:pt x="0" y="42"/>
                      <a:pt x="0" y="42"/>
                    </a:cubicBezTo>
                    <a:cubicBezTo>
                      <a:pt x="0" y="19"/>
                      <a:pt x="19" y="0"/>
                      <a:pt x="43" y="0"/>
                    </a:cubicBezTo>
                    <a:cubicBezTo>
                      <a:pt x="232" y="0"/>
                      <a:pt x="232" y="0"/>
                      <a:pt x="232" y="0"/>
                    </a:cubicBezTo>
                    <a:cubicBezTo>
                      <a:pt x="255" y="0"/>
                      <a:pt x="275" y="19"/>
                      <a:pt x="275" y="42"/>
                    </a:cubicBezTo>
                    <a:cubicBezTo>
                      <a:pt x="275" y="149"/>
                      <a:pt x="275" y="149"/>
                      <a:pt x="275" y="149"/>
                    </a:cubicBezTo>
                    <a:cubicBezTo>
                      <a:pt x="275" y="173"/>
                      <a:pt x="255" y="192"/>
                      <a:pt x="232" y="192"/>
                    </a:cubicBezTo>
                    <a:close/>
                  </a:path>
                </a:pathLst>
              </a:custGeom>
              <a:solidFill>
                <a:srgbClr val="B0AC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4" name="Google Shape;1604;p11"/>
              <p:cNvSpPr/>
              <p:nvPr/>
            </p:nvSpPr>
            <p:spPr>
              <a:xfrm>
                <a:off x="3335" y="2908"/>
                <a:ext cx="30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5" name="Google Shape;1605;p11"/>
              <p:cNvSpPr/>
              <p:nvPr/>
            </p:nvSpPr>
            <p:spPr>
              <a:xfrm>
                <a:off x="2789" y="2858"/>
                <a:ext cx="297" cy="221"/>
              </a:xfrm>
              <a:custGeom>
                <a:rect b="b" l="l" r="r" t="t"/>
                <a:pathLst>
                  <a:path extrusionOk="0" h="156" w="210">
                    <a:moveTo>
                      <a:pt x="210" y="156"/>
                    </a:moveTo>
                    <a:cubicBezTo>
                      <a:pt x="0" y="156"/>
                      <a:pt x="0" y="156"/>
                      <a:pt x="0" y="156"/>
                    </a:cubicBezTo>
                    <a:cubicBezTo>
                      <a:pt x="0" y="59"/>
                      <a:pt x="0" y="59"/>
                      <a:pt x="0" y="59"/>
                    </a:cubicBezTo>
                    <a:cubicBezTo>
                      <a:pt x="0" y="27"/>
                      <a:pt x="26" y="0"/>
                      <a:pt x="59" y="0"/>
                    </a:cubicBezTo>
                    <a:cubicBezTo>
                      <a:pt x="152" y="0"/>
                      <a:pt x="152" y="0"/>
                      <a:pt x="152" y="0"/>
                    </a:cubicBezTo>
                    <a:cubicBezTo>
                      <a:pt x="184" y="0"/>
                      <a:pt x="210" y="27"/>
                      <a:pt x="210" y="59"/>
                    </a:cubicBezTo>
                    <a:lnTo>
                      <a:pt x="210" y="156"/>
                    </a:lnTo>
                    <a:close/>
                  </a:path>
                </a:pathLst>
              </a:custGeom>
              <a:solidFill>
                <a:srgbClr val="6075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6" name="Google Shape;1606;p11"/>
              <p:cNvSpPr/>
              <p:nvPr/>
            </p:nvSpPr>
            <p:spPr>
              <a:xfrm>
                <a:off x="2893" y="2858"/>
                <a:ext cx="298" cy="221"/>
              </a:xfrm>
              <a:custGeom>
                <a:rect b="b" l="l" r="r" t="t"/>
                <a:pathLst>
                  <a:path extrusionOk="0" h="156" w="210">
                    <a:moveTo>
                      <a:pt x="210" y="156"/>
                    </a:moveTo>
                    <a:cubicBezTo>
                      <a:pt x="0" y="156"/>
                      <a:pt x="0" y="156"/>
                      <a:pt x="0" y="156"/>
                    </a:cubicBezTo>
                    <a:cubicBezTo>
                      <a:pt x="0" y="59"/>
                      <a:pt x="0" y="59"/>
                      <a:pt x="0" y="59"/>
                    </a:cubicBezTo>
                    <a:cubicBezTo>
                      <a:pt x="0" y="27"/>
                      <a:pt x="26" y="0"/>
                      <a:pt x="58" y="0"/>
                    </a:cubicBezTo>
                    <a:cubicBezTo>
                      <a:pt x="151" y="0"/>
                      <a:pt x="151" y="0"/>
                      <a:pt x="151" y="0"/>
                    </a:cubicBezTo>
                    <a:cubicBezTo>
                      <a:pt x="184" y="0"/>
                      <a:pt x="210" y="27"/>
                      <a:pt x="210" y="59"/>
                    </a:cubicBezTo>
                    <a:lnTo>
                      <a:pt x="210" y="156"/>
                    </a:lnTo>
                    <a:close/>
                  </a:path>
                </a:pathLst>
              </a:custGeom>
              <a:solidFill>
                <a:srgbClr val="2B35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7" name="Google Shape;1607;p11"/>
              <p:cNvSpPr/>
              <p:nvPr/>
            </p:nvSpPr>
            <p:spPr>
              <a:xfrm>
                <a:off x="2889" y="2912"/>
                <a:ext cx="300" cy="300"/>
              </a:xfrm>
              <a:prstGeom prst="rect">
                <a:avLst/>
              </a:prstGeom>
              <a:solidFill>
                <a:srgbClr val="BF78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8" name="Google Shape;1608;p11"/>
              <p:cNvSpPr/>
              <p:nvPr/>
            </p:nvSpPr>
            <p:spPr>
              <a:xfrm>
                <a:off x="2711" y="2912"/>
                <a:ext cx="300" cy="300"/>
              </a:xfrm>
              <a:prstGeom prst="rect">
                <a:avLst/>
              </a:prstGeom>
              <a:solidFill>
                <a:srgbClr val="DD97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09" name="Google Shape;1609;p11"/>
              <p:cNvSpPr/>
              <p:nvPr/>
            </p:nvSpPr>
            <p:spPr>
              <a:xfrm>
                <a:off x="2862" y="2966"/>
                <a:ext cx="123" cy="58"/>
              </a:xfrm>
              <a:custGeom>
                <a:rect b="b" l="l" r="r" t="t"/>
                <a:pathLst>
                  <a:path extrusionOk="0" h="41" w="87">
                    <a:moveTo>
                      <a:pt x="70" y="41"/>
                    </a:moveTo>
                    <a:cubicBezTo>
                      <a:pt x="17" y="41"/>
                      <a:pt x="17" y="41"/>
                      <a:pt x="17" y="41"/>
                    </a:cubicBezTo>
                    <a:cubicBezTo>
                      <a:pt x="8" y="41"/>
                      <a:pt x="0" y="33"/>
                      <a:pt x="0" y="24"/>
                    </a:cubicBezTo>
                    <a:cubicBezTo>
                      <a:pt x="0" y="17"/>
                      <a:pt x="0" y="17"/>
                      <a:pt x="0" y="17"/>
                    </a:cubicBezTo>
                    <a:cubicBezTo>
                      <a:pt x="0" y="8"/>
                      <a:pt x="8" y="0"/>
                      <a:pt x="17" y="0"/>
                    </a:cubicBezTo>
                    <a:cubicBezTo>
                      <a:pt x="70" y="0"/>
                      <a:pt x="70" y="0"/>
                      <a:pt x="70" y="0"/>
                    </a:cubicBezTo>
                    <a:cubicBezTo>
                      <a:pt x="79" y="0"/>
                      <a:pt x="87" y="8"/>
                      <a:pt x="87" y="17"/>
                    </a:cubicBezTo>
                    <a:cubicBezTo>
                      <a:pt x="87" y="24"/>
                      <a:pt x="87" y="24"/>
                      <a:pt x="87" y="24"/>
                    </a:cubicBezTo>
                    <a:cubicBezTo>
                      <a:pt x="87" y="33"/>
                      <a:pt x="79" y="41"/>
                      <a:pt x="70" y="41"/>
                    </a:cubicBezTo>
                    <a:close/>
                  </a:path>
                </a:pathLst>
              </a:custGeom>
              <a:solidFill>
                <a:srgbClr val="2D2D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0" name="Google Shape;1610;p11"/>
              <p:cNvSpPr/>
              <p:nvPr/>
            </p:nvSpPr>
            <p:spPr>
              <a:xfrm>
                <a:off x="3402" y="2912"/>
                <a:ext cx="300" cy="300"/>
              </a:xfrm>
              <a:prstGeom prst="rect">
                <a:avLst/>
              </a:prstGeom>
              <a:solidFill>
                <a:srgbClr val="BF78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1" name="Google Shape;1611;p11"/>
              <p:cNvSpPr/>
              <p:nvPr/>
            </p:nvSpPr>
            <p:spPr>
              <a:xfrm>
                <a:off x="3223" y="2912"/>
                <a:ext cx="300" cy="300"/>
              </a:xfrm>
              <a:prstGeom prst="rect">
                <a:avLst/>
              </a:prstGeom>
              <a:solidFill>
                <a:srgbClr val="DD97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2" name="Google Shape;1612;p11"/>
              <p:cNvSpPr/>
              <p:nvPr/>
            </p:nvSpPr>
            <p:spPr>
              <a:xfrm>
                <a:off x="3375" y="2966"/>
                <a:ext cx="123" cy="58"/>
              </a:xfrm>
              <a:custGeom>
                <a:rect b="b" l="l" r="r" t="t"/>
                <a:pathLst>
                  <a:path extrusionOk="0" h="41" w="87">
                    <a:moveTo>
                      <a:pt x="70" y="41"/>
                    </a:moveTo>
                    <a:cubicBezTo>
                      <a:pt x="17" y="41"/>
                      <a:pt x="17" y="41"/>
                      <a:pt x="17" y="41"/>
                    </a:cubicBezTo>
                    <a:cubicBezTo>
                      <a:pt x="8" y="41"/>
                      <a:pt x="0" y="33"/>
                      <a:pt x="0" y="24"/>
                    </a:cubicBezTo>
                    <a:cubicBezTo>
                      <a:pt x="0" y="17"/>
                      <a:pt x="0" y="17"/>
                      <a:pt x="0" y="17"/>
                    </a:cubicBezTo>
                    <a:cubicBezTo>
                      <a:pt x="0" y="8"/>
                      <a:pt x="8" y="0"/>
                      <a:pt x="17" y="0"/>
                    </a:cubicBezTo>
                    <a:cubicBezTo>
                      <a:pt x="70" y="0"/>
                      <a:pt x="70" y="0"/>
                      <a:pt x="70" y="0"/>
                    </a:cubicBezTo>
                    <a:cubicBezTo>
                      <a:pt x="80" y="0"/>
                      <a:pt x="87" y="8"/>
                      <a:pt x="87" y="17"/>
                    </a:cubicBezTo>
                    <a:cubicBezTo>
                      <a:pt x="87" y="24"/>
                      <a:pt x="87" y="24"/>
                      <a:pt x="87" y="24"/>
                    </a:cubicBezTo>
                    <a:cubicBezTo>
                      <a:pt x="87" y="33"/>
                      <a:pt x="80" y="41"/>
                      <a:pt x="70" y="41"/>
                    </a:cubicBezTo>
                    <a:close/>
                  </a:path>
                </a:pathLst>
              </a:custGeom>
              <a:solidFill>
                <a:srgbClr val="2D2D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3" name="Google Shape;1613;p11"/>
              <p:cNvSpPr/>
              <p:nvPr/>
            </p:nvSpPr>
            <p:spPr>
              <a:xfrm>
                <a:off x="3188" y="1969"/>
                <a:ext cx="300" cy="0"/>
              </a:xfrm>
              <a:prstGeom prst="rect">
                <a:avLst/>
              </a:pr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4" name="Google Shape;1614;p11"/>
              <p:cNvSpPr/>
              <p:nvPr/>
            </p:nvSpPr>
            <p:spPr>
              <a:xfrm>
                <a:off x="3126" y="1969"/>
                <a:ext cx="300" cy="0"/>
              </a:xfrm>
              <a:prstGeom prst="rect">
                <a:avLst/>
              </a:prstGeom>
              <a:solidFill>
                <a:srgbClr val="6075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5" name="Google Shape;1615;p11"/>
              <p:cNvSpPr/>
              <p:nvPr/>
            </p:nvSpPr>
            <p:spPr>
              <a:xfrm>
                <a:off x="2674" y="2012"/>
                <a:ext cx="539" cy="152"/>
              </a:xfrm>
              <a:custGeom>
                <a:rect b="b" l="l" r="r" t="t"/>
                <a:pathLst>
                  <a:path extrusionOk="0" h="108" w="381">
                    <a:moveTo>
                      <a:pt x="381" y="0"/>
                    </a:moveTo>
                    <a:cubicBezTo>
                      <a:pt x="381" y="0"/>
                      <a:pt x="381" y="0"/>
                      <a:pt x="381" y="0"/>
                    </a:cubicBezTo>
                    <a:cubicBezTo>
                      <a:pt x="366" y="2"/>
                      <a:pt x="354" y="15"/>
                      <a:pt x="354" y="31"/>
                    </a:cubicBezTo>
                    <a:cubicBezTo>
                      <a:pt x="354" y="51"/>
                      <a:pt x="354" y="51"/>
                      <a:pt x="354" y="51"/>
                    </a:cubicBezTo>
                    <a:cubicBezTo>
                      <a:pt x="353" y="82"/>
                      <a:pt x="328" y="107"/>
                      <a:pt x="298" y="107"/>
                    </a:cubicBezTo>
                    <a:cubicBezTo>
                      <a:pt x="245" y="108"/>
                      <a:pt x="245" y="108"/>
                      <a:pt x="245" y="108"/>
                    </a:cubicBezTo>
                    <a:cubicBezTo>
                      <a:pt x="221" y="108"/>
                      <a:pt x="201" y="90"/>
                      <a:pt x="200" y="66"/>
                    </a:cubicBezTo>
                    <a:cubicBezTo>
                      <a:pt x="199" y="60"/>
                      <a:pt x="199" y="60"/>
                      <a:pt x="199" y="60"/>
                    </a:cubicBezTo>
                    <a:cubicBezTo>
                      <a:pt x="198" y="35"/>
                      <a:pt x="178" y="15"/>
                      <a:pt x="153" y="12"/>
                    </a:cubicBezTo>
                    <a:cubicBezTo>
                      <a:pt x="13" y="12"/>
                      <a:pt x="13" y="12"/>
                      <a:pt x="13" y="12"/>
                    </a:cubicBezTo>
                    <a:cubicBezTo>
                      <a:pt x="8" y="12"/>
                      <a:pt x="4" y="10"/>
                      <a:pt x="1" y="6"/>
                    </a:cubicBezTo>
                    <a:cubicBezTo>
                      <a:pt x="0" y="4"/>
                      <a:pt x="0" y="4"/>
                      <a:pt x="0" y="4"/>
                    </a:cubicBezTo>
                  </a:path>
                </a:pathLst>
              </a:custGeom>
              <a:noFill/>
              <a:ln cap="rnd" cmpd="sng" w="17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6" name="Google Shape;1616;p11"/>
              <p:cNvSpPr/>
              <p:nvPr/>
            </p:nvSpPr>
            <p:spPr>
              <a:xfrm>
                <a:off x="2898" y="2017"/>
                <a:ext cx="356" cy="349"/>
              </a:xfrm>
              <a:custGeom>
                <a:rect b="b" l="l" r="r" t="t"/>
                <a:pathLst>
                  <a:path extrusionOk="0" h="247" w="252">
                    <a:moveTo>
                      <a:pt x="252" y="0"/>
                    </a:moveTo>
                    <a:cubicBezTo>
                      <a:pt x="252" y="0"/>
                      <a:pt x="252" y="0"/>
                      <a:pt x="252" y="0"/>
                    </a:cubicBezTo>
                    <a:cubicBezTo>
                      <a:pt x="238" y="1"/>
                      <a:pt x="227" y="12"/>
                      <a:pt x="227" y="26"/>
                    </a:cubicBezTo>
                    <a:cubicBezTo>
                      <a:pt x="232" y="175"/>
                      <a:pt x="232" y="175"/>
                      <a:pt x="232" y="175"/>
                    </a:cubicBezTo>
                    <a:cubicBezTo>
                      <a:pt x="233" y="215"/>
                      <a:pt x="200" y="247"/>
                      <a:pt x="161" y="246"/>
                    </a:cubicBezTo>
                    <a:cubicBezTo>
                      <a:pt x="125" y="245"/>
                      <a:pt x="95" y="215"/>
                      <a:pt x="94" y="179"/>
                    </a:cubicBezTo>
                    <a:cubicBezTo>
                      <a:pt x="91" y="34"/>
                      <a:pt x="91" y="34"/>
                      <a:pt x="91" y="34"/>
                    </a:cubicBezTo>
                    <a:cubicBezTo>
                      <a:pt x="91" y="20"/>
                      <a:pt x="80" y="9"/>
                      <a:pt x="66" y="9"/>
                    </a:cubicBezTo>
                    <a:cubicBezTo>
                      <a:pt x="0" y="9"/>
                      <a:pt x="0" y="9"/>
                      <a:pt x="0" y="9"/>
                    </a:cubicBezTo>
                  </a:path>
                </a:pathLst>
              </a:custGeom>
              <a:noFill/>
              <a:ln cap="rnd" cmpd="sng" w="17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7" name="Google Shape;1617;p11"/>
              <p:cNvSpPr/>
              <p:nvPr/>
            </p:nvSpPr>
            <p:spPr>
              <a:xfrm>
                <a:off x="3235" y="2010"/>
                <a:ext cx="59" cy="17"/>
              </a:xfrm>
              <a:custGeom>
                <a:rect b="b" l="l" r="r" t="t"/>
                <a:pathLst>
                  <a:path extrusionOk="0" h="12" w="42">
                    <a:moveTo>
                      <a:pt x="36" y="12"/>
                    </a:moveTo>
                    <a:cubicBezTo>
                      <a:pt x="6" y="12"/>
                      <a:pt x="6" y="12"/>
                      <a:pt x="6" y="12"/>
                    </a:cubicBezTo>
                    <a:cubicBezTo>
                      <a:pt x="3" y="12"/>
                      <a:pt x="0" y="9"/>
                      <a:pt x="0" y="6"/>
                    </a:cubicBezTo>
                    <a:cubicBezTo>
                      <a:pt x="0" y="2"/>
                      <a:pt x="3" y="0"/>
                      <a:pt x="6" y="0"/>
                    </a:cubicBezTo>
                    <a:cubicBezTo>
                      <a:pt x="36" y="0"/>
                      <a:pt x="36" y="0"/>
                      <a:pt x="36" y="0"/>
                    </a:cubicBezTo>
                    <a:cubicBezTo>
                      <a:pt x="40" y="0"/>
                      <a:pt x="42" y="2"/>
                      <a:pt x="42" y="6"/>
                    </a:cubicBezTo>
                    <a:cubicBezTo>
                      <a:pt x="42" y="9"/>
                      <a:pt x="40" y="12"/>
                      <a:pt x="36" y="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8" name="Google Shape;1618;p11"/>
              <p:cNvSpPr/>
              <p:nvPr/>
            </p:nvSpPr>
            <p:spPr>
              <a:xfrm>
                <a:off x="3164" y="2005"/>
                <a:ext cx="61" cy="18"/>
              </a:xfrm>
              <a:custGeom>
                <a:rect b="b" l="l" r="r" t="t"/>
                <a:pathLst>
                  <a:path extrusionOk="0" h="13" w="43">
                    <a:moveTo>
                      <a:pt x="37" y="13"/>
                    </a:moveTo>
                    <a:cubicBezTo>
                      <a:pt x="6" y="13"/>
                      <a:pt x="6" y="13"/>
                      <a:pt x="6" y="13"/>
                    </a:cubicBezTo>
                    <a:cubicBezTo>
                      <a:pt x="3" y="13"/>
                      <a:pt x="0" y="10"/>
                      <a:pt x="0" y="7"/>
                    </a:cubicBezTo>
                    <a:cubicBezTo>
                      <a:pt x="0" y="3"/>
                      <a:pt x="3" y="0"/>
                      <a:pt x="6" y="0"/>
                    </a:cubicBezTo>
                    <a:cubicBezTo>
                      <a:pt x="37" y="0"/>
                      <a:pt x="37" y="0"/>
                      <a:pt x="37" y="0"/>
                    </a:cubicBezTo>
                    <a:cubicBezTo>
                      <a:pt x="40" y="0"/>
                      <a:pt x="43" y="3"/>
                      <a:pt x="43" y="7"/>
                    </a:cubicBezTo>
                    <a:cubicBezTo>
                      <a:pt x="43" y="10"/>
                      <a:pt x="40" y="13"/>
                      <a:pt x="37" y="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619" name="Google Shape;1619;p11"/>
            <p:cNvSpPr/>
            <p:nvPr/>
          </p:nvSpPr>
          <p:spPr>
            <a:xfrm>
              <a:off x="6801706" y="1916135"/>
              <a:ext cx="1523700" cy="117300"/>
            </a:xfrm>
            <a:prstGeom prst="rect">
              <a:avLst/>
            </a:prstGeom>
            <a:solidFill>
              <a:srgbClr val="FC9F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0" name="Google Shape;1620;p11"/>
            <p:cNvSpPr/>
            <p:nvPr/>
          </p:nvSpPr>
          <p:spPr>
            <a:xfrm>
              <a:off x="4758604" y="2902592"/>
              <a:ext cx="139099" cy="297341"/>
            </a:xfrm>
            <a:custGeom>
              <a:rect b="b" l="l" r="r" t="t"/>
              <a:pathLst>
                <a:path extrusionOk="0" h="165" w="77">
                  <a:moveTo>
                    <a:pt x="45" y="165"/>
                  </a:moveTo>
                  <a:cubicBezTo>
                    <a:pt x="31" y="165"/>
                    <a:pt x="31" y="165"/>
                    <a:pt x="31" y="165"/>
                  </a:cubicBezTo>
                  <a:cubicBezTo>
                    <a:pt x="14" y="165"/>
                    <a:pt x="0" y="150"/>
                    <a:pt x="0" y="133"/>
                  </a:cubicBezTo>
                  <a:cubicBezTo>
                    <a:pt x="0" y="32"/>
                    <a:pt x="0" y="32"/>
                    <a:pt x="0" y="32"/>
                  </a:cubicBezTo>
                  <a:cubicBezTo>
                    <a:pt x="0" y="15"/>
                    <a:pt x="14" y="0"/>
                    <a:pt x="31" y="0"/>
                  </a:cubicBezTo>
                  <a:cubicBezTo>
                    <a:pt x="45" y="0"/>
                    <a:pt x="45" y="0"/>
                    <a:pt x="45" y="0"/>
                  </a:cubicBezTo>
                  <a:cubicBezTo>
                    <a:pt x="62" y="0"/>
                    <a:pt x="77" y="15"/>
                    <a:pt x="77" y="32"/>
                  </a:cubicBezTo>
                  <a:cubicBezTo>
                    <a:pt x="77" y="133"/>
                    <a:pt x="77" y="133"/>
                    <a:pt x="77" y="133"/>
                  </a:cubicBezTo>
                  <a:cubicBezTo>
                    <a:pt x="77" y="150"/>
                    <a:pt x="62" y="165"/>
                    <a:pt x="45" y="165"/>
                  </a:cubicBezTo>
                  <a:close/>
                </a:path>
              </a:pathLst>
            </a:custGeom>
            <a:solidFill>
              <a:srgbClr val="F4A8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1" name="Google Shape;1621;p11"/>
            <p:cNvSpPr/>
            <p:nvPr/>
          </p:nvSpPr>
          <p:spPr>
            <a:xfrm>
              <a:off x="4664170" y="2471256"/>
              <a:ext cx="165898" cy="128890"/>
            </a:xfrm>
            <a:custGeom>
              <a:rect b="b" l="l" r="r" t="t"/>
              <a:pathLst>
                <a:path extrusionOk="0" h="71" w="92">
                  <a:moveTo>
                    <a:pt x="92" y="12"/>
                  </a:moveTo>
                  <a:cubicBezTo>
                    <a:pt x="80" y="0"/>
                    <a:pt x="80" y="0"/>
                    <a:pt x="80" y="0"/>
                  </a:cubicBezTo>
                  <a:cubicBezTo>
                    <a:pt x="80" y="0"/>
                    <a:pt x="23" y="9"/>
                    <a:pt x="0" y="59"/>
                  </a:cubicBezTo>
                  <a:cubicBezTo>
                    <a:pt x="9" y="71"/>
                    <a:pt x="9" y="71"/>
                    <a:pt x="9" y="71"/>
                  </a:cubicBezTo>
                  <a:lnTo>
                    <a:pt x="92" y="1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2" name="Google Shape;1622;p11"/>
            <p:cNvSpPr/>
            <p:nvPr/>
          </p:nvSpPr>
          <p:spPr>
            <a:xfrm>
              <a:off x="4633542" y="2475085"/>
              <a:ext cx="527046" cy="521942"/>
            </a:xfrm>
            <a:custGeom>
              <a:rect b="b" l="l" r="r" t="t"/>
              <a:pathLst>
                <a:path extrusionOk="0" h="289" w="292">
                  <a:moveTo>
                    <a:pt x="291" y="152"/>
                  </a:moveTo>
                  <a:cubicBezTo>
                    <a:pt x="290" y="154"/>
                    <a:pt x="290" y="156"/>
                    <a:pt x="290" y="158"/>
                  </a:cubicBezTo>
                  <a:cubicBezTo>
                    <a:pt x="289" y="168"/>
                    <a:pt x="287" y="177"/>
                    <a:pt x="284" y="187"/>
                  </a:cubicBezTo>
                  <a:cubicBezTo>
                    <a:pt x="270" y="226"/>
                    <a:pt x="136" y="108"/>
                    <a:pt x="98" y="123"/>
                  </a:cubicBezTo>
                  <a:cubicBezTo>
                    <a:pt x="79" y="130"/>
                    <a:pt x="67" y="289"/>
                    <a:pt x="64" y="287"/>
                  </a:cubicBezTo>
                  <a:cubicBezTo>
                    <a:pt x="0" y="229"/>
                    <a:pt x="3" y="157"/>
                    <a:pt x="5" y="131"/>
                  </a:cubicBezTo>
                  <a:cubicBezTo>
                    <a:pt x="11" y="56"/>
                    <a:pt x="80" y="0"/>
                    <a:pt x="155" y="2"/>
                  </a:cubicBezTo>
                  <a:cubicBezTo>
                    <a:pt x="157" y="2"/>
                    <a:pt x="159" y="2"/>
                    <a:pt x="161" y="2"/>
                  </a:cubicBezTo>
                  <a:cubicBezTo>
                    <a:pt x="208" y="6"/>
                    <a:pt x="248" y="32"/>
                    <a:pt x="270" y="69"/>
                  </a:cubicBezTo>
                  <a:cubicBezTo>
                    <a:pt x="271" y="69"/>
                    <a:pt x="271" y="69"/>
                    <a:pt x="271" y="69"/>
                  </a:cubicBezTo>
                  <a:cubicBezTo>
                    <a:pt x="277" y="80"/>
                    <a:pt x="282" y="92"/>
                    <a:pt x="286" y="105"/>
                  </a:cubicBezTo>
                  <a:cubicBezTo>
                    <a:pt x="290" y="119"/>
                    <a:pt x="292" y="135"/>
                    <a:pt x="291" y="152"/>
                  </a:cubicBezTo>
                  <a:close/>
                </a:path>
              </a:pathLst>
            </a:custGeom>
            <a:solidFill>
              <a:srgbClr val="F38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3" name="Google Shape;1623;p11"/>
            <p:cNvSpPr/>
            <p:nvPr/>
          </p:nvSpPr>
          <p:spPr>
            <a:xfrm>
              <a:off x="4727977" y="2750731"/>
              <a:ext cx="95711" cy="94434"/>
            </a:xfrm>
            <a:custGeom>
              <a:rect b="b" l="l" r="r" t="t"/>
              <a:pathLst>
                <a:path extrusionOk="0" h="52" w="53">
                  <a:moveTo>
                    <a:pt x="52" y="27"/>
                  </a:moveTo>
                  <a:cubicBezTo>
                    <a:pt x="52" y="30"/>
                    <a:pt x="52" y="33"/>
                    <a:pt x="50" y="36"/>
                  </a:cubicBezTo>
                  <a:cubicBezTo>
                    <a:pt x="49" y="39"/>
                    <a:pt x="47" y="42"/>
                    <a:pt x="44" y="45"/>
                  </a:cubicBezTo>
                  <a:cubicBezTo>
                    <a:pt x="39" y="49"/>
                    <a:pt x="33" y="52"/>
                    <a:pt x="26" y="52"/>
                  </a:cubicBezTo>
                  <a:cubicBezTo>
                    <a:pt x="11" y="51"/>
                    <a:pt x="11" y="51"/>
                    <a:pt x="11" y="51"/>
                  </a:cubicBezTo>
                  <a:cubicBezTo>
                    <a:pt x="0" y="50"/>
                    <a:pt x="0" y="50"/>
                    <a:pt x="0" y="50"/>
                  </a:cubicBezTo>
                  <a:cubicBezTo>
                    <a:pt x="2" y="17"/>
                    <a:pt x="2" y="17"/>
                    <a:pt x="2" y="17"/>
                  </a:cubicBezTo>
                  <a:cubicBezTo>
                    <a:pt x="2" y="17"/>
                    <a:pt x="2" y="17"/>
                    <a:pt x="2" y="17"/>
                  </a:cubicBezTo>
                  <a:cubicBezTo>
                    <a:pt x="2" y="10"/>
                    <a:pt x="2" y="10"/>
                    <a:pt x="2" y="10"/>
                  </a:cubicBezTo>
                  <a:cubicBezTo>
                    <a:pt x="2" y="6"/>
                    <a:pt x="2" y="6"/>
                    <a:pt x="2" y="6"/>
                  </a:cubicBezTo>
                  <a:cubicBezTo>
                    <a:pt x="2" y="1"/>
                    <a:pt x="2" y="1"/>
                    <a:pt x="2" y="1"/>
                  </a:cubicBezTo>
                  <a:cubicBezTo>
                    <a:pt x="2" y="0"/>
                    <a:pt x="2" y="0"/>
                    <a:pt x="2" y="0"/>
                  </a:cubicBezTo>
                  <a:cubicBezTo>
                    <a:pt x="3" y="0"/>
                    <a:pt x="3" y="0"/>
                    <a:pt x="3" y="0"/>
                  </a:cubicBezTo>
                  <a:cubicBezTo>
                    <a:pt x="29" y="1"/>
                    <a:pt x="29" y="1"/>
                    <a:pt x="29" y="1"/>
                  </a:cubicBezTo>
                  <a:cubicBezTo>
                    <a:pt x="35" y="2"/>
                    <a:pt x="41" y="5"/>
                    <a:pt x="45" y="9"/>
                  </a:cubicBezTo>
                  <a:cubicBezTo>
                    <a:pt x="48" y="12"/>
                    <a:pt x="50" y="15"/>
                    <a:pt x="51" y="18"/>
                  </a:cubicBezTo>
                  <a:cubicBezTo>
                    <a:pt x="52" y="21"/>
                    <a:pt x="53" y="24"/>
                    <a:pt x="52" y="27"/>
                  </a:cubicBezTo>
                  <a:close/>
                </a:path>
              </a:pathLst>
            </a:custGeom>
            <a:solidFill>
              <a:srgbClr val="FFDC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4" name="Google Shape;1624;p11"/>
            <p:cNvSpPr/>
            <p:nvPr/>
          </p:nvSpPr>
          <p:spPr>
            <a:xfrm>
              <a:off x="4725424" y="2556758"/>
              <a:ext cx="423679" cy="527046"/>
            </a:xfrm>
            <a:custGeom>
              <a:rect b="b" l="l" r="r" t="t"/>
              <a:pathLst>
                <a:path extrusionOk="0" h="292" w="234">
                  <a:moveTo>
                    <a:pt x="0" y="177"/>
                  </a:moveTo>
                  <a:cubicBezTo>
                    <a:pt x="0" y="179"/>
                    <a:pt x="0" y="180"/>
                    <a:pt x="0" y="181"/>
                  </a:cubicBezTo>
                  <a:cubicBezTo>
                    <a:pt x="0" y="182"/>
                    <a:pt x="0" y="182"/>
                    <a:pt x="0" y="182"/>
                  </a:cubicBezTo>
                  <a:cubicBezTo>
                    <a:pt x="1" y="199"/>
                    <a:pt x="5" y="214"/>
                    <a:pt x="12" y="228"/>
                  </a:cubicBezTo>
                  <a:cubicBezTo>
                    <a:pt x="13" y="229"/>
                    <a:pt x="13" y="230"/>
                    <a:pt x="13" y="230"/>
                  </a:cubicBezTo>
                  <a:cubicBezTo>
                    <a:pt x="25" y="252"/>
                    <a:pt x="43" y="270"/>
                    <a:pt x="66" y="281"/>
                  </a:cubicBezTo>
                  <a:cubicBezTo>
                    <a:pt x="66" y="281"/>
                    <a:pt x="66" y="281"/>
                    <a:pt x="66" y="281"/>
                  </a:cubicBezTo>
                  <a:cubicBezTo>
                    <a:pt x="75" y="285"/>
                    <a:pt x="84" y="288"/>
                    <a:pt x="94" y="290"/>
                  </a:cubicBezTo>
                  <a:cubicBezTo>
                    <a:pt x="98" y="290"/>
                    <a:pt x="101" y="291"/>
                    <a:pt x="105" y="291"/>
                  </a:cubicBezTo>
                  <a:cubicBezTo>
                    <a:pt x="107" y="291"/>
                    <a:pt x="108" y="292"/>
                    <a:pt x="110" y="292"/>
                  </a:cubicBezTo>
                  <a:cubicBezTo>
                    <a:pt x="115" y="292"/>
                    <a:pt x="120" y="292"/>
                    <a:pt x="125" y="291"/>
                  </a:cubicBezTo>
                  <a:cubicBezTo>
                    <a:pt x="127" y="291"/>
                    <a:pt x="128" y="291"/>
                    <a:pt x="130" y="291"/>
                  </a:cubicBezTo>
                  <a:cubicBezTo>
                    <a:pt x="179" y="285"/>
                    <a:pt x="219" y="248"/>
                    <a:pt x="228" y="200"/>
                  </a:cubicBezTo>
                  <a:cubicBezTo>
                    <a:pt x="229" y="194"/>
                    <a:pt x="230" y="189"/>
                    <a:pt x="230" y="184"/>
                  </a:cubicBezTo>
                  <a:cubicBezTo>
                    <a:pt x="231" y="175"/>
                    <a:pt x="231" y="175"/>
                    <a:pt x="231" y="175"/>
                  </a:cubicBezTo>
                  <a:cubicBezTo>
                    <a:pt x="234" y="121"/>
                    <a:pt x="234" y="121"/>
                    <a:pt x="234" y="121"/>
                  </a:cubicBezTo>
                  <a:cubicBezTo>
                    <a:pt x="234" y="113"/>
                    <a:pt x="234" y="105"/>
                    <a:pt x="233" y="97"/>
                  </a:cubicBezTo>
                  <a:cubicBezTo>
                    <a:pt x="232" y="91"/>
                    <a:pt x="231" y="85"/>
                    <a:pt x="229" y="79"/>
                  </a:cubicBezTo>
                  <a:cubicBezTo>
                    <a:pt x="224" y="64"/>
                    <a:pt x="217" y="50"/>
                    <a:pt x="206" y="39"/>
                  </a:cubicBezTo>
                  <a:cubicBezTo>
                    <a:pt x="186" y="17"/>
                    <a:pt x="158" y="3"/>
                    <a:pt x="126" y="1"/>
                  </a:cubicBezTo>
                  <a:cubicBezTo>
                    <a:pt x="102" y="0"/>
                    <a:pt x="80" y="6"/>
                    <a:pt x="61" y="17"/>
                  </a:cubicBezTo>
                  <a:cubicBezTo>
                    <a:pt x="58" y="19"/>
                    <a:pt x="55" y="21"/>
                    <a:pt x="53" y="23"/>
                  </a:cubicBezTo>
                  <a:cubicBezTo>
                    <a:pt x="40" y="32"/>
                    <a:pt x="28" y="44"/>
                    <a:pt x="20" y="58"/>
                  </a:cubicBezTo>
                  <a:cubicBezTo>
                    <a:pt x="20" y="58"/>
                    <a:pt x="20" y="58"/>
                    <a:pt x="20" y="58"/>
                  </a:cubicBezTo>
                  <a:cubicBezTo>
                    <a:pt x="18" y="61"/>
                    <a:pt x="16" y="65"/>
                    <a:pt x="14" y="69"/>
                  </a:cubicBezTo>
                  <a:cubicBezTo>
                    <a:pt x="14" y="70"/>
                    <a:pt x="14" y="70"/>
                    <a:pt x="13" y="71"/>
                  </a:cubicBezTo>
                  <a:cubicBezTo>
                    <a:pt x="11" y="76"/>
                    <a:pt x="9" y="81"/>
                    <a:pt x="8" y="86"/>
                  </a:cubicBezTo>
                  <a:cubicBezTo>
                    <a:pt x="6" y="93"/>
                    <a:pt x="4" y="100"/>
                    <a:pt x="4" y="108"/>
                  </a:cubicBezTo>
                  <a:cubicBezTo>
                    <a:pt x="3" y="109"/>
                    <a:pt x="3" y="109"/>
                    <a:pt x="3" y="109"/>
                  </a:cubicBezTo>
                  <a:cubicBezTo>
                    <a:pt x="3" y="114"/>
                    <a:pt x="3" y="114"/>
                    <a:pt x="3" y="114"/>
                  </a:cubicBezTo>
                  <a:cubicBezTo>
                    <a:pt x="3" y="118"/>
                    <a:pt x="3" y="118"/>
                    <a:pt x="3" y="118"/>
                  </a:cubicBezTo>
                  <a:cubicBezTo>
                    <a:pt x="3" y="125"/>
                    <a:pt x="3" y="125"/>
                    <a:pt x="3" y="125"/>
                  </a:cubicBezTo>
                  <a:cubicBezTo>
                    <a:pt x="3" y="125"/>
                    <a:pt x="3" y="125"/>
                    <a:pt x="3" y="125"/>
                  </a:cubicBezTo>
                  <a:cubicBezTo>
                    <a:pt x="3" y="125"/>
                    <a:pt x="3" y="125"/>
                    <a:pt x="3" y="125"/>
                  </a:cubicBezTo>
                  <a:cubicBezTo>
                    <a:pt x="3" y="126"/>
                    <a:pt x="3" y="126"/>
                    <a:pt x="3" y="126"/>
                  </a:cubicBezTo>
                  <a:cubicBezTo>
                    <a:pt x="2" y="129"/>
                    <a:pt x="2" y="129"/>
                    <a:pt x="2" y="129"/>
                  </a:cubicBezTo>
                  <a:cubicBezTo>
                    <a:pt x="1" y="158"/>
                    <a:pt x="1" y="158"/>
                    <a:pt x="1" y="158"/>
                  </a:cubicBezTo>
                  <a:cubicBezTo>
                    <a:pt x="0" y="168"/>
                    <a:pt x="0" y="168"/>
                    <a:pt x="0" y="168"/>
                  </a:cubicBezTo>
                  <a:cubicBezTo>
                    <a:pt x="0" y="172"/>
                    <a:pt x="0" y="172"/>
                    <a:pt x="0" y="172"/>
                  </a:cubicBezTo>
                  <a:cubicBezTo>
                    <a:pt x="0" y="173"/>
                    <a:pt x="0" y="173"/>
                    <a:pt x="0" y="173"/>
                  </a:cubicBezTo>
                  <a:cubicBezTo>
                    <a:pt x="0" y="174"/>
                    <a:pt x="0" y="176"/>
                    <a:pt x="0" y="177"/>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5" name="Google Shape;1625;p11"/>
            <p:cNvSpPr/>
            <p:nvPr/>
          </p:nvSpPr>
          <p:spPr>
            <a:xfrm>
              <a:off x="4694797" y="2789015"/>
              <a:ext cx="56150" cy="81673"/>
            </a:xfrm>
            <a:custGeom>
              <a:rect b="b" l="l" r="r" t="t"/>
              <a:pathLst>
                <a:path extrusionOk="0" h="45" w="31">
                  <a:moveTo>
                    <a:pt x="0" y="20"/>
                  </a:moveTo>
                  <a:cubicBezTo>
                    <a:pt x="0" y="31"/>
                    <a:pt x="7" y="41"/>
                    <a:pt x="17" y="44"/>
                  </a:cubicBezTo>
                  <a:cubicBezTo>
                    <a:pt x="18" y="44"/>
                    <a:pt x="19" y="44"/>
                    <a:pt x="20" y="44"/>
                  </a:cubicBezTo>
                  <a:cubicBezTo>
                    <a:pt x="21" y="44"/>
                    <a:pt x="21" y="44"/>
                    <a:pt x="22" y="44"/>
                  </a:cubicBezTo>
                  <a:cubicBezTo>
                    <a:pt x="29" y="45"/>
                    <a:pt x="29" y="45"/>
                    <a:pt x="29" y="45"/>
                  </a:cubicBezTo>
                  <a:cubicBezTo>
                    <a:pt x="30" y="30"/>
                    <a:pt x="30" y="30"/>
                    <a:pt x="30" y="30"/>
                  </a:cubicBezTo>
                  <a:cubicBezTo>
                    <a:pt x="30" y="27"/>
                    <a:pt x="30" y="27"/>
                    <a:pt x="30" y="27"/>
                  </a:cubicBezTo>
                  <a:cubicBezTo>
                    <a:pt x="31" y="0"/>
                    <a:pt x="31" y="0"/>
                    <a:pt x="31" y="0"/>
                  </a:cubicBezTo>
                  <a:cubicBezTo>
                    <a:pt x="24" y="0"/>
                    <a:pt x="24" y="0"/>
                    <a:pt x="24" y="0"/>
                  </a:cubicBezTo>
                  <a:cubicBezTo>
                    <a:pt x="23" y="0"/>
                    <a:pt x="23" y="0"/>
                    <a:pt x="22" y="0"/>
                  </a:cubicBezTo>
                  <a:cubicBezTo>
                    <a:pt x="22" y="0"/>
                    <a:pt x="22" y="0"/>
                    <a:pt x="22" y="0"/>
                  </a:cubicBezTo>
                  <a:cubicBezTo>
                    <a:pt x="21" y="0"/>
                    <a:pt x="20" y="0"/>
                    <a:pt x="19" y="0"/>
                  </a:cubicBezTo>
                  <a:cubicBezTo>
                    <a:pt x="19" y="0"/>
                    <a:pt x="19" y="0"/>
                    <a:pt x="19" y="0"/>
                  </a:cubicBezTo>
                  <a:cubicBezTo>
                    <a:pt x="15" y="0"/>
                    <a:pt x="11" y="2"/>
                    <a:pt x="8" y="5"/>
                  </a:cubicBezTo>
                  <a:cubicBezTo>
                    <a:pt x="3" y="9"/>
                    <a:pt x="0" y="14"/>
                    <a:pt x="0" y="20"/>
                  </a:cubicBezTo>
                  <a:close/>
                </a:path>
              </a:pathLst>
            </a:custGeom>
            <a:solidFill>
              <a:srgbClr val="FFDC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6" name="Google Shape;1626;p11"/>
            <p:cNvSpPr/>
            <p:nvPr/>
          </p:nvSpPr>
          <p:spPr>
            <a:xfrm>
              <a:off x="4694797" y="2695857"/>
              <a:ext cx="206735" cy="390499"/>
            </a:xfrm>
            <a:custGeom>
              <a:rect b="b" l="l" r="r" t="t"/>
              <a:pathLst>
                <a:path extrusionOk="0" h="217" w="114">
                  <a:moveTo>
                    <a:pt x="17" y="96"/>
                  </a:moveTo>
                  <a:cubicBezTo>
                    <a:pt x="17" y="96"/>
                    <a:pt x="17" y="96"/>
                    <a:pt x="17" y="96"/>
                  </a:cubicBezTo>
                  <a:cubicBezTo>
                    <a:pt x="17" y="97"/>
                    <a:pt x="17" y="99"/>
                    <a:pt x="17" y="100"/>
                  </a:cubicBezTo>
                  <a:cubicBezTo>
                    <a:pt x="17" y="102"/>
                    <a:pt x="17" y="103"/>
                    <a:pt x="17" y="104"/>
                  </a:cubicBezTo>
                  <a:cubicBezTo>
                    <a:pt x="17" y="105"/>
                    <a:pt x="17" y="105"/>
                    <a:pt x="17" y="105"/>
                  </a:cubicBezTo>
                  <a:cubicBezTo>
                    <a:pt x="18" y="106"/>
                    <a:pt x="18" y="106"/>
                    <a:pt x="18" y="106"/>
                  </a:cubicBezTo>
                  <a:cubicBezTo>
                    <a:pt x="18" y="122"/>
                    <a:pt x="22" y="137"/>
                    <a:pt x="29" y="151"/>
                  </a:cubicBezTo>
                  <a:cubicBezTo>
                    <a:pt x="30" y="152"/>
                    <a:pt x="30" y="153"/>
                    <a:pt x="30" y="153"/>
                  </a:cubicBezTo>
                  <a:cubicBezTo>
                    <a:pt x="42" y="176"/>
                    <a:pt x="61" y="194"/>
                    <a:pt x="84" y="205"/>
                  </a:cubicBezTo>
                  <a:cubicBezTo>
                    <a:pt x="84" y="205"/>
                    <a:pt x="84" y="205"/>
                    <a:pt x="84" y="205"/>
                  </a:cubicBezTo>
                  <a:cubicBezTo>
                    <a:pt x="104" y="217"/>
                    <a:pt x="105" y="215"/>
                    <a:pt x="105" y="215"/>
                  </a:cubicBezTo>
                  <a:cubicBezTo>
                    <a:pt x="105" y="215"/>
                    <a:pt x="114" y="214"/>
                    <a:pt x="113" y="213"/>
                  </a:cubicBezTo>
                  <a:cubicBezTo>
                    <a:pt x="105" y="208"/>
                    <a:pt x="84" y="188"/>
                    <a:pt x="71" y="154"/>
                  </a:cubicBezTo>
                  <a:cubicBezTo>
                    <a:pt x="64" y="135"/>
                    <a:pt x="63" y="105"/>
                    <a:pt x="63" y="77"/>
                  </a:cubicBezTo>
                  <a:cubicBezTo>
                    <a:pt x="63" y="75"/>
                    <a:pt x="63" y="75"/>
                    <a:pt x="63" y="75"/>
                  </a:cubicBezTo>
                  <a:cubicBezTo>
                    <a:pt x="63" y="63"/>
                    <a:pt x="64" y="51"/>
                    <a:pt x="64" y="41"/>
                  </a:cubicBezTo>
                  <a:cubicBezTo>
                    <a:pt x="64" y="41"/>
                    <a:pt x="64" y="41"/>
                    <a:pt x="64" y="41"/>
                  </a:cubicBezTo>
                  <a:cubicBezTo>
                    <a:pt x="65" y="28"/>
                    <a:pt x="66" y="19"/>
                    <a:pt x="66" y="19"/>
                  </a:cubicBezTo>
                  <a:cubicBezTo>
                    <a:pt x="57" y="0"/>
                    <a:pt x="41" y="1"/>
                    <a:pt x="26" y="10"/>
                  </a:cubicBezTo>
                  <a:cubicBezTo>
                    <a:pt x="23" y="17"/>
                    <a:pt x="22" y="24"/>
                    <a:pt x="21" y="31"/>
                  </a:cubicBezTo>
                  <a:cubicBezTo>
                    <a:pt x="21" y="31"/>
                    <a:pt x="21" y="32"/>
                    <a:pt x="21" y="32"/>
                  </a:cubicBezTo>
                  <a:cubicBezTo>
                    <a:pt x="21" y="32"/>
                    <a:pt x="21" y="32"/>
                    <a:pt x="21" y="32"/>
                  </a:cubicBezTo>
                  <a:cubicBezTo>
                    <a:pt x="21" y="33"/>
                    <a:pt x="21" y="33"/>
                    <a:pt x="21" y="33"/>
                  </a:cubicBezTo>
                  <a:cubicBezTo>
                    <a:pt x="21" y="38"/>
                    <a:pt x="21" y="38"/>
                    <a:pt x="21" y="38"/>
                  </a:cubicBezTo>
                  <a:cubicBezTo>
                    <a:pt x="21" y="43"/>
                    <a:pt x="21" y="43"/>
                    <a:pt x="21" y="43"/>
                  </a:cubicBezTo>
                  <a:cubicBezTo>
                    <a:pt x="20" y="49"/>
                    <a:pt x="20" y="49"/>
                    <a:pt x="20" y="49"/>
                  </a:cubicBezTo>
                  <a:cubicBezTo>
                    <a:pt x="20" y="49"/>
                    <a:pt x="20" y="49"/>
                    <a:pt x="20" y="49"/>
                  </a:cubicBezTo>
                  <a:cubicBezTo>
                    <a:pt x="20" y="49"/>
                    <a:pt x="20" y="49"/>
                    <a:pt x="20" y="49"/>
                  </a:cubicBezTo>
                  <a:cubicBezTo>
                    <a:pt x="19" y="52"/>
                    <a:pt x="19" y="52"/>
                    <a:pt x="19" y="52"/>
                  </a:cubicBezTo>
                  <a:cubicBezTo>
                    <a:pt x="15" y="52"/>
                    <a:pt x="11" y="54"/>
                    <a:pt x="8" y="57"/>
                  </a:cubicBezTo>
                  <a:cubicBezTo>
                    <a:pt x="3" y="61"/>
                    <a:pt x="0" y="66"/>
                    <a:pt x="0" y="72"/>
                  </a:cubicBezTo>
                  <a:cubicBezTo>
                    <a:pt x="0" y="83"/>
                    <a:pt x="7" y="93"/>
                    <a:pt x="17" y="96"/>
                  </a:cubicBez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7" name="Google Shape;1627;p11"/>
            <p:cNvSpPr/>
            <p:nvPr/>
          </p:nvSpPr>
          <p:spPr>
            <a:xfrm>
              <a:off x="4710111" y="2621841"/>
              <a:ext cx="373909" cy="233534"/>
            </a:xfrm>
            <a:custGeom>
              <a:rect b="b" l="l" r="r" t="t"/>
              <a:pathLst>
                <a:path extrusionOk="0" h="130" w="207">
                  <a:moveTo>
                    <a:pt x="205" y="24"/>
                  </a:moveTo>
                  <a:cubicBezTo>
                    <a:pt x="207" y="34"/>
                    <a:pt x="204" y="43"/>
                    <a:pt x="197" y="49"/>
                  </a:cubicBezTo>
                  <a:cubicBezTo>
                    <a:pt x="192" y="55"/>
                    <a:pt x="185" y="58"/>
                    <a:pt x="177" y="58"/>
                  </a:cubicBezTo>
                  <a:cubicBezTo>
                    <a:pt x="177" y="58"/>
                    <a:pt x="63" y="67"/>
                    <a:pt x="46" y="102"/>
                  </a:cubicBezTo>
                  <a:cubicBezTo>
                    <a:pt x="34" y="124"/>
                    <a:pt x="34" y="124"/>
                    <a:pt x="34" y="124"/>
                  </a:cubicBezTo>
                  <a:cubicBezTo>
                    <a:pt x="32" y="128"/>
                    <a:pt x="29" y="130"/>
                    <a:pt x="25" y="129"/>
                  </a:cubicBezTo>
                  <a:cubicBezTo>
                    <a:pt x="25" y="129"/>
                    <a:pt x="25" y="129"/>
                    <a:pt x="25" y="129"/>
                  </a:cubicBezTo>
                  <a:cubicBezTo>
                    <a:pt x="20" y="129"/>
                    <a:pt x="16" y="125"/>
                    <a:pt x="16" y="121"/>
                  </a:cubicBezTo>
                  <a:cubicBezTo>
                    <a:pt x="13" y="99"/>
                    <a:pt x="0" y="36"/>
                    <a:pt x="0" y="31"/>
                  </a:cubicBezTo>
                  <a:cubicBezTo>
                    <a:pt x="0" y="23"/>
                    <a:pt x="8" y="14"/>
                    <a:pt x="13" y="8"/>
                  </a:cubicBezTo>
                  <a:cubicBezTo>
                    <a:pt x="18" y="3"/>
                    <a:pt x="26" y="0"/>
                    <a:pt x="34" y="0"/>
                  </a:cubicBezTo>
                  <a:cubicBezTo>
                    <a:pt x="175" y="0"/>
                    <a:pt x="175" y="0"/>
                    <a:pt x="175" y="0"/>
                  </a:cubicBezTo>
                  <a:cubicBezTo>
                    <a:pt x="190" y="0"/>
                    <a:pt x="203" y="10"/>
                    <a:pt x="205" y="24"/>
                  </a:cubicBezTo>
                  <a:close/>
                </a:path>
              </a:pathLst>
            </a:custGeom>
            <a:solidFill>
              <a:srgbClr val="F38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8" name="Google Shape;1628;p11"/>
            <p:cNvSpPr/>
            <p:nvPr/>
          </p:nvSpPr>
          <p:spPr>
            <a:xfrm>
              <a:off x="4980653" y="2949809"/>
              <a:ext cx="48493" cy="16590"/>
            </a:xfrm>
            <a:custGeom>
              <a:rect b="b" l="l" r="r" t="t"/>
              <a:pathLst>
                <a:path extrusionOk="0" h="9" w="27">
                  <a:moveTo>
                    <a:pt x="4" y="9"/>
                  </a:moveTo>
                  <a:cubicBezTo>
                    <a:pt x="22" y="9"/>
                    <a:pt x="22" y="9"/>
                    <a:pt x="22" y="9"/>
                  </a:cubicBezTo>
                  <a:cubicBezTo>
                    <a:pt x="25" y="9"/>
                    <a:pt x="27" y="7"/>
                    <a:pt x="27" y="5"/>
                  </a:cubicBezTo>
                  <a:cubicBezTo>
                    <a:pt x="27" y="2"/>
                    <a:pt x="25" y="0"/>
                    <a:pt x="22" y="0"/>
                  </a:cubicBezTo>
                  <a:cubicBezTo>
                    <a:pt x="4" y="0"/>
                    <a:pt x="4" y="0"/>
                    <a:pt x="4" y="0"/>
                  </a:cubicBezTo>
                  <a:cubicBezTo>
                    <a:pt x="2" y="0"/>
                    <a:pt x="0" y="2"/>
                    <a:pt x="0" y="5"/>
                  </a:cubicBezTo>
                  <a:cubicBezTo>
                    <a:pt x="0" y="7"/>
                    <a:pt x="2" y="9"/>
                    <a:pt x="4" y="9"/>
                  </a:cubicBezTo>
                  <a:close/>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9" name="Google Shape;1629;p11"/>
            <p:cNvSpPr/>
            <p:nvPr/>
          </p:nvSpPr>
          <p:spPr>
            <a:xfrm>
              <a:off x="4978100" y="2958742"/>
              <a:ext cx="43389" cy="21694"/>
            </a:xfrm>
            <a:custGeom>
              <a:rect b="b" l="l" r="r" t="t"/>
              <a:pathLst>
                <a:path extrusionOk="0" h="12" w="24">
                  <a:moveTo>
                    <a:pt x="6" y="12"/>
                  </a:moveTo>
                  <a:cubicBezTo>
                    <a:pt x="19" y="12"/>
                    <a:pt x="19" y="12"/>
                    <a:pt x="19" y="12"/>
                  </a:cubicBezTo>
                  <a:cubicBezTo>
                    <a:pt x="22" y="12"/>
                    <a:pt x="24" y="9"/>
                    <a:pt x="24" y="6"/>
                  </a:cubicBezTo>
                  <a:cubicBezTo>
                    <a:pt x="24" y="3"/>
                    <a:pt x="22" y="0"/>
                    <a:pt x="19" y="0"/>
                  </a:cubicBezTo>
                  <a:cubicBezTo>
                    <a:pt x="6" y="0"/>
                    <a:pt x="6" y="0"/>
                    <a:pt x="6" y="0"/>
                  </a:cubicBezTo>
                  <a:cubicBezTo>
                    <a:pt x="3" y="0"/>
                    <a:pt x="0" y="3"/>
                    <a:pt x="0" y="6"/>
                  </a:cubicBezTo>
                  <a:cubicBezTo>
                    <a:pt x="0" y="9"/>
                    <a:pt x="3" y="12"/>
                    <a:pt x="6" y="12"/>
                  </a:cubicBezTo>
                  <a:close/>
                </a:path>
              </a:pathLst>
            </a:custGeom>
            <a:solidFill>
              <a:srgbClr val="F147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0" name="Google Shape;1630;p11"/>
            <p:cNvSpPr/>
            <p:nvPr/>
          </p:nvSpPr>
          <p:spPr>
            <a:xfrm>
              <a:off x="4994690" y="2902592"/>
              <a:ext cx="45941" cy="14038"/>
            </a:xfrm>
            <a:custGeom>
              <a:rect b="b" l="l" r="r" t="t"/>
              <a:pathLst>
                <a:path extrusionOk="0" h="8" w="25">
                  <a:moveTo>
                    <a:pt x="25" y="0"/>
                  </a:moveTo>
                  <a:cubicBezTo>
                    <a:pt x="25" y="0"/>
                    <a:pt x="23" y="8"/>
                    <a:pt x="12" y="8"/>
                  </a:cubicBezTo>
                  <a:cubicBezTo>
                    <a:pt x="1" y="8"/>
                    <a:pt x="0" y="1"/>
                    <a:pt x="0" y="1"/>
                  </a:cubicBezTo>
                  <a:lnTo>
                    <a:pt x="25" y="0"/>
                  </a:lnTo>
                  <a:close/>
                </a:path>
              </a:pathLst>
            </a:custGeom>
            <a:solidFill>
              <a:srgbClr val="FFC7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1" name="Google Shape;1631;p11"/>
            <p:cNvSpPr/>
            <p:nvPr/>
          </p:nvSpPr>
          <p:spPr>
            <a:xfrm>
              <a:off x="4697349" y="2857927"/>
              <a:ext cx="44700" cy="44700"/>
            </a:xfrm>
            <a:prstGeom prst="ellipse">
              <a:avLst/>
            </a:prstGeom>
            <a:solidFill>
              <a:srgbClr val="3946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2" name="Google Shape;1632;p11"/>
            <p:cNvSpPr/>
            <p:nvPr/>
          </p:nvSpPr>
          <p:spPr>
            <a:xfrm>
              <a:off x="4747119" y="2496779"/>
              <a:ext cx="421127" cy="230981"/>
            </a:xfrm>
            <a:custGeom>
              <a:rect b="b" l="l" r="r" t="t"/>
              <a:pathLst>
                <a:path extrusionOk="0" h="128" w="233">
                  <a:moveTo>
                    <a:pt x="176" y="88"/>
                  </a:moveTo>
                  <a:cubicBezTo>
                    <a:pt x="176" y="88"/>
                    <a:pt x="211" y="87"/>
                    <a:pt x="225" y="128"/>
                  </a:cubicBezTo>
                  <a:cubicBezTo>
                    <a:pt x="225" y="128"/>
                    <a:pt x="233" y="86"/>
                    <a:pt x="175" y="43"/>
                  </a:cubicBezTo>
                  <a:cubicBezTo>
                    <a:pt x="118" y="0"/>
                    <a:pt x="16" y="36"/>
                    <a:pt x="8" y="54"/>
                  </a:cubicBezTo>
                  <a:cubicBezTo>
                    <a:pt x="0" y="73"/>
                    <a:pt x="1" y="87"/>
                    <a:pt x="1" y="87"/>
                  </a:cubicBezTo>
                  <a:lnTo>
                    <a:pt x="176" y="88"/>
                  </a:lnTo>
                  <a:close/>
                </a:path>
              </a:pathLst>
            </a:custGeom>
            <a:solidFill>
              <a:srgbClr val="F38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3" name="Google Shape;1633;p11"/>
            <p:cNvSpPr/>
            <p:nvPr/>
          </p:nvSpPr>
          <p:spPr>
            <a:xfrm>
              <a:off x="4898980" y="2771149"/>
              <a:ext cx="72740" cy="21694"/>
            </a:xfrm>
            <a:custGeom>
              <a:rect b="b" l="l" r="r" t="t"/>
              <a:pathLst>
                <a:path extrusionOk="0" h="12" w="40">
                  <a:moveTo>
                    <a:pt x="40" y="9"/>
                  </a:moveTo>
                  <a:cubicBezTo>
                    <a:pt x="40" y="9"/>
                    <a:pt x="21" y="0"/>
                    <a:pt x="0" y="12"/>
                  </a:cubicBezTo>
                </a:path>
              </a:pathLst>
            </a:custGeom>
            <a:noFill/>
            <a:ln cap="rnd" cmpd="sng" w="17450">
              <a:solidFill>
                <a:srgbClr val="F388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4" name="Google Shape;1634;p11"/>
            <p:cNvSpPr/>
            <p:nvPr/>
          </p:nvSpPr>
          <p:spPr>
            <a:xfrm>
              <a:off x="5045736" y="2766045"/>
              <a:ext cx="71464" cy="21694"/>
            </a:xfrm>
            <a:custGeom>
              <a:rect b="b" l="l" r="r" t="t"/>
              <a:pathLst>
                <a:path extrusionOk="0" h="12" w="40">
                  <a:moveTo>
                    <a:pt x="40" y="9"/>
                  </a:moveTo>
                  <a:cubicBezTo>
                    <a:pt x="40" y="9"/>
                    <a:pt x="21" y="0"/>
                    <a:pt x="0" y="12"/>
                  </a:cubicBezTo>
                </a:path>
              </a:pathLst>
            </a:custGeom>
            <a:noFill/>
            <a:ln cap="rnd" cmpd="sng" w="17450">
              <a:solidFill>
                <a:srgbClr val="F388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5" name="Google Shape;1635;p11"/>
            <p:cNvSpPr/>
            <p:nvPr/>
          </p:nvSpPr>
          <p:spPr>
            <a:xfrm>
              <a:off x="4928331" y="2818367"/>
              <a:ext cx="17866" cy="35732"/>
            </a:xfrm>
            <a:custGeom>
              <a:rect b="b" l="l" r="r" t="t"/>
              <a:pathLst>
                <a:path extrusionOk="0" h="20" w="10">
                  <a:moveTo>
                    <a:pt x="5" y="20"/>
                  </a:moveTo>
                  <a:cubicBezTo>
                    <a:pt x="5" y="20"/>
                    <a:pt x="5" y="20"/>
                    <a:pt x="5" y="20"/>
                  </a:cubicBezTo>
                  <a:cubicBezTo>
                    <a:pt x="2" y="20"/>
                    <a:pt x="0" y="17"/>
                    <a:pt x="0" y="15"/>
                  </a:cubicBezTo>
                  <a:cubicBezTo>
                    <a:pt x="0" y="5"/>
                    <a:pt x="0" y="5"/>
                    <a:pt x="0" y="5"/>
                  </a:cubicBezTo>
                  <a:cubicBezTo>
                    <a:pt x="0" y="2"/>
                    <a:pt x="2" y="0"/>
                    <a:pt x="5" y="0"/>
                  </a:cubicBezTo>
                  <a:cubicBezTo>
                    <a:pt x="8" y="0"/>
                    <a:pt x="10" y="2"/>
                    <a:pt x="10" y="5"/>
                  </a:cubicBezTo>
                  <a:cubicBezTo>
                    <a:pt x="10" y="15"/>
                    <a:pt x="10" y="15"/>
                    <a:pt x="10" y="15"/>
                  </a:cubicBezTo>
                  <a:cubicBezTo>
                    <a:pt x="10" y="17"/>
                    <a:pt x="8" y="20"/>
                    <a:pt x="5" y="20"/>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6" name="Google Shape;1636;p11"/>
            <p:cNvSpPr/>
            <p:nvPr/>
          </p:nvSpPr>
          <p:spPr>
            <a:xfrm>
              <a:off x="5072535" y="2818367"/>
              <a:ext cx="17866" cy="35732"/>
            </a:xfrm>
            <a:custGeom>
              <a:rect b="b" l="l" r="r" t="t"/>
              <a:pathLst>
                <a:path extrusionOk="0" h="20" w="10">
                  <a:moveTo>
                    <a:pt x="5" y="20"/>
                  </a:moveTo>
                  <a:cubicBezTo>
                    <a:pt x="5" y="20"/>
                    <a:pt x="5" y="20"/>
                    <a:pt x="5" y="20"/>
                  </a:cubicBezTo>
                  <a:cubicBezTo>
                    <a:pt x="2" y="20"/>
                    <a:pt x="0" y="17"/>
                    <a:pt x="0" y="15"/>
                  </a:cubicBezTo>
                  <a:cubicBezTo>
                    <a:pt x="0" y="5"/>
                    <a:pt x="0" y="5"/>
                    <a:pt x="0" y="5"/>
                  </a:cubicBezTo>
                  <a:cubicBezTo>
                    <a:pt x="0" y="2"/>
                    <a:pt x="2" y="0"/>
                    <a:pt x="5" y="0"/>
                  </a:cubicBezTo>
                  <a:cubicBezTo>
                    <a:pt x="7" y="0"/>
                    <a:pt x="10" y="2"/>
                    <a:pt x="10" y="5"/>
                  </a:cubicBezTo>
                  <a:cubicBezTo>
                    <a:pt x="10" y="15"/>
                    <a:pt x="10" y="15"/>
                    <a:pt x="10" y="15"/>
                  </a:cubicBezTo>
                  <a:cubicBezTo>
                    <a:pt x="10" y="17"/>
                    <a:pt x="7" y="20"/>
                    <a:pt x="5" y="20"/>
                  </a:cubicBezTo>
                  <a:close/>
                </a:path>
              </a:pathLst>
            </a:custGeom>
            <a:solidFill>
              <a:srgbClr val="0A19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2023-06-05T05:58:43Z</dcterms:created>
  <dc:creator>iSlide</dc:creator>
</cp:coreProperties>
</file>